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m2ts" ContentType="video/unknown"/>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Lst>
  <p:notesMasterIdLst>
    <p:notesMasterId r:id="rId29"/>
  </p:notesMasterIdLst>
  <p:handoutMasterIdLst>
    <p:handoutMasterId r:id="rId30"/>
  </p:handoutMasterIdLst>
  <p:sldIdLst>
    <p:sldId id="258" r:id="rId3"/>
    <p:sldId id="378" r:id="rId4"/>
    <p:sldId id="385" r:id="rId5"/>
    <p:sldId id="379" r:id="rId6"/>
    <p:sldId id="386" r:id="rId7"/>
    <p:sldId id="391" r:id="rId8"/>
    <p:sldId id="392" r:id="rId9"/>
    <p:sldId id="393" r:id="rId10"/>
    <p:sldId id="394" r:id="rId11"/>
    <p:sldId id="395" r:id="rId12"/>
    <p:sldId id="380" r:id="rId13"/>
    <p:sldId id="397" r:id="rId14"/>
    <p:sldId id="398" r:id="rId15"/>
    <p:sldId id="399" r:id="rId16"/>
    <p:sldId id="406" r:id="rId17"/>
    <p:sldId id="400" r:id="rId18"/>
    <p:sldId id="405" r:id="rId19"/>
    <p:sldId id="381" r:id="rId20"/>
    <p:sldId id="382" r:id="rId21"/>
    <p:sldId id="383" r:id="rId22"/>
    <p:sldId id="384" r:id="rId23"/>
    <p:sldId id="376" r:id="rId24"/>
    <p:sldId id="396" r:id="rId25"/>
    <p:sldId id="401" r:id="rId26"/>
    <p:sldId id="402" r:id="rId27"/>
    <p:sldId id="403" r:id="rId28"/>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62AD"/>
    <a:srgbClr val="525252"/>
    <a:srgbClr val="E2A616"/>
    <a:srgbClr val="CF9814"/>
    <a:srgbClr val="022543"/>
    <a:srgbClr val="07477F"/>
    <a:srgbClr val="251D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81" autoAdjust="0"/>
    <p:restoredTop sz="94660"/>
  </p:normalViewPr>
  <p:slideViewPr>
    <p:cSldViewPr snapToGrid="0" snapToObjects="1">
      <p:cViewPr varScale="1">
        <p:scale>
          <a:sx n="65" d="100"/>
          <a:sy n="65" d="100"/>
        </p:scale>
        <p:origin x="784" y="4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ohn%20Smedley\Desktop\talks\Dimitre's%20workshop\JSR%20PAPER%20FILES\apstiming_je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ohn%20Smedley\Desktop\talks\Dimitre's%20workshop\JSR%20PAPER%20FILES\hole%20velocity%20vs%20field.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49189398601571"/>
          <c:y val="2.2405083244032068E-2"/>
          <c:w val="0.83045730987800248"/>
          <c:h val="0.84116689738808992"/>
        </c:manualLayout>
      </c:layout>
      <c:scatterChart>
        <c:scatterStyle val="lineMarker"/>
        <c:varyColors val="0"/>
        <c:ser>
          <c:idx val="0"/>
          <c:order val="0"/>
          <c:tx>
            <c:v>X28C (non-PC)</c:v>
          </c:tx>
          <c:spPr>
            <a:ln w="38100">
              <a:solidFill>
                <a:schemeClr val="tx1"/>
              </a:solidFill>
            </a:ln>
          </c:spPr>
          <c:marker>
            <c:symbol val="none"/>
          </c:marker>
          <c:xVal>
            <c:numRef>
              <c:f>'Timing Data'!$M$3:$M$1002</c:f>
              <c:numCache>
                <c:formatCode>General</c:formatCode>
                <c:ptCount val="1000"/>
                <c:pt idx="0">
                  <c:v>-0.40000000000008384</c:v>
                </c:pt>
                <c:pt idx="1">
                  <c:v>-0.30000000000007532</c:v>
                </c:pt>
                <c:pt idx="2">
                  <c:v>-0.20000000000006679</c:v>
                </c:pt>
                <c:pt idx="3">
                  <c:v>-0.10000000000006537</c:v>
                </c:pt>
                <c:pt idx="4">
                  <c:v>0</c:v>
                </c:pt>
                <c:pt idx="5">
                  <c:v>9.9999999999845879E-2</c:v>
                </c:pt>
                <c:pt idx="6">
                  <c:v>0.19999999999985393</c:v>
                </c:pt>
                <c:pt idx="7">
                  <c:v>0.29999999999987159</c:v>
                </c:pt>
                <c:pt idx="8">
                  <c:v>0.39999999999988017</c:v>
                </c:pt>
                <c:pt idx="9">
                  <c:v>0.49999999999988809</c:v>
                </c:pt>
                <c:pt idx="10">
                  <c:v>0.59999999999988174</c:v>
                </c:pt>
                <c:pt idx="11">
                  <c:v>0.69999999999989793</c:v>
                </c:pt>
                <c:pt idx="12">
                  <c:v>0.79999999999990001</c:v>
                </c:pt>
                <c:pt idx="13">
                  <c:v>0.89999999999990654</c:v>
                </c:pt>
                <c:pt idx="14">
                  <c:v>0.99999999999991451</c:v>
                </c:pt>
                <c:pt idx="15">
                  <c:v>1.0999999999999106</c:v>
                </c:pt>
                <c:pt idx="16">
                  <c:v>1.1999999999999318</c:v>
                </c:pt>
                <c:pt idx="17">
                  <c:v>1.2999999999999177</c:v>
                </c:pt>
                <c:pt idx="18">
                  <c:v>1.3999999999999291</c:v>
                </c:pt>
                <c:pt idx="19">
                  <c:v>1.4999999999998295</c:v>
                </c:pt>
                <c:pt idx="20">
                  <c:v>1.5999999999998518</c:v>
                </c:pt>
                <c:pt idx="21">
                  <c:v>1.6999999999998598</c:v>
                </c:pt>
                <c:pt idx="22">
                  <c:v>1.7999999999998575</c:v>
                </c:pt>
                <c:pt idx="23">
                  <c:v>1.8999999999998778</c:v>
                </c:pt>
                <c:pt idx="24">
                  <c:v>1.999999999999885</c:v>
                </c:pt>
                <c:pt idx="25">
                  <c:v>2.099999999999858</c:v>
                </c:pt>
                <c:pt idx="26">
                  <c:v>2.1999999999998963</c:v>
                </c:pt>
                <c:pt idx="27">
                  <c:v>2.2999999999999048</c:v>
                </c:pt>
                <c:pt idx="28">
                  <c:v>2.3999999999999133</c:v>
                </c:pt>
                <c:pt idx="29">
                  <c:v>2.4999999999999187</c:v>
                </c:pt>
                <c:pt idx="30">
                  <c:v>2.5999999999999304</c:v>
                </c:pt>
                <c:pt idx="31">
                  <c:v>2.6999999999999389</c:v>
                </c:pt>
                <c:pt idx="32">
                  <c:v>2.7999999999999403</c:v>
                </c:pt>
                <c:pt idx="33">
                  <c:v>2.8999999999998063</c:v>
                </c:pt>
                <c:pt idx="34">
                  <c:v>2.9999999999998148</c:v>
                </c:pt>
                <c:pt idx="35">
                  <c:v>3.0999999999998527</c:v>
                </c:pt>
                <c:pt idx="36">
                  <c:v>3.1999999999998567</c:v>
                </c:pt>
                <c:pt idx="37">
                  <c:v>3.2999999999998764</c:v>
                </c:pt>
                <c:pt idx="38">
                  <c:v>3.3999999999998458</c:v>
                </c:pt>
                <c:pt idx="39">
                  <c:v>3.4999999999998561</c:v>
                </c:pt>
                <c:pt idx="40">
                  <c:v>3.599999999999866</c:v>
                </c:pt>
                <c:pt idx="41">
                  <c:v>3.6999999999999034</c:v>
                </c:pt>
                <c:pt idx="42">
                  <c:v>3.7999999999999119</c:v>
                </c:pt>
                <c:pt idx="43">
                  <c:v>3.8999999999999178</c:v>
                </c:pt>
                <c:pt idx="44">
                  <c:v>3.9999999999999267</c:v>
                </c:pt>
                <c:pt idx="45">
                  <c:v>4.0999999999999384</c:v>
                </c:pt>
                <c:pt idx="46">
                  <c:v>4.199999999999946</c:v>
                </c:pt>
                <c:pt idx="47">
                  <c:v>4.2999999999998524</c:v>
                </c:pt>
                <c:pt idx="48">
                  <c:v>4.3999999999998494</c:v>
                </c:pt>
                <c:pt idx="49">
                  <c:v>4.4999999999998934</c:v>
                </c:pt>
                <c:pt idx="50">
                  <c:v>4.5999999999998824</c:v>
                </c:pt>
                <c:pt idx="51">
                  <c:v>4.6999999999998794</c:v>
                </c:pt>
                <c:pt idx="52">
                  <c:v>4.7999999999998924</c:v>
                </c:pt>
                <c:pt idx="53">
                  <c:v>4.899999999999892</c:v>
                </c:pt>
                <c:pt idx="54">
                  <c:v>4.9999999999998934</c:v>
                </c:pt>
                <c:pt idx="55">
                  <c:v>5.0999999999999019</c:v>
                </c:pt>
                <c:pt idx="56">
                  <c:v>5.1999999999999105</c:v>
                </c:pt>
                <c:pt idx="57">
                  <c:v>5.299999999999919</c:v>
                </c:pt>
                <c:pt idx="58">
                  <c:v>5.3999999999999284</c:v>
                </c:pt>
                <c:pt idx="59">
                  <c:v>5.4999999999999414</c:v>
                </c:pt>
                <c:pt idx="60">
                  <c:v>5.5999999999999464</c:v>
                </c:pt>
                <c:pt idx="61">
                  <c:v>5.6999999999998474</c:v>
                </c:pt>
                <c:pt idx="62">
                  <c:v>5.7999999999998524</c:v>
                </c:pt>
                <c:pt idx="63">
                  <c:v>5.8999999999998574</c:v>
                </c:pt>
                <c:pt idx="64">
                  <c:v>5.9999999999998934</c:v>
                </c:pt>
                <c:pt idx="65">
                  <c:v>6.0999999999998824</c:v>
                </c:pt>
                <c:pt idx="66">
                  <c:v>6.199999999999882</c:v>
                </c:pt>
                <c:pt idx="67">
                  <c:v>6.2999999999998924</c:v>
                </c:pt>
                <c:pt idx="68">
                  <c:v>6.3999999999998991</c:v>
                </c:pt>
                <c:pt idx="69">
                  <c:v>6.4999999999999014</c:v>
                </c:pt>
                <c:pt idx="70">
                  <c:v>6.5999999999999091</c:v>
                </c:pt>
                <c:pt idx="71">
                  <c:v>6.6999999999999176</c:v>
                </c:pt>
                <c:pt idx="72">
                  <c:v>6.7999999999999314</c:v>
                </c:pt>
                <c:pt idx="73">
                  <c:v>6.8999999999999364</c:v>
                </c:pt>
                <c:pt idx="74">
                  <c:v>6.9999999999999432</c:v>
                </c:pt>
                <c:pt idx="75">
                  <c:v>7.0999999999999517</c:v>
                </c:pt>
                <c:pt idx="76">
                  <c:v>7.1999999999998536</c:v>
                </c:pt>
                <c:pt idx="77">
                  <c:v>7.2999999999998924</c:v>
                </c:pt>
                <c:pt idx="78">
                  <c:v>7.3999999999998733</c:v>
                </c:pt>
                <c:pt idx="79">
                  <c:v>7.4999999999998934</c:v>
                </c:pt>
                <c:pt idx="80">
                  <c:v>7.5999999999998824</c:v>
                </c:pt>
                <c:pt idx="81">
                  <c:v>7.6999999999998892</c:v>
                </c:pt>
                <c:pt idx="82">
                  <c:v>7.7999999999999003</c:v>
                </c:pt>
                <c:pt idx="83">
                  <c:v>7.8999999999999062</c:v>
                </c:pt>
                <c:pt idx="84">
                  <c:v>7.9999999999999094</c:v>
                </c:pt>
                <c:pt idx="85">
                  <c:v>8.0999999999999268</c:v>
                </c:pt>
                <c:pt idx="86">
                  <c:v>8.1999999999999247</c:v>
                </c:pt>
                <c:pt idx="87">
                  <c:v>8.2999999999999368</c:v>
                </c:pt>
                <c:pt idx="88">
                  <c:v>8.4000000000000021</c:v>
                </c:pt>
                <c:pt idx="89">
                  <c:v>8.5000000000000018</c:v>
                </c:pt>
                <c:pt idx="90">
                  <c:v>8.5999999999998522</c:v>
                </c:pt>
                <c:pt idx="91">
                  <c:v>8.6999999999998607</c:v>
                </c:pt>
                <c:pt idx="92">
                  <c:v>8.7999999999998622</c:v>
                </c:pt>
                <c:pt idx="93">
                  <c:v>8.8999999999998707</c:v>
                </c:pt>
                <c:pt idx="94">
                  <c:v>8.9999999999998792</c:v>
                </c:pt>
                <c:pt idx="95">
                  <c:v>9.0999999999998877</c:v>
                </c:pt>
                <c:pt idx="96">
                  <c:v>9.1999999999998963</c:v>
                </c:pt>
                <c:pt idx="97">
                  <c:v>9.2999999999999048</c:v>
                </c:pt>
                <c:pt idx="98">
                  <c:v>9.4000000000000021</c:v>
                </c:pt>
                <c:pt idx="99">
                  <c:v>9.5000000000000018</c:v>
                </c:pt>
                <c:pt idx="100">
                  <c:v>9.5999999999999268</c:v>
                </c:pt>
                <c:pt idx="101">
                  <c:v>9.6999999999999567</c:v>
                </c:pt>
                <c:pt idx="102">
                  <c:v>9.7999999999999527</c:v>
                </c:pt>
                <c:pt idx="103">
                  <c:v>9.9000000000000021</c:v>
                </c:pt>
                <c:pt idx="104">
                  <c:v>9.9999999999998508</c:v>
                </c:pt>
                <c:pt idx="105">
                  <c:v>10.099999999999859</c:v>
                </c:pt>
                <c:pt idx="106">
                  <c:v>10.199999999999864</c:v>
                </c:pt>
                <c:pt idx="107">
                  <c:v>10.299999999999869</c:v>
                </c:pt>
                <c:pt idx="108">
                  <c:v>10.400000000000002</c:v>
                </c:pt>
                <c:pt idx="109">
                  <c:v>10.499999999999886</c:v>
                </c:pt>
                <c:pt idx="110">
                  <c:v>10.600000000000001</c:v>
                </c:pt>
                <c:pt idx="111">
                  <c:v>10.699999999999926</c:v>
                </c:pt>
                <c:pt idx="112">
                  <c:v>10.799999999999924</c:v>
                </c:pt>
                <c:pt idx="113">
                  <c:v>10.900000000000002</c:v>
                </c:pt>
                <c:pt idx="114">
                  <c:v>11.000000000000002</c:v>
                </c:pt>
                <c:pt idx="115">
                  <c:v>11.100000000000001</c:v>
                </c:pt>
                <c:pt idx="116">
                  <c:v>11.199999999999974</c:v>
                </c:pt>
                <c:pt idx="117">
                  <c:v>11.299999999999956</c:v>
                </c:pt>
                <c:pt idx="118">
                  <c:v>11.399999999999856</c:v>
                </c:pt>
                <c:pt idx="119">
                  <c:v>11.49999999999987</c:v>
                </c:pt>
                <c:pt idx="120">
                  <c:v>11.599999999999866</c:v>
                </c:pt>
                <c:pt idx="121">
                  <c:v>11.69999999999987</c:v>
                </c:pt>
                <c:pt idx="122">
                  <c:v>11.799999999999875</c:v>
                </c:pt>
                <c:pt idx="123">
                  <c:v>11.900000000000002</c:v>
                </c:pt>
                <c:pt idx="124">
                  <c:v>12.000000000000002</c:v>
                </c:pt>
                <c:pt idx="125">
                  <c:v>12.100000000000001</c:v>
                </c:pt>
                <c:pt idx="126">
                  <c:v>12.199999999999926</c:v>
                </c:pt>
                <c:pt idx="127">
                  <c:v>12.299999999999924</c:v>
                </c:pt>
                <c:pt idx="128">
                  <c:v>12.400000000000002</c:v>
                </c:pt>
                <c:pt idx="129">
                  <c:v>12.500000000000002</c:v>
                </c:pt>
                <c:pt idx="130">
                  <c:v>12.600000000000001</c:v>
                </c:pt>
                <c:pt idx="131">
                  <c:v>12.699999999999974</c:v>
                </c:pt>
                <c:pt idx="132">
                  <c:v>12.79999999999985</c:v>
                </c:pt>
                <c:pt idx="133">
                  <c:v>12.899999999999856</c:v>
                </c:pt>
                <c:pt idx="134">
                  <c:v>12.99999999999987</c:v>
                </c:pt>
                <c:pt idx="135">
                  <c:v>13.099999999999874</c:v>
                </c:pt>
                <c:pt idx="136">
                  <c:v>13.199999999999875</c:v>
                </c:pt>
                <c:pt idx="137">
                  <c:v>13.299999999999883</c:v>
                </c:pt>
                <c:pt idx="138">
                  <c:v>13.400000000000002</c:v>
                </c:pt>
                <c:pt idx="139">
                  <c:v>13.500000000000002</c:v>
                </c:pt>
                <c:pt idx="140">
                  <c:v>13.600000000000001</c:v>
                </c:pt>
                <c:pt idx="141">
                  <c:v>13.699999999999926</c:v>
                </c:pt>
                <c:pt idx="142">
                  <c:v>13.799999999999926</c:v>
                </c:pt>
                <c:pt idx="143">
                  <c:v>13.900000000000002</c:v>
                </c:pt>
                <c:pt idx="144">
                  <c:v>14.000000000000002</c:v>
                </c:pt>
                <c:pt idx="145">
                  <c:v>14.100000000000001</c:v>
                </c:pt>
                <c:pt idx="146">
                  <c:v>14.19999999999985</c:v>
                </c:pt>
                <c:pt idx="147">
                  <c:v>14.299999999999855</c:v>
                </c:pt>
                <c:pt idx="148">
                  <c:v>14.399999999999872</c:v>
                </c:pt>
                <c:pt idx="149">
                  <c:v>14.499999999999872</c:v>
                </c:pt>
                <c:pt idx="150">
                  <c:v>14.599999999999882</c:v>
                </c:pt>
                <c:pt idx="151">
                  <c:v>14.699999999999889</c:v>
                </c:pt>
                <c:pt idx="152">
                  <c:v>14.799999999999899</c:v>
                </c:pt>
                <c:pt idx="153">
                  <c:v>14.900000000000002</c:v>
                </c:pt>
                <c:pt idx="154">
                  <c:v>15.000000000000002</c:v>
                </c:pt>
                <c:pt idx="155">
                  <c:v>15.100000000000001</c:v>
                </c:pt>
                <c:pt idx="156">
                  <c:v>15.199999999999926</c:v>
                </c:pt>
                <c:pt idx="157">
                  <c:v>15.299999999999926</c:v>
                </c:pt>
                <c:pt idx="158">
                  <c:v>15.400000000000002</c:v>
                </c:pt>
                <c:pt idx="159">
                  <c:v>15.500000000000002</c:v>
                </c:pt>
                <c:pt idx="160">
                  <c:v>15.599999999999852</c:v>
                </c:pt>
                <c:pt idx="161">
                  <c:v>15.699999999999864</c:v>
                </c:pt>
                <c:pt idx="162">
                  <c:v>15.799999999999855</c:v>
                </c:pt>
                <c:pt idx="163">
                  <c:v>15.899999999999872</c:v>
                </c:pt>
                <c:pt idx="164">
                  <c:v>15.999999999999872</c:v>
                </c:pt>
                <c:pt idx="165">
                  <c:v>16.099999999999881</c:v>
                </c:pt>
                <c:pt idx="166">
                  <c:v>16.199999999999893</c:v>
                </c:pt>
                <c:pt idx="167">
                  <c:v>16.299999999999887</c:v>
                </c:pt>
                <c:pt idx="168">
                  <c:v>16.399999999999906</c:v>
                </c:pt>
                <c:pt idx="169">
                  <c:v>16.499999999999886</c:v>
                </c:pt>
                <c:pt idx="170">
                  <c:v>16.599999999999923</c:v>
                </c:pt>
                <c:pt idx="171">
                  <c:v>16.699999999999932</c:v>
                </c:pt>
                <c:pt idx="172">
                  <c:v>16.799999999999926</c:v>
                </c:pt>
                <c:pt idx="173">
                  <c:v>16.899999999999949</c:v>
                </c:pt>
                <c:pt idx="174">
                  <c:v>16.999999999999829</c:v>
                </c:pt>
                <c:pt idx="175">
                  <c:v>17.099999999999852</c:v>
                </c:pt>
                <c:pt idx="176">
                  <c:v>17.199999999999861</c:v>
                </c:pt>
                <c:pt idx="177">
                  <c:v>17.299999999999869</c:v>
                </c:pt>
                <c:pt idx="178">
                  <c:v>17.399999999999878</c:v>
                </c:pt>
                <c:pt idx="179">
                  <c:v>17.499999999999886</c:v>
                </c:pt>
                <c:pt idx="180">
                  <c:v>17.599999999999888</c:v>
                </c:pt>
                <c:pt idx="181">
                  <c:v>17.699999999999903</c:v>
                </c:pt>
                <c:pt idx="182">
                  <c:v>17.799999999999912</c:v>
                </c:pt>
                <c:pt idx="183">
                  <c:v>17.899999999999906</c:v>
                </c:pt>
                <c:pt idx="184">
                  <c:v>17.999999999999886</c:v>
                </c:pt>
                <c:pt idx="185">
                  <c:v>18.099999999999923</c:v>
                </c:pt>
                <c:pt idx="186">
                  <c:v>18.199999999999932</c:v>
                </c:pt>
                <c:pt idx="187">
                  <c:v>18.299999999999926</c:v>
                </c:pt>
                <c:pt idx="188">
                  <c:v>18.399999999999849</c:v>
                </c:pt>
                <c:pt idx="189">
                  <c:v>18.499999999999829</c:v>
                </c:pt>
                <c:pt idx="190">
                  <c:v>18.599999999999866</c:v>
                </c:pt>
                <c:pt idx="191">
                  <c:v>18.699999999999861</c:v>
                </c:pt>
                <c:pt idx="192">
                  <c:v>18.799999999999869</c:v>
                </c:pt>
                <c:pt idx="193">
                  <c:v>18.899999999999878</c:v>
                </c:pt>
                <c:pt idx="194">
                  <c:v>18.999999999999886</c:v>
                </c:pt>
                <c:pt idx="195">
                  <c:v>19.099999999999888</c:v>
                </c:pt>
                <c:pt idx="196">
                  <c:v>19.199999999999903</c:v>
                </c:pt>
                <c:pt idx="197">
                  <c:v>19.299999999999912</c:v>
                </c:pt>
                <c:pt idx="198">
                  <c:v>19.39999999999992</c:v>
                </c:pt>
                <c:pt idx="199">
                  <c:v>19.499999999999929</c:v>
                </c:pt>
                <c:pt idx="200">
                  <c:v>19.599999999999927</c:v>
                </c:pt>
                <c:pt idx="201">
                  <c:v>19.699999999999946</c:v>
                </c:pt>
                <c:pt idx="202">
                  <c:v>19.799999999999827</c:v>
                </c:pt>
                <c:pt idx="203">
                  <c:v>19.899999999999849</c:v>
                </c:pt>
                <c:pt idx="204">
                  <c:v>19.999999999999829</c:v>
                </c:pt>
                <c:pt idx="205">
                  <c:v>20.099999999999866</c:v>
                </c:pt>
                <c:pt idx="206">
                  <c:v>20.199999999999875</c:v>
                </c:pt>
                <c:pt idx="207">
                  <c:v>20.299999999999883</c:v>
                </c:pt>
                <c:pt idx="208">
                  <c:v>20.399999999999892</c:v>
                </c:pt>
                <c:pt idx="209">
                  <c:v>20.499999999999886</c:v>
                </c:pt>
                <c:pt idx="210">
                  <c:v>20.599999999999909</c:v>
                </c:pt>
                <c:pt idx="211">
                  <c:v>20.699999999999918</c:v>
                </c:pt>
                <c:pt idx="212">
                  <c:v>20.799999999999926</c:v>
                </c:pt>
                <c:pt idx="213">
                  <c:v>20.89999999999992</c:v>
                </c:pt>
                <c:pt idx="214">
                  <c:v>20.999999999999929</c:v>
                </c:pt>
                <c:pt idx="215">
                  <c:v>21.099999999999927</c:v>
                </c:pt>
                <c:pt idx="216">
                  <c:v>21.199999999999847</c:v>
                </c:pt>
                <c:pt idx="217">
                  <c:v>21.299999999999827</c:v>
                </c:pt>
                <c:pt idx="218">
                  <c:v>21.399999999999864</c:v>
                </c:pt>
                <c:pt idx="219">
                  <c:v>21.499999999999872</c:v>
                </c:pt>
                <c:pt idx="220">
                  <c:v>21.599999999999866</c:v>
                </c:pt>
                <c:pt idx="221">
                  <c:v>21.699999999999875</c:v>
                </c:pt>
                <c:pt idx="222">
                  <c:v>21.799999999999883</c:v>
                </c:pt>
                <c:pt idx="223">
                  <c:v>21.899999999999892</c:v>
                </c:pt>
                <c:pt idx="224">
                  <c:v>21.999999999999886</c:v>
                </c:pt>
                <c:pt idx="225">
                  <c:v>22.099999999999909</c:v>
                </c:pt>
                <c:pt idx="226">
                  <c:v>22.199999999999918</c:v>
                </c:pt>
                <c:pt idx="227">
                  <c:v>22.299999999999926</c:v>
                </c:pt>
                <c:pt idx="228">
                  <c:v>22.399999999999928</c:v>
                </c:pt>
                <c:pt idx="229">
                  <c:v>22.499999999999929</c:v>
                </c:pt>
                <c:pt idx="230">
                  <c:v>22.599999999999952</c:v>
                </c:pt>
                <c:pt idx="231">
                  <c:v>22.699999999999847</c:v>
                </c:pt>
                <c:pt idx="232">
                  <c:v>22.799999999999827</c:v>
                </c:pt>
                <c:pt idx="233">
                  <c:v>22.899999999999864</c:v>
                </c:pt>
                <c:pt idx="234">
                  <c:v>22.999999999999872</c:v>
                </c:pt>
                <c:pt idx="235">
                  <c:v>23.099999999999881</c:v>
                </c:pt>
                <c:pt idx="236">
                  <c:v>23.199999999999893</c:v>
                </c:pt>
                <c:pt idx="237">
                  <c:v>23.299999999999887</c:v>
                </c:pt>
                <c:pt idx="238">
                  <c:v>23.399999999999906</c:v>
                </c:pt>
                <c:pt idx="239">
                  <c:v>23.499999999999886</c:v>
                </c:pt>
                <c:pt idx="240">
                  <c:v>23.599999999999923</c:v>
                </c:pt>
                <c:pt idx="241">
                  <c:v>23.699999999999932</c:v>
                </c:pt>
                <c:pt idx="242">
                  <c:v>23.799999999999926</c:v>
                </c:pt>
                <c:pt idx="243">
                  <c:v>23.899999999999928</c:v>
                </c:pt>
                <c:pt idx="244">
                  <c:v>23.999999999999929</c:v>
                </c:pt>
                <c:pt idx="245">
                  <c:v>24.099999999999852</c:v>
                </c:pt>
                <c:pt idx="246">
                  <c:v>24.199999999999861</c:v>
                </c:pt>
                <c:pt idx="247">
                  <c:v>24.299999999999869</c:v>
                </c:pt>
                <c:pt idx="248">
                  <c:v>24.399999999999878</c:v>
                </c:pt>
                <c:pt idx="249">
                  <c:v>24.499999999999886</c:v>
                </c:pt>
                <c:pt idx="250">
                  <c:v>24.599999999999881</c:v>
                </c:pt>
                <c:pt idx="251">
                  <c:v>24.699999999999893</c:v>
                </c:pt>
                <c:pt idx="252">
                  <c:v>24.799999999999887</c:v>
                </c:pt>
                <c:pt idx="253">
                  <c:v>24.899999999999906</c:v>
                </c:pt>
                <c:pt idx="254">
                  <c:v>24.999999999999886</c:v>
                </c:pt>
                <c:pt idx="255">
                  <c:v>25.099999999999923</c:v>
                </c:pt>
                <c:pt idx="256">
                  <c:v>25.199999999999932</c:v>
                </c:pt>
                <c:pt idx="257">
                  <c:v>25.299999999999926</c:v>
                </c:pt>
                <c:pt idx="258">
                  <c:v>25.399999999999949</c:v>
                </c:pt>
                <c:pt idx="259">
                  <c:v>25.499999999999829</c:v>
                </c:pt>
                <c:pt idx="260">
                  <c:v>25.599999999999852</c:v>
                </c:pt>
                <c:pt idx="261">
                  <c:v>25.699999999999861</c:v>
                </c:pt>
                <c:pt idx="262">
                  <c:v>25.799999999999869</c:v>
                </c:pt>
                <c:pt idx="263">
                  <c:v>25.899999999999878</c:v>
                </c:pt>
                <c:pt idx="264">
                  <c:v>25.999999999999886</c:v>
                </c:pt>
                <c:pt idx="265">
                  <c:v>26.099999999999888</c:v>
                </c:pt>
                <c:pt idx="266">
                  <c:v>26.199999999999903</c:v>
                </c:pt>
                <c:pt idx="267">
                  <c:v>26.299999999999912</c:v>
                </c:pt>
                <c:pt idx="268">
                  <c:v>26.39999999999992</c:v>
                </c:pt>
                <c:pt idx="269">
                  <c:v>26.499999999999929</c:v>
                </c:pt>
                <c:pt idx="270">
                  <c:v>26.599999999999927</c:v>
                </c:pt>
                <c:pt idx="271">
                  <c:v>26.699999999999946</c:v>
                </c:pt>
                <c:pt idx="272">
                  <c:v>26.799999999999926</c:v>
                </c:pt>
                <c:pt idx="273">
                  <c:v>26.899999999999849</c:v>
                </c:pt>
                <c:pt idx="274">
                  <c:v>26.999999999999829</c:v>
                </c:pt>
                <c:pt idx="275">
                  <c:v>27.099999999999866</c:v>
                </c:pt>
                <c:pt idx="276">
                  <c:v>27.199999999999875</c:v>
                </c:pt>
                <c:pt idx="277">
                  <c:v>27.299999999999883</c:v>
                </c:pt>
                <c:pt idx="278">
                  <c:v>27.399999999999892</c:v>
                </c:pt>
                <c:pt idx="279">
                  <c:v>27.499999999999886</c:v>
                </c:pt>
                <c:pt idx="280">
                  <c:v>27.599999999999888</c:v>
                </c:pt>
                <c:pt idx="281">
                  <c:v>27.699999999999903</c:v>
                </c:pt>
                <c:pt idx="282">
                  <c:v>27.799999999999912</c:v>
                </c:pt>
                <c:pt idx="283">
                  <c:v>27.89999999999992</c:v>
                </c:pt>
                <c:pt idx="284">
                  <c:v>27.999999999999929</c:v>
                </c:pt>
                <c:pt idx="285">
                  <c:v>28.099999999999927</c:v>
                </c:pt>
                <c:pt idx="286">
                  <c:v>28.199999999999946</c:v>
                </c:pt>
                <c:pt idx="287">
                  <c:v>28.299999999999827</c:v>
                </c:pt>
                <c:pt idx="288">
                  <c:v>28.399999999999849</c:v>
                </c:pt>
                <c:pt idx="289">
                  <c:v>28.499999999999829</c:v>
                </c:pt>
                <c:pt idx="290">
                  <c:v>28.599999999999866</c:v>
                </c:pt>
                <c:pt idx="291">
                  <c:v>28.699999999999875</c:v>
                </c:pt>
                <c:pt idx="292">
                  <c:v>28.799999999999883</c:v>
                </c:pt>
                <c:pt idx="293">
                  <c:v>28.899999999999892</c:v>
                </c:pt>
                <c:pt idx="294">
                  <c:v>28.999999999999886</c:v>
                </c:pt>
                <c:pt idx="295">
                  <c:v>29.099999999999909</c:v>
                </c:pt>
                <c:pt idx="296">
                  <c:v>29.199999999999918</c:v>
                </c:pt>
                <c:pt idx="297">
                  <c:v>29.299999999999926</c:v>
                </c:pt>
                <c:pt idx="298">
                  <c:v>29.399999999999928</c:v>
                </c:pt>
                <c:pt idx="299">
                  <c:v>29.499999999999929</c:v>
                </c:pt>
                <c:pt idx="300">
                  <c:v>29.599999999999952</c:v>
                </c:pt>
                <c:pt idx="301">
                  <c:v>29.699999999999847</c:v>
                </c:pt>
                <c:pt idx="302">
                  <c:v>29.799999999999827</c:v>
                </c:pt>
                <c:pt idx="303">
                  <c:v>29.899999999999864</c:v>
                </c:pt>
                <c:pt idx="304">
                  <c:v>29.999999999999872</c:v>
                </c:pt>
                <c:pt idx="305">
                  <c:v>30.099999999999881</c:v>
                </c:pt>
                <c:pt idx="306">
                  <c:v>30.199999999999893</c:v>
                </c:pt>
                <c:pt idx="307">
                  <c:v>30.299999999999887</c:v>
                </c:pt>
                <c:pt idx="308">
                  <c:v>30.399999999999906</c:v>
                </c:pt>
                <c:pt idx="309">
                  <c:v>30.499999999999886</c:v>
                </c:pt>
                <c:pt idx="310">
                  <c:v>30.599999999999909</c:v>
                </c:pt>
                <c:pt idx="311">
                  <c:v>30.699999999999918</c:v>
                </c:pt>
                <c:pt idx="312">
                  <c:v>30.799999999999926</c:v>
                </c:pt>
                <c:pt idx="313">
                  <c:v>30.899999999999928</c:v>
                </c:pt>
                <c:pt idx="314">
                  <c:v>30.999999999999929</c:v>
                </c:pt>
                <c:pt idx="315">
                  <c:v>31.099999999999852</c:v>
                </c:pt>
                <c:pt idx="316">
                  <c:v>31.199999999999847</c:v>
                </c:pt>
                <c:pt idx="317">
                  <c:v>31.299999999999827</c:v>
                </c:pt>
                <c:pt idx="318">
                  <c:v>31.399999999999864</c:v>
                </c:pt>
                <c:pt idx="319">
                  <c:v>31.499999999999872</c:v>
                </c:pt>
                <c:pt idx="320">
                  <c:v>31.599999999999881</c:v>
                </c:pt>
                <c:pt idx="321">
                  <c:v>31.699999999999893</c:v>
                </c:pt>
                <c:pt idx="322">
                  <c:v>31.799999999999887</c:v>
                </c:pt>
                <c:pt idx="323">
                  <c:v>31.899999999999906</c:v>
                </c:pt>
                <c:pt idx="324">
                  <c:v>31.999999999999886</c:v>
                </c:pt>
                <c:pt idx="325">
                  <c:v>32.100000000000009</c:v>
                </c:pt>
                <c:pt idx="326">
                  <c:v>32.20000000000001</c:v>
                </c:pt>
                <c:pt idx="327">
                  <c:v>32.300000000000004</c:v>
                </c:pt>
                <c:pt idx="328">
                  <c:v>32.399999999999963</c:v>
                </c:pt>
                <c:pt idx="329">
                  <c:v>32.5</c:v>
                </c:pt>
                <c:pt idx="330">
                  <c:v>32.600000000000009</c:v>
                </c:pt>
                <c:pt idx="331">
                  <c:v>32.70000000000001</c:v>
                </c:pt>
                <c:pt idx="332">
                  <c:v>32.800000000000004</c:v>
                </c:pt>
                <c:pt idx="333">
                  <c:v>32.899999999999913</c:v>
                </c:pt>
                <c:pt idx="334">
                  <c:v>33</c:v>
                </c:pt>
                <c:pt idx="335">
                  <c:v>33.100000000000009</c:v>
                </c:pt>
                <c:pt idx="336">
                  <c:v>33.20000000000001</c:v>
                </c:pt>
                <c:pt idx="337">
                  <c:v>33.300000000000004</c:v>
                </c:pt>
                <c:pt idx="338">
                  <c:v>33.399999999999913</c:v>
                </c:pt>
                <c:pt idx="339">
                  <c:v>33.5</c:v>
                </c:pt>
                <c:pt idx="340">
                  <c:v>33.600000000000009</c:v>
                </c:pt>
                <c:pt idx="341">
                  <c:v>33.70000000000001</c:v>
                </c:pt>
                <c:pt idx="342">
                  <c:v>33.800000000000004</c:v>
                </c:pt>
                <c:pt idx="343">
                  <c:v>33.899999999999913</c:v>
                </c:pt>
                <c:pt idx="344">
                  <c:v>34</c:v>
                </c:pt>
                <c:pt idx="345">
                  <c:v>34.100000000000009</c:v>
                </c:pt>
                <c:pt idx="346">
                  <c:v>34.20000000000001</c:v>
                </c:pt>
                <c:pt idx="347">
                  <c:v>34.300000000000004</c:v>
                </c:pt>
                <c:pt idx="348">
                  <c:v>34.399999999999913</c:v>
                </c:pt>
                <c:pt idx="349">
                  <c:v>34.5</c:v>
                </c:pt>
                <c:pt idx="350">
                  <c:v>34.600000000000009</c:v>
                </c:pt>
                <c:pt idx="351">
                  <c:v>34.70000000000001</c:v>
                </c:pt>
                <c:pt idx="352">
                  <c:v>34.800000000000004</c:v>
                </c:pt>
                <c:pt idx="353">
                  <c:v>34.899999999999963</c:v>
                </c:pt>
                <c:pt idx="354">
                  <c:v>35</c:v>
                </c:pt>
                <c:pt idx="355">
                  <c:v>35.100000000000009</c:v>
                </c:pt>
                <c:pt idx="356">
                  <c:v>35.20000000000001</c:v>
                </c:pt>
                <c:pt idx="357">
                  <c:v>35.300000000000004</c:v>
                </c:pt>
                <c:pt idx="358">
                  <c:v>35.399999999999913</c:v>
                </c:pt>
                <c:pt idx="359">
                  <c:v>35.5</c:v>
                </c:pt>
                <c:pt idx="360">
                  <c:v>35.600000000000009</c:v>
                </c:pt>
                <c:pt idx="361">
                  <c:v>35.70000000000001</c:v>
                </c:pt>
                <c:pt idx="362">
                  <c:v>35.800000000000004</c:v>
                </c:pt>
                <c:pt idx="363">
                  <c:v>35.899999999999913</c:v>
                </c:pt>
                <c:pt idx="364">
                  <c:v>36</c:v>
                </c:pt>
                <c:pt idx="365">
                  <c:v>36.100000000000009</c:v>
                </c:pt>
                <c:pt idx="366">
                  <c:v>36.20000000000001</c:v>
                </c:pt>
                <c:pt idx="367">
                  <c:v>36.300000000000004</c:v>
                </c:pt>
                <c:pt idx="368">
                  <c:v>36.399999999999963</c:v>
                </c:pt>
                <c:pt idx="369">
                  <c:v>36.5</c:v>
                </c:pt>
                <c:pt idx="370">
                  <c:v>36.600000000000009</c:v>
                </c:pt>
                <c:pt idx="371">
                  <c:v>36.70000000000001</c:v>
                </c:pt>
                <c:pt idx="372">
                  <c:v>36.800000000000004</c:v>
                </c:pt>
                <c:pt idx="373">
                  <c:v>36.899999999999913</c:v>
                </c:pt>
                <c:pt idx="374">
                  <c:v>37</c:v>
                </c:pt>
                <c:pt idx="375">
                  <c:v>37.100000000000009</c:v>
                </c:pt>
                <c:pt idx="376">
                  <c:v>37.20000000000001</c:v>
                </c:pt>
                <c:pt idx="377">
                  <c:v>37.300000000000004</c:v>
                </c:pt>
                <c:pt idx="378">
                  <c:v>37.399999999999913</c:v>
                </c:pt>
                <c:pt idx="379">
                  <c:v>37.5</c:v>
                </c:pt>
                <c:pt idx="380">
                  <c:v>37.600000000000009</c:v>
                </c:pt>
                <c:pt idx="381">
                  <c:v>37.70000000000001</c:v>
                </c:pt>
                <c:pt idx="382">
                  <c:v>37.800000000000004</c:v>
                </c:pt>
                <c:pt idx="383">
                  <c:v>37.899999999999963</c:v>
                </c:pt>
                <c:pt idx="384">
                  <c:v>38</c:v>
                </c:pt>
                <c:pt idx="385">
                  <c:v>38.100000000000009</c:v>
                </c:pt>
                <c:pt idx="386">
                  <c:v>38.20000000000001</c:v>
                </c:pt>
                <c:pt idx="387">
                  <c:v>38.300000000000004</c:v>
                </c:pt>
                <c:pt idx="388">
                  <c:v>38.399999999999913</c:v>
                </c:pt>
                <c:pt idx="389">
                  <c:v>38.5</c:v>
                </c:pt>
                <c:pt idx="390">
                  <c:v>38.600000000000009</c:v>
                </c:pt>
                <c:pt idx="391">
                  <c:v>38.70000000000001</c:v>
                </c:pt>
                <c:pt idx="392">
                  <c:v>38.800000000000004</c:v>
                </c:pt>
                <c:pt idx="393">
                  <c:v>38.899999999999913</c:v>
                </c:pt>
                <c:pt idx="394">
                  <c:v>39</c:v>
                </c:pt>
                <c:pt idx="395">
                  <c:v>39.100000000000009</c:v>
                </c:pt>
                <c:pt idx="396">
                  <c:v>39.20000000000001</c:v>
                </c:pt>
                <c:pt idx="397">
                  <c:v>39.300000000000004</c:v>
                </c:pt>
                <c:pt idx="398">
                  <c:v>39.399999999999963</c:v>
                </c:pt>
                <c:pt idx="399">
                  <c:v>39.5</c:v>
                </c:pt>
                <c:pt idx="400">
                  <c:v>39.600000000000009</c:v>
                </c:pt>
                <c:pt idx="401">
                  <c:v>39.70000000000001</c:v>
                </c:pt>
                <c:pt idx="402">
                  <c:v>39.800000000000004</c:v>
                </c:pt>
                <c:pt idx="403">
                  <c:v>39.899999999999913</c:v>
                </c:pt>
                <c:pt idx="404">
                  <c:v>40</c:v>
                </c:pt>
                <c:pt idx="405">
                  <c:v>40.100000000000009</c:v>
                </c:pt>
                <c:pt idx="406">
                  <c:v>40.20000000000001</c:v>
                </c:pt>
                <c:pt idx="407">
                  <c:v>40.300000000000004</c:v>
                </c:pt>
                <c:pt idx="408">
                  <c:v>40.399999999999913</c:v>
                </c:pt>
                <c:pt idx="409">
                  <c:v>40.5</c:v>
                </c:pt>
                <c:pt idx="410">
                  <c:v>40.600000000000009</c:v>
                </c:pt>
                <c:pt idx="411">
                  <c:v>40.70000000000001</c:v>
                </c:pt>
                <c:pt idx="412">
                  <c:v>40.800000000000004</c:v>
                </c:pt>
                <c:pt idx="413">
                  <c:v>40.899999999999963</c:v>
                </c:pt>
                <c:pt idx="414">
                  <c:v>41</c:v>
                </c:pt>
                <c:pt idx="415">
                  <c:v>41.100000000000009</c:v>
                </c:pt>
                <c:pt idx="416">
                  <c:v>41.20000000000001</c:v>
                </c:pt>
                <c:pt idx="417">
                  <c:v>41.300000000000004</c:v>
                </c:pt>
                <c:pt idx="418">
                  <c:v>41.399999999999913</c:v>
                </c:pt>
                <c:pt idx="419">
                  <c:v>41.5</c:v>
                </c:pt>
                <c:pt idx="420">
                  <c:v>41.600000000000009</c:v>
                </c:pt>
                <c:pt idx="421">
                  <c:v>41.70000000000001</c:v>
                </c:pt>
                <c:pt idx="422">
                  <c:v>41.800000000000004</c:v>
                </c:pt>
                <c:pt idx="423">
                  <c:v>41.899999999999963</c:v>
                </c:pt>
                <c:pt idx="424">
                  <c:v>42</c:v>
                </c:pt>
                <c:pt idx="425">
                  <c:v>42.100000000000009</c:v>
                </c:pt>
                <c:pt idx="426">
                  <c:v>42.20000000000001</c:v>
                </c:pt>
                <c:pt idx="427">
                  <c:v>42.300000000000004</c:v>
                </c:pt>
                <c:pt idx="428">
                  <c:v>42.399999999999913</c:v>
                </c:pt>
                <c:pt idx="429">
                  <c:v>42.5</c:v>
                </c:pt>
                <c:pt idx="430">
                  <c:v>42.600000000000009</c:v>
                </c:pt>
                <c:pt idx="431">
                  <c:v>42.70000000000001</c:v>
                </c:pt>
                <c:pt idx="432">
                  <c:v>42.800000000000004</c:v>
                </c:pt>
                <c:pt idx="433">
                  <c:v>42.899999999999913</c:v>
                </c:pt>
                <c:pt idx="434">
                  <c:v>43</c:v>
                </c:pt>
                <c:pt idx="435">
                  <c:v>43.100000000000009</c:v>
                </c:pt>
                <c:pt idx="436">
                  <c:v>43.20000000000001</c:v>
                </c:pt>
                <c:pt idx="437">
                  <c:v>43.300000000000004</c:v>
                </c:pt>
                <c:pt idx="438">
                  <c:v>43.399999999999963</c:v>
                </c:pt>
                <c:pt idx="439">
                  <c:v>43.5</c:v>
                </c:pt>
                <c:pt idx="440">
                  <c:v>43.600000000000009</c:v>
                </c:pt>
                <c:pt idx="441">
                  <c:v>43.70000000000001</c:v>
                </c:pt>
                <c:pt idx="442">
                  <c:v>43.800000000000004</c:v>
                </c:pt>
                <c:pt idx="443">
                  <c:v>43.899999999999913</c:v>
                </c:pt>
                <c:pt idx="444">
                  <c:v>44</c:v>
                </c:pt>
                <c:pt idx="445">
                  <c:v>44.100000000000009</c:v>
                </c:pt>
                <c:pt idx="446">
                  <c:v>44.20000000000001</c:v>
                </c:pt>
                <c:pt idx="447">
                  <c:v>44.300000000000004</c:v>
                </c:pt>
                <c:pt idx="448">
                  <c:v>44.399999999999913</c:v>
                </c:pt>
                <c:pt idx="449">
                  <c:v>44.5</c:v>
                </c:pt>
                <c:pt idx="450">
                  <c:v>44.600000000000009</c:v>
                </c:pt>
                <c:pt idx="451">
                  <c:v>44.70000000000001</c:v>
                </c:pt>
                <c:pt idx="452">
                  <c:v>44.800000000000004</c:v>
                </c:pt>
                <c:pt idx="453">
                  <c:v>44.899999999999963</c:v>
                </c:pt>
                <c:pt idx="454">
                  <c:v>45</c:v>
                </c:pt>
                <c:pt idx="455">
                  <c:v>45.100000000000009</c:v>
                </c:pt>
                <c:pt idx="456">
                  <c:v>45.20000000000001</c:v>
                </c:pt>
                <c:pt idx="457">
                  <c:v>45.300000000000004</c:v>
                </c:pt>
                <c:pt idx="458">
                  <c:v>45.399999999999913</c:v>
                </c:pt>
                <c:pt idx="459">
                  <c:v>45.5</c:v>
                </c:pt>
                <c:pt idx="460">
                  <c:v>45.600000000000009</c:v>
                </c:pt>
                <c:pt idx="461">
                  <c:v>45.70000000000001</c:v>
                </c:pt>
                <c:pt idx="462">
                  <c:v>45.800000000000004</c:v>
                </c:pt>
                <c:pt idx="463">
                  <c:v>45.899999999999913</c:v>
                </c:pt>
                <c:pt idx="464">
                  <c:v>46</c:v>
                </c:pt>
                <c:pt idx="465">
                  <c:v>46.100000000000009</c:v>
                </c:pt>
                <c:pt idx="466">
                  <c:v>46.20000000000001</c:v>
                </c:pt>
                <c:pt idx="467">
                  <c:v>46.300000000000004</c:v>
                </c:pt>
                <c:pt idx="468">
                  <c:v>46.399999999999963</c:v>
                </c:pt>
                <c:pt idx="469">
                  <c:v>46.5</c:v>
                </c:pt>
                <c:pt idx="470">
                  <c:v>46.600000000000009</c:v>
                </c:pt>
                <c:pt idx="471">
                  <c:v>46.70000000000001</c:v>
                </c:pt>
                <c:pt idx="472">
                  <c:v>46.800000000000004</c:v>
                </c:pt>
                <c:pt idx="473">
                  <c:v>46.899999999999913</c:v>
                </c:pt>
                <c:pt idx="474">
                  <c:v>47</c:v>
                </c:pt>
                <c:pt idx="475">
                  <c:v>47.100000000000009</c:v>
                </c:pt>
                <c:pt idx="476">
                  <c:v>47.20000000000001</c:v>
                </c:pt>
                <c:pt idx="477">
                  <c:v>47.300000000000004</c:v>
                </c:pt>
                <c:pt idx="478">
                  <c:v>47.399999999999913</c:v>
                </c:pt>
                <c:pt idx="479">
                  <c:v>47.5</c:v>
                </c:pt>
                <c:pt idx="480">
                  <c:v>47.600000000000009</c:v>
                </c:pt>
                <c:pt idx="481">
                  <c:v>47.70000000000001</c:v>
                </c:pt>
                <c:pt idx="482">
                  <c:v>47.800000000000004</c:v>
                </c:pt>
                <c:pt idx="483">
                  <c:v>47.899999999999963</c:v>
                </c:pt>
                <c:pt idx="484">
                  <c:v>48</c:v>
                </c:pt>
                <c:pt idx="485">
                  <c:v>48.100000000000009</c:v>
                </c:pt>
                <c:pt idx="486">
                  <c:v>48.20000000000001</c:v>
                </c:pt>
                <c:pt idx="487">
                  <c:v>48.300000000000004</c:v>
                </c:pt>
                <c:pt idx="488">
                  <c:v>48.399999999999913</c:v>
                </c:pt>
                <c:pt idx="489">
                  <c:v>48.5</c:v>
                </c:pt>
                <c:pt idx="490">
                  <c:v>48.600000000000009</c:v>
                </c:pt>
                <c:pt idx="491">
                  <c:v>48.70000000000001</c:v>
                </c:pt>
                <c:pt idx="492">
                  <c:v>48.800000000000004</c:v>
                </c:pt>
                <c:pt idx="493">
                  <c:v>48.899999999999913</c:v>
                </c:pt>
                <c:pt idx="494">
                  <c:v>49</c:v>
                </c:pt>
                <c:pt idx="495">
                  <c:v>49.100000000000009</c:v>
                </c:pt>
                <c:pt idx="496">
                  <c:v>49.20000000000001</c:v>
                </c:pt>
                <c:pt idx="497">
                  <c:v>49.300000000000004</c:v>
                </c:pt>
                <c:pt idx="498">
                  <c:v>49.399999999999913</c:v>
                </c:pt>
                <c:pt idx="499">
                  <c:v>49.5</c:v>
                </c:pt>
                <c:pt idx="500">
                  <c:v>49.600000000000009</c:v>
                </c:pt>
                <c:pt idx="501">
                  <c:v>49.70000000000001</c:v>
                </c:pt>
                <c:pt idx="502">
                  <c:v>49.800000000000004</c:v>
                </c:pt>
                <c:pt idx="503">
                  <c:v>49.899999999999913</c:v>
                </c:pt>
                <c:pt idx="504">
                  <c:v>50</c:v>
                </c:pt>
                <c:pt idx="505">
                  <c:v>50.100000000000009</c:v>
                </c:pt>
                <c:pt idx="506">
                  <c:v>50.20000000000001</c:v>
                </c:pt>
                <c:pt idx="507">
                  <c:v>50.300000000000004</c:v>
                </c:pt>
                <c:pt idx="508">
                  <c:v>50.399999999999963</c:v>
                </c:pt>
                <c:pt idx="509">
                  <c:v>50.5</c:v>
                </c:pt>
                <c:pt idx="510">
                  <c:v>50.600000000000009</c:v>
                </c:pt>
                <c:pt idx="511">
                  <c:v>50.70000000000001</c:v>
                </c:pt>
                <c:pt idx="512">
                  <c:v>50.800000000000004</c:v>
                </c:pt>
                <c:pt idx="513">
                  <c:v>50.899999999999913</c:v>
                </c:pt>
                <c:pt idx="514">
                  <c:v>51</c:v>
                </c:pt>
                <c:pt idx="515">
                  <c:v>51.100000000000009</c:v>
                </c:pt>
                <c:pt idx="516">
                  <c:v>51.20000000000001</c:v>
                </c:pt>
                <c:pt idx="517">
                  <c:v>51.300000000000004</c:v>
                </c:pt>
                <c:pt idx="518">
                  <c:v>51.399999999999913</c:v>
                </c:pt>
                <c:pt idx="519">
                  <c:v>51.5</c:v>
                </c:pt>
                <c:pt idx="520">
                  <c:v>51.600000000000009</c:v>
                </c:pt>
                <c:pt idx="521">
                  <c:v>51.70000000000001</c:v>
                </c:pt>
                <c:pt idx="522">
                  <c:v>51.800000000000004</c:v>
                </c:pt>
                <c:pt idx="523">
                  <c:v>51.899999999999963</c:v>
                </c:pt>
                <c:pt idx="524">
                  <c:v>52</c:v>
                </c:pt>
                <c:pt idx="525">
                  <c:v>52.100000000000009</c:v>
                </c:pt>
                <c:pt idx="526">
                  <c:v>52.20000000000001</c:v>
                </c:pt>
                <c:pt idx="527">
                  <c:v>52.300000000000004</c:v>
                </c:pt>
                <c:pt idx="528">
                  <c:v>52.399999999999913</c:v>
                </c:pt>
                <c:pt idx="529">
                  <c:v>52.5</c:v>
                </c:pt>
                <c:pt idx="530">
                  <c:v>52.600000000000009</c:v>
                </c:pt>
                <c:pt idx="531">
                  <c:v>52.70000000000001</c:v>
                </c:pt>
                <c:pt idx="532">
                  <c:v>52.800000000000004</c:v>
                </c:pt>
                <c:pt idx="533">
                  <c:v>52.899999999999913</c:v>
                </c:pt>
                <c:pt idx="534">
                  <c:v>53</c:v>
                </c:pt>
                <c:pt idx="535">
                  <c:v>53.100000000000009</c:v>
                </c:pt>
                <c:pt idx="536">
                  <c:v>53.20000000000001</c:v>
                </c:pt>
                <c:pt idx="537">
                  <c:v>53.300000000000004</c:v>
                </c:pt>
                <c:pt idx="538">
                  <c:v>53.399999999999963</c:v>
                </c:pt>
                <c:pt idx="539">
                  <c:v>53.5</c:v>
                </c:pt>
                <c:pt idx="540">
                  <c:v>53.600000000000009</c:v>
                </c:pt>
                <c:pt idx="541">
                  <c:v>53.70000000000001</c:v>
                </c:pt>
                <c:pt idx="542">
                  <c:v>53.800000000000004</c:v>
                </c:pt>
                <c:pt idx="543">
                  <c:v>53.899999999999913</c:v>
                </c:pt>
                <c:pt idx="544">
                  <c:v>54</c:v>
                </c:pt>
                <c:pt idx="545">
                  <c:v>54.100000000000009</c:v>
                </c:pt>
                <c:pt idx="546">
                  <c:v>54.20000000000001</c:v>
                </c:pt>
                <c:pt idx="547">
                  <c:v>54.300000000000004</c:v>
                </c:pt>
                <c:pt idx="548">
                  <c:v>54.399999999999913</c:v>
                </c:pt>
                <c:pt idx="549">
                  <c:v>54.5</c:v>
                </c:pt>
                <c:pt idx="550">
                  <c:v>54.600000000000009</c:v>
                </c:pt>
                <c:pt idx="551">
                  <c:v>54.70000000000001</c:v>
                </c:pt>
                <c:pt idx="552">
                  <c:v>54.800000000000004</c:v>
                </c:pt>
                <c:pt idx="553">
                  <c:v>54.899999999999963</c:v>
                </c:pt>
                <c:pt idx="554">
                  <c:v>55</c:v>
                </c:pt>
                <c:pt idx="555">
                  <c:v>55.100000000000009</c:v>
                </c:pt>
                <c:pt idx="556">
                  <c:v>55.20000000000001</c:v>
                </c:pt>
                <c:pt idx="557">
                  <c:v>55.300000000000004</c:v>
                </c:pt>
                <c:pt idx="558">
                  <c:v>55.399999999999913</c:v>
                </c:pt>
                <c:pt idx="559">
                  <c:v>55.5</c:v>
                </c:pt>
                <c:pt idx="560">
                  <c:v>55.600000000000009</c:v>
                </c:pt>
                <c:pt idx="561">
                  <c:v>55.70000000000001</c:v>
                </c:pt>
                <c:pt idx="562">
                  <c:v>55.800000000000004</c:v>
                </c:pt>
                <c:pt idx="563">
                  <c:v>55.899999999999913</c:v>
                </c:pt>
                <c:pt idx="564">
                  <c:v>56</c:v>
                </c:pt>
                <c:pt idx="565">
                  <c:v>56.100000000000009</c:v>
                </c:pt>
                <c:pt idx="566">
                  <c:v>56.20000000000001</c:v>
                </c:pt>
                <c:pt idx="567">
                  <c:v>56.300000000000004</c:v>
                </c:pt>
                <c:pt idx="568">
                  <c:v>56.399999999999963</c:v>
                </c:pt>
                <c:pt idx="569">
                  <c:v>56.5</c:v>
                </c:pt>
                <c:pt idx="570">
                  <c:v>56.600000000000009</c:v>
                </c:pt>
                <c:pt idx="571">
                  <c:v>56.70000000000001</c:v>
                </c:pt>
                <c:pt idx="572">
                  <c:v>56.800000000000004</c:v>
                </c:pt>
                <c:pt idx="573">
                  <c:v>56.899999999999913</c:v>
                </c:pt>
                <c:pt idx="574">
                  <c:v>57</c:v>
                </c:pt>
                <c:pt idx="575">
                  <c:v>57.100000000000009</c:v>
                </c:pt>
                <c:pt idx="576">
                  <c:v>57.20000000000001</c:v>
                </c:pt>
                <c:pt idx="577">
                  <c:v>57.300000000000004</c:v>
                </c:pt>
                <c:pt idx="578">
                  <c:v>57.399999999999963</c:v>
                </c:pt>
                <c:pt idx="579">
                  <c:v>57.5</c:v>
                </c:pt>
                <c:pt idx="580">
                  <c:v>57.600000000000009</c:v>
                </c:pt>
                <c:pt idx="581">
                  <c:v>57.70000000000001</c:v>
                </c:pt>
                <c:pt idx="582">
                  <c:v>57.800000000000004</c:v>
                </c:pt>
                <c:pt idx="583">
                  <c:v>57.899999999999913</c:v>
                </c:pt>
                <c:pt idx="584">
                  <c:v>58</c:v>
                </c:pt>
                <c:pt idx="585">
                  <c:v>58.100000000000009</c:v>
                </c:pt>
                <c:pt idx="586">
                  <c:v>58.20000000000001</c:v>
                </c:pt>
                <c:pt idx="587">
                  <c:v>58.300000000000004</c:v>
                </c:pt>
                <c:pt idx="588">
                  <c:v>58.399999999999913</c:v>
                </c:pt>
                <c:pt idx="589">
                  <c:v>58.5</c:v>
                </c:pt>
                <c:pt idx="590">
                  <c:v>58.600000000000009</c:v>
                </c:pt>
                <c:pt idx="591">
                  <c:v>58.70000000000001</c:v>
                </c:pt>
                <c:pt idx="592">
                  <c:v>58.800000000000004</c:v>
                </c:pt>
                <c:pt idx="593">
                  <c:v>58.899999999999963</c:v>
                </c:pt>
                <c:pt idx="594">
                  <c:v>59</c:v>
                </c:pt>
                <c:pt idx="595">
                  <c:v>59.100000000000009</c:v>
                </c:pt>
                <c:pt idx="596">
                  <c:v>59.20000000000001</c:v>
                </c:pt>
                <c:pt idx="597">
                  <c:v>59.300000000000004</c:v>
                </c:pt>
                <c:pt idx="598">
                  <c:v>59.399999999999913</c:v>
                </c:pt>
                <c:pt idx="599">
                  <c:v>59.5</c:v>
                </c:pt>
                <c:pt idx="600">
                  <c:v>59.600000000000009</c:v>
                </c:pt>
                <c:pt idx="601">
                  <c:v>59.70000000000001</c:v>
                </c:pt>
                <c:pt idx="602">
                  <c:v>59.800000000000004</c:v>
                </c:pt>
                <c:pt idx="603">
                  <c:v>59.899999999999913</c:v>
                </c:pt>
                <c:pt idx="604">
                  <c:v>60</c:v>
                </c:pt>
                <c:pt idx="605">
                  <c:v>60.100000000000009</c:v>
                </c:pt>
                <c:pt idx="606">
                  <c:v>60.20000000000001</c:v>
                </c:pt>
                <c:pt idx="607">
                  <c:v>60.300000000000004</c:v>
                </c:pt>
                <c:pt idx="608">
                  <c:v>60.399999999999963</c:v>
                </c:pt>
                <c:pt idx="609">
                  <c:v>60.5</c:v>
                </c:pt>
                <c:pt idx="610">
                  <c:v>60.600000000000009</c:v>
                </c:pt>
                <c:pt idx="611">
                  <c:v>60.70000000000001</c:v>
                </c:pt>
                <c:pt idx="612">
                  <c:v>60.800000000000004</c:v>
                </c:pt>
                <c:pt idx="613">
                  <c:v>60.899999999999913</c:v>
                </c:pt>
                <c:pt idx="614">
                  <c:v>61</c:v>
                </c:pt>
                <c:pt idx="615">
                  <c:v>61.100000000000009</c:v>
                </c:pt>
                <c:pt idx="616">
                  <c:v>61.20000000000001</c:v>
                </c:pt>
                <c:pt idx="617">
                  <c:v>61.300000000000004</c:v>
                </c:pt>
                <c:pt idx="618">
                  <c:v>61.399999999999913</c:v>
                </c:pt>
                <c:pt idx="619">
                  <c:v>61.5</c:v>
                </c:pt>
                <c:pt idx="620">
                  <c:v>61.600000000000009</c:v>
                </c:pt>
                <c:pt idx="621">
                  <c:v>61.70000000000001</c:v>
                </c:pt>
                <c:pt idx="622">
                  <c:v>61.800000000000004</c:v>
                </c:pt>
                <c:pt idx="623">
                  <c:v>61.899999999999963</c:v>
                </c:pt>
                <c:pt idx="624">
                  <c:v>62</c:v>
                </c:pt>
                <c:pt idx="625">
                  <c:v>62.100000000000009</c:v>
                </c:pt>
                <c:pt idx="626">
                  <c:v>62.20000000000001</c:v>
                </c:pt>
                <c:pt idx="627">
                  <c:v>62.300000000000004</c:v>
                </c:pt>
                <c:pt idx="628">
                  <c:v>62.399999999999913</c:v>
                </c:pt>
                <c:pt idx="629">
                  <c:v>62.5</c:v>
                </c:pt>
                <c:pt idx="630">
                  <c:v>62.600000000000009</c:v>
                </c:pt>
                <c:pt idx="631">
                  <c:v>62.70000000000001</c:v>
                </c:pt>
                <c:pt idx="632">
                  <c:v>62.800000000000004</c:v>
                </c:pt>
                <c:pt idx="633">
                  <c:v>62.899999999999913</c:v>
                </c:pt>
                <c:pt idx="634">
                  <c:v>63</c:v>
                </c:pt>
                <c:pt idx="635">
                  <c:v>63.100000000000009</c:v>
                </c:pt>
                <c:pt idx="636">
                  <c:v>63.20000000000001</c:v>
                </c:pt>
                <c:pt idx="637">
                  <c:v>63.300000000000004</c:v>
                </c:pt>
                <c:pt idx="638">
                  <c:v>63.399999999999963</c:v>
                </c:pt>
                <c:pt idx="639">
                  <c:v>63.5</c:v>
                </c:pt>
                <c:pt idx="640">
                  <c:v>63.600000000000009</c:v>
                </c:pt>
                <c:pt idx="641">
                  <c:v>63.70000000000001</c:v>
                </c:pt>
                <c:pt idx="642">
                  <c:v>63.800000000000004</c:v>
                </c:pt>
                <c:pt idx="643">
                  <c:v>63.899999999999913</c:v>
                </c:pt>
                <c:pt idx="644">
                  <c:v>64</c:v>
                </c:pt>
                <c:pt idx="645">
                  <c:v>64.099999999999895</c:v>
                </c:pt>
                <c:pt idx="646">
                  <c:v>64.199999999999903</c:v>
                </c:pt>
                <c:pt idx="647">
                  <c:v>64.299999999999926</c:v>
                </c:pt>
                <c:pt idx="648">
                  <c:v>64.399999999999906</c:v>
                </c:pt>
                <c:pt idx="649">
                  <c:v>64.5</c:v>
                </c:pt>
                <c:pt idx="650">
                  <c:v>64.599999999999923</c:v>
                </c:pt>
                <c:pt idx="651">
                  <c:v>64.699999999999932</c:v>
                </c:pt>
                <c:pt idx="652">
                  <c:v>64.8</c:v>
                </c:pt>
                <c:pt idx="653">
                  <c:v>64.899999999999864</c:v>
                </c:pt>
                <c:pt idx="654">
                  <c:v>65</c:v>
                </c:pt>
                <c:pt idx="655">
                  <c:v>65.099999999999866</c:v>
                </c:pt>
                <c:pt idx="656">
                  <c:v>65.199999999999861</c:v>
                </c:pt>
                <c:pt idx="657">
                  <c:v>65.299999999999926</c:v>
                </c:pt>
                <c:pt idx="658">
                  <c:v>65.399999999999892</c:v>
                </c:pt>
                <c:pt idx="659">
                  <c:v>65.5</c:v>
                </c:pt>
                <c:pt idx="660">
                  <c:v>65.599999999999895</c:v>
                </c:pt>
                <c:pt idx="661">
                  <c:v>65.699999999999903</c:v>
                </c:pt>
                <c:pt idx="662">
                  <c:v>65.799999999999926</c:v>
                </c:pt>
                <c:pt idx="663">
                  <c:v>65.89999999999992</c:v>
                </c:pt>
                <c:pt idx="664">
                  <c:v>66</c:v>
                </c:pt>
                <c:pt idx="665">
                  <c:v>66.099999999999937</c:v>
                </c:pt>
                <c:pt idx="666">
                  <c:v>66.199999999999946</c:v>
                </c:pt>
                <c:pt idx="667">
                  <c:v>66.299999999999926</c:v>
                </c:pt>
                <c:pt idx="668">
                  <c:v>66.399999999999864</c:v>
                </c:pt>
                <c:pt idx="669">
                  <c:v>66.5</c:v>
                </c:pt>
                <c:pt idx="670">
                  <c:v>66.599999999999866</c:v>
                </c:pt>
                <c:pt idx="671">
                  <c:v>66.699999999999875</c:v>
                </c:pt>
                <c:pt idx="672">
                  <c:v>66.799999999999926</c:v>
                </c:pt>
                <c:pt idx="673">
                  <c:v>66.899999999999892</c:v>
                </c:pt>
                <c:pt idx="674">
                  <c:v>67</c:v>
                </c:pt>
                <c:pt idx="675">
                  <c:v>67.099999999999923</c:v>
                </c:pt>
                <c:pt idx="676">
                  <c:v>67.199999999999932</c:v>
                </c:pt>
                <c:pt idx="677">
                  <c:v>67.299999999999926</c:v>
                </c:pt>
                <c:pt idx="678">
                  <c:v>67.39999999999992</c:v>
                </c:pt>
                <c:pt idx="679">
                  <c:v>67.5</c:v>
                </c:pt>
                <c:pt idx="680">
                  <c:v>67.599999999999937</c:v>
                </c:pt>
                <c:pt idx="681">
                  <c:v>67.699999999999946</c:v>
                </c:pt>
                <c:pt idx="682">
                  <c:v>67.799999999999926</c:v>
                </c:pt>
                <c:pt idx="683">
                  <c:v>67.899999999999864</c:v>
                </c:pt>
                <c:pt idx="684">
                  <c:v>68</c:v>
                </c:pt>
                <c:pt idx="685">
                  <c:v>68.099999999999866</c:v>
                </c:pt>
                <c:pt idx="686">
                  <c:v>68.199999999999875</c:v>
                </c:pt>
                <c:pt idx="687">
                  <c:v>68.299999999999926</c:v>
                </c:pt>
                <c:pt idx="688">
                  <c:v>68.399999999999892</c:v>
                </c:pt>
                <c:pt idx="689">
                  <c:v>68.5</c:v>
                </c:pt>
                <c:pt idx="690">
                  <c:v>68.599999999999923</c:v>
                </c:pt>
                <c:pt idx="691">
                  <c:v>68.699999999999932</c:v>
                </c:pt>
                <c:pt idx="692">
                  <c:v>68.799999999999926</c:v>
                </c:pt>
                <c:pt idx="693">
                  <c:v>68.899999999999935</c:v>
                </c:pt>
                <c:pt idx="694">
                  <c:v>69</c:v>
                </c:pt>
                <c:pt idx="695">
                  <c:v>69.099999999999966</c:v>
                </c:pt>
                <c:pt idx="696">
                  <c:v>69.199999999999847</c:v>
                </c:pt>
                <c:pt idx="697">
                  <c:v>69.299999999999926</c:v>
                </c:pt>
                <c:pt idx="698">
                  <c:v>69.399999999999864</c:v>
                </c:pt>
                <c:pt idx="699">
                  <c:v>69.5</c:v>
                </c:pt>
                <c:pt idx="700">
                  <c:v>69.599999999999895</c:v>
                </c:pt>
                <c:pt idx="701">
                  <c:v>69.699999999999903</c:v>
                </c:pt>
                <c:pt idx="702">
                  <c:v>69.799999999999926</c:v>
                </c:pt>
                <c:pt idx="703">
                  <c:v>69.899999999999906</c:v>
                </c:pt>
                <c:pt idx="704">
                  <c:v>70</c:v>
                </c:pt>
                <c:pt idx="705">
                  <c:v>70.099999999999923</c:v>
                </c:pt>
                <c:pt idx="706">
                  <c:v>70.199999999999932</c:v>
                </c:pt>
                <c:pt idx="707">
                  <c:v>70.299999999999926</c:v>
                </c:pt>
                <c:pt idx="708">
                  <c:v>70.399999999999935</c:v>
                </c:pt>
                <c:pt idx="709">
                  <c:v>70.5</c:v>
                </c:pt>
                <c:pt idx="710">
                  <c:v>70.599999999999866</c:v>
                </c:pt>
                <c:pt idx="711">
                  <c:v>70.699999999999861</c:v>
                </c:pt>
                <c:pt idx="712">
                  <c:v>70.799999999999926</c:v>
                </c:pt>
                <c:pt idx="713">
                  <c:v>70.899999999999892</c:v>
                </c:pt>
                <c:pt idx="714">
                  <c:v>71</c:v>
                </c:pt>
                <c:pt idx="715">
                  <c:v>71.099999999999895</c:v>
                </c:pt>
                <c:pt idx="716">
                  <c:v>71.199999999999903</c:v>
                </c:pt>
                <c:pt idx="717">
                  <c:v>71.299999999999926</c:v>
                </c:pt>
                <c:pt idx="718">
                  <c:v>71.399999999999906</c:v>
                </c:pt>
                <c:pt idx="719">
                  <c:v>71.5</c:v>
                </c:pt>
                <c:pt idx="720">
                  <c:v>71.599999999999923</c:v>
                </c:pt>
                <c:pt idx="721">
                  <c:v>71.699999999999932</c:v>
                </c:pt>
                <c:pt idx="722">
                  <c:v>71.8</c:v>
                </c:pt>
                <c:pt idx="723">
                  <c:v>71.899999999999963</c:v>
                </c:pt>
                <c:pt idx="724">
                  <c:v>72</c:v>
                </c:pt>
                <c:pt idx="725">
                  <c:v>72.099999999999866</c:v>
                </c:pt>
                <c:pt idx="726">
                  <c:v>72.199999999999861</c:v>
                </c:pt>
                <c:pt idx="727">
                  <c:v>72.299999999999926</c:v>
                </c:pt>
                <c:pt idx="728">
                  <c:v>72.399999999999892</c:v>
                </c:pt>
                <c:pt idx="729">
                  <c:v>72.5</c:v>
                </c:pt>
                <c:pt idx="730">
                  <c:v>72.599999999999895</c:v>
                </c:pt>
                <c:pt idx="731">
                  <c:v>72.699999999999903</c:v>
                </c:pt>
                <c:pt idx="732">
                  <c:v>72.799999999999926</c:v>
                </c:pt>
                <c:pt idx="733">
                  <c:v>72.89999999999992</c:v>
                </c:pt>
                <c:pt idx="734">
                  <c:v>73</c:v>
                </c:pt>
                <c:pt idx="735">
                  <c:v>73.099999999999937</c:v>
                </c:pt>
                <c:pt idx="736">
                  <c:v>73.199999999999932</c:v>
                </c:pt>
                <c:pt idx="737">
                  <c:v>73.3</c:v>
                </c:pt>
                <c:pt idx="738">
                  <c:v>73.399999999999864</c:v>
                </c:pt>
                <c:pt idx="739">
                  <c:v>73.5</c:v>
                </c:pt>
                <c:pt idx="740">
                  <c:v>73.599999999999866</c:v>
                </c:pt>
                <c:pt idx="741">
                  <c:v>73.699999999999875</c:v>
                </c:pt>
                <c:pt idx="742">
                  <c:v>73.799999999999926</c:v>
                </c:pt>
                <c:pt idx="743">
                  <c:v>73.899999999999892</c:v>
                </c:pt>
                <c:pt idx="744">
                  <c:v>74</c:v>
                </c:pt>
                <c:pt idx="745">
                  <c:v>74.099999999999895</c:v>
                </c:pt>
                <c:pt idx="746">
                  <c:v>74.199999999999903</c:v>
                </c:pt>
                <c:pt idx="747">
                  <c:v>74.299999999999926</c:v>
                </c:pt>
                <c:pt idx="748">
                  <c:v>74.39999999999992</c:v>
                </c:pt>
                <c:pt idx="749">
                  <c:v>74.5</c:v>
                </c:pt>
                <c:pt idx="750">
                  <c:v>74.599999999999937</c:v>
                </c:pt>
                <c:pt idx="751">
                  <c:v>74.699999999999946</c:v>
                </c:pt>
                <c:pt idx="752">
                  <c:v>74.799999999999926</c:v>
                </c:pt>
                <c:pt idx="753">
                  <c:v>74.899999999999864</c:v>
                </c:pt>
                <c:pt idx="754">
                  <c:v>75</c:v>
                </c:pt>
                <c:pt idx="755">
                  <c:v>75.099999999999866</c:v>
                </c:pt>
                <c:pt idx="756">
                  <c:v>75.199999999999875</c:v>
                </c:pt>
                <c:pt idx="757">
                  <c:v>75.299999999999926</c:v>
                </c:pt>
                <c:pt idx="758">
                  <c:v>75.399999999999892</c:v>
                </c:pt>
                <c:pt idx="759">
                  <c:v>75.5</c:v>
                </c:pt>
                <c:pt idx="760">
                  <c:v>75.599999999999923</c:v>
                </c:pt>
                <c:pt idx="761">
                  <c:v>75.699999999999932</c:v>
                </c:pt>
                <c:pt idx="762">
                  <c:v>75.799999999999926</c:v>
                </c:pt>
                <c:pt idx="763">
                  <c:v>75.899999999999935</c:v>
                </c:pt>
                <c:pt idx="764">
                  <c:v>76</c:v>
                </c:pt>
                <c:pt idx="765">
                  <c:v>76.099999999999966</c:v>
                </c:pt>
                <c:pt idx="766">
                  <c:v>76.199999999999847</c:v>
                </c:pt>
                <c:pt idx="767">
                  <c:v>76.299999999999926</c:v>
                </c:pt>
                <c:pt idx="768">
                  <c:v>76.399999999999864</c:v>
                </c:pt>
                <c:pt idx="769">
                  <c:v>76.5</c:v>
                </c:pt>
                <c:pt idx="770">
                  <c:v>76.599999999999895</c:v>
                </c:pt>
                <c:pt idx="771">
                  <c:v>76.699999999999903</c:v>
                </c:pt>
                <c:pt idx="772">
                  <c:v>76.799999999999926</c:v>
                </c:pt>
                <c:pt idx="773">
                  <c:v>76.899999999999892</c:v>
                </c:pt>
                <c:pt idx="774">
                  <c:v>77</c:v>
                </c:pt>
                <c:pt idx="775">
                  <c:v>77.099999999999923</c:v>
                </c:pt>
                <c:pt idx="776">
                  <c:v>77.199999999999932</c:v>
                </c:pt>
                <c:pt idx="777">
                  <c:v>77.299999999999926</c:v>
                </c:pt>
                <c:pt idx="778">
                  <c:v>77.399999999999935</c:v>
                </c:pt>
                <c:pt idx="779">
                  <c:v>77.5</c:v>
                </c:pt>
                <c:pt idx="780">
                  <c:v>77.599999999999866</c:v>
                </c:pt>
                <c:pt idx="781">
                  <c:v>77.699999999999847</c:v>
                </c:pt>
                <c:pt idx="782">
                  <c:v>77.799999999999926</c:v>
                </c:pt>
                <c:pt idx="783">
                  <c:v>77.899999999999864</c:v>
                </c:pt>
                <c:pt idx="784">
                  <c:v>78</c:v>
                </c:pt>
                <c:pt idx="785">
                  <c:v>78.099999999999895</c:v>
                </c:pt>
                <c:pt idx="786">
                  <c:v>78.199999999999903</c:v>
                </c:pt>
                <c:pt idx="787">
                  <c:v>78.299999999999926</c:v>
                </c:pt>
                <c:pt idx="788">
                  <c:v>78.399999999999892</c:v>
                </c:pt>
                <c:pt idx="789">
                  <c:v>78.5</c:v>
                </c:pt>
                <c:pt idx="790">
                  <c:v>78.599999999999923</c:v>
                </c:pt>
                <c:pt idx="791">
                  <c:v>78.699999999999932</c:v>
                </c:pt>
                <c:pt idx="792">
                  <c:v>78.799999999999926</c:v>
                </c:pt>
                <c:pt idx="793">
                  <c:v>78.899999999999963</c:v>
                </c:pt>
                <c:pt idx="794">
                  <c:v>79</c:v>
                </c:pt>
                <c:pt idx="795">
                  <c:v>79.099999999999866</c:v>
                </c:pt>
                <c:pt idx="796">
                  <c:v>79.199999999999847</c:v>
                </c:pt>
                <c:pt idx="797">
                  <c:v>79.299999999999926</c:v>
                </c:pt>
                <c:pt idx="798">
                  <c:v>79.399999999999864</c:v>
                </c:pt>
                <c:pt idx="799">
                  <c:v>79.5</c:v>
                </c:pt>
                <c:pt idx="800">
                  <c:v>79.599999999999895</c:v>
                </c:pt>
                <c:pt idx="801">
                  <c:v>79.699999999999903</c:v>
                </c:pt>
                <c:pt idx="802">
                  <c:v>79.799999999999926</c:v>
                </c:pt>
                <c:pt idx="803">
                  <c:v>79.89999999999992</c:v>
                </c:pt>
                <c:pt idx="804">
                  <c:v>80</c:v>
                </c:pt>
                <c:pt idx="805">
                  <c:v>80.099999999999937</c:v>
                </c:pt>
                <c:pt idx="806">
                  <c:v>80.199999999999932</c:v>
                </c:pt>
                <c:pt idx="807">
                  <c:v>80.3</c:v>
                </c:pt>
                <c:pt idx="808">
                  <c:v>80.399999999999835</c:v>
                </c:pt>
                <c:pt idx="809">
                  <c:v>80.5</c:v>
                </c:pt>
                <c:pt idx="810">
                  <c:v>80.599999999999866</c:v>
                </c:pt>
                <c:pt idx="811">
                  <c:v>80.699999999999875</c:v>
                </c:pt>
                <c:pt idx="812">
                  <c:v>80.799999999999926</c:v>
                </c:pt>
                <c:pt idx="813">
                  <c:v>80.899999999999892</c:v>
                </c:pt>
                <c:pt idx="814">
                  <c:v>81</c:v>
                </c:pt>
                <c:pt idx="815">
                  <c:v>81.099999999999923</c:v>
                </c:pt>
                <c:pt idx="816">
                  <c:v>81.199999999999903</c:v>
                </c:pt>
                <c:pt idx="817">
                  <c:v>81.299999999999926</c:v>
                </c:pt>
                <c:pt idx="818">
                  <c:v>81.39999999999992</c:v>
                </c:pt>
                <c:pt idx="819">
                  <c:v>81.5</c:v>
                </c:pt>
                <c:pt idx="820">
                  <c:v>81.599999999999937</c:v>
                </c:pt>
                <c:pt idx="821">
                  <c:v>81.699999999999932</c:v>
                </c:pt>
                <c:pt idx="822">
                  <c:v>81.799999999999926</c:v>
                </c:pt>
                <c:pt idx="823">
                  <c:v>81.899999999999864</c:v>
                </c:pt>
                <c:pt idx="824">
                  <c:v>82</c:v>
                </c:pt>
                <c:pt idx="825">
                  <c:v>82.099999999999866</c:v>
                </c:pt>
                <c:pt idx="826">
                  <c:v>82.199999999999875</c:v>
                </c:pt>
                <c:pt idx="827">
                  <c:v>82.299999999999926</c:v>
                </c:pt>
                <c:pt idx="828">
                  <c:v>82.399999999999892</c:v>
                </c:pt>
                <c:pt idx="829">
                  <c:v>82.5</c:v>
                </c:pt>
                <c:pt idx="830">
                  <c:v>82.599999999999923</c:v>
                </c:pt>
                <c:pt idx="831">
                  <c:v>82.699999999999903</c:v>
                </c:pt>
                <c:pt idx="832">
                  <c:v>82.799999999999926</c:v>
                </c:pt>
                <c:pt idx="833">
                  <c:v>82.89999999999992</c:v>
                </c:pt>
                <c:pt idx="834">
                  <c:v>83</c:v>
                </c:pt>
                <c:pt idx="835">
                  <c:v>83.099999999999937</c:v>
                </c:pt>
                <c:pt idx="836">
                  <c:v>83.19999999999996</c:v>
                </c:pt>
                <c:pt idx="837">
                  <c:v>83.299999999999926</c:v>
                </c:pt>
                <c:pt idx="838">
                  <c:v>83.399999999999864</c:v>
                </c:pt>
                <c:pt idx="839">
                  <c:v>83.5</c:v>
                </c:pt>
                <c:pt idx="840">
                  <c:v>83.599999999999895</c:v>
                </c:pt>
                <c:pt idx="841">
                  <c:v>83.699999999999875</c:v>
                </c:pt>
                <c:pt idx="842">
                  <c:v>83.799999999999926</c:v>
                </c:pt>
                <c:pt idx="843">
                  <c:v>83.899999999999892</c:v>
                </c:pt>
                <c:pt idx="844">
                  <c:v>84</c:v>
                </c:pt>
                <c:pt idx="845">
                  <c:v>84.099999999999923</c:v>
                </c:pt>
                <c:pt idx="846">
                  <c:v>84.199999999999932</c:v>
                </c:pt>
                <c:pt idx="847">
                  <c:v>84.299999999999926</c:v>
                </c:pt>
                <c:pt idx="848">
                  <c:v>84.39999999999992</c:v>
                </c:pt>
                <c:pt idx="849">
                  <c:v>84.5</c:v>
                </c:pt>
                <c:pt idx="850">
                  <c:v>84.599999999999937</c:v>
                </c:pt>
                <c:pt idx="851">
                  <c:v>84.699999999999847</c:v>
                </c:pt>
                <c:pt idx="852">
                  <c:v>84.799999999999926</c:v>
                </c:pt>
                <c:pt idx="853">
                  <c:v>84.899999999999864</c:v>
                </c:pt>
                <c:pt idx="854">
                  <c:v>85</c:v>
                </c:pt>
                <c:pt idx="855">
                  <c:v>85.099999999999895</c:v>
                </c:pt>
                <c:pt idx="856">
                  <c:v>85.199999999999875</c:v>
                </c:pt>
                <c:pt idx="857">
                  <c:v>85.299999999999926</c:v>
                </c:pt>
                <c:pt idx="858">
                  <c:v>85.399999999999892</c:v>
                </c:pt>
                <c:pt idx="859">
                  <c:v>85.5</c:v>
                </c:pt>
                <c:pt idx="860">
                  <c:v>85.599999999999923</c:v>
                </c:pt>
                <c:pt idx="861">
                  <c:v>85.699999999999932</c:v>
                </c:pt>
                <c:pt idx="862">
                  <c:v>85.799999999999926</c:v>
                </c:pt>
                <c:pt idx="863">
                  <c:v>85.899999999999963</c:v>
                </c:pt>
                <c:pt idx="864">
                  <c:v>86</c:v>
                </c:pt>
                <c:pt idx="865">
                  <c:v>86.099999999999866</c:v>
                </c:pt>
                <c:pt idx="866">
                  <c:v>86.199999999999847</c:v>
                </c:pt>
                <c:pt idx="867">
                  <c:v>86.299999999999926</c:v>
                </c:pt>
                <c:pt idx="868">
                  <c:v>86.399999999999864</c:v>
                </c:pt>
                <c:pt idx="869">
                  <c:v>86.5</c:v>
                </c:pt>
                <c:pt idx="870">
                  <c:v>86.599999999999895</c:v>
                </c:pt>
                <c:pt idx="871">
                  <c:v>86.699999999999903</c:v>
                </c:pt>
                <c:pt idx="872">
                  <c:v>86.799999999999926</c:v>
                </c:pt>
                <c:pt idx="873">
                  <c:v>86.89999999999992</c:v>
                </c:pt>
                <c:pt idx="874">
                  <c:v>87</c:v>
                </c:pt>
                <c:pt idx="875">
                  <c:v>87.099999999999937</c:v>
                </c:pt>
                <c:pt idx="876">
                  <c:v>87.199999999999932</c:v>
                </c:pt>
                <c:pt idx="877">
                  <c:v>87.299999999999926</c:v>
                </c:pt>
                <c:pt idx="878">
                  <c:v>87.399999999999963</c:v>
                </c:pt>
                <c:pt idx="879">
                  <c:v>87.5</c:v>
                </c:pt>
                <c:pt idx="880">
                  <c:v>87.599999999999866</c:v>
                </c:pt>
                <c:pt idx="881">
                  <c:v>87.699999999999875</c:v>
                </c:pt>
                <c:pt idx="882">
                  <c:v>87.799999999999926</c:v>
                </c:pt>
                <c:pt idx="883">
                  <c:v>87.899999999999892</c:v>
                </c:pt>
                <c:pt idx="884">
                  <c:v>88</c:v>
                </c:pt>
                <c:pt idx="885">
                  <c:v>88.099999999999895</c:v>
                </c:pt>
                <c:pt idx="886">
                  <c:v>88.199999999999903</c:v>
                </c:pt>
                <c:pt idx="887">
                  <c:v>88.299999999999926</c:v>
                </c:pt>
                <c:pt idx="888">
                  <c:v>88.39999999999992</c:v>
                </c:pt>
                <c:pt idx="889">
                  <c:v>88.5</c:v>
                </c:pt>
                <c:pt idx="890">
                  <c:v>88.599999999999937</c:v>
                </c:pt>
                <c:pt idx="891">
                  <c:v>88.699999999999932</c:v>
                </c:pt>
                <c:pt idx="892">
                  <c:v>88.8</c:v>
                </c:pt>
                <c:pt idx="893">
                  <c:v>88.899999999999835</c:v>
                </c:pt>
                <c:pt idx="894">
                  <c:v>89</c:v>
                </c:pt>
                <c:pt idx="895">
                  <c:v>89.099999999999866</c:v>
                </c:pt>
                <c:pt idx="896">
                  <c:v>89.199999999999875</c:v>
                </c:pt>
                <c:pt idx="897">
                  <c:v>89.299999999999926</c:v>
                </c:pt>
                <c:pt idx="898">
                  <c:v>89.399999999999892</c:v>
                </c:pt>
                <c:pt idx="899">
                  <c:v>89.5</c:v>
                </c:pt>
                <c:pt idx="900">
                  <c:v>89.599999999999923</c:v>
                </c:pt>
                <c:pt idx="901">
                  <c:v>89.699999999999903</c:v>
                </c:pt>
                <c:pt idx="902">
                  <c:v>89.799999999999926</c:v>
                </c:pt>
                <c:pt idx="903">
                  <c:v>89.89999999999992</c:v>
                </c:pt>
                <c:pt idx="904">
                  <c:v>90</c:v>
                </c:pt>
                <c:pt idx="905">
                  <c:v>90.099999999999937</c:v>
                </c:pt>
                <c:pt idx="906">
                  <c:v>90.199999999999932</c:v>
                </c:pt>
                <c:pt idx="907">
                  <c:v>90.299999999999926</c:v>
                </c:pt>
                <c:pt idx="908">
                  <c:v>90.399999999999864</c:v>
                </c:pt>
                <c:pt idx="909">
                  <c:v>90.5</c:v>
                </c:pt>
                <c:pt idx="910">
                  <c:v>90.599999999999895</c:v>
                </c:pt>
                <c:pt idx="911">
                  <c:v>90.699999999999875</c:v>
                </c:pt>
                <c:pt idx="912">
                  <c:v>90.799999999999926</c:v>
                </c:pt>
                <c:pt idx="913">
                  <c:v>90.899999999999892</c:v>
                </c:pt>
                <c:pt idx="914">
                  <c:v>91</c:v>
                </c:pt>
                <c:pt idx="915">
                  <c:v>91.099999999999923</c:v>
                </c:pt>
                <c:pt idx="916">
                  <c:v>91.199999999999903</c:v>
                </c:pt>
                <c:pt idx="917">
                  <c:v>91.299999999999926</c:v>
                </c:pt>
                <c:pt idx="918">
                  <c:v>91.39999999999992</c:v>
                </c:pt>
                <c:pt idx="919">
                  <c:v>91.5</c:v>
                </c:pt>
                <c:pt idx="920">
                  <c:v>91.599999999999937</c:v>
                </c:pt>
                <c:pt idx="921">
                  <c:v>91.699999999999847</c:v>
                </c:pt>
                <c:pt idx="922">
                  <c:v>91.799999999999926</c:v>
                </c:pt>
                <c:pt idx="923">
                  <c:v>91.899999999999864</c:v>
                </c:pt>
                <c:pt idx="924">
                  <c:v>92</c:v>
                </c:pt>
                <c:pt idx="925">
                  <c:v>92.099999999999895</c:v>
                </c:pt>
                <c:pt idx="926">
                  <c:v>92.199999999999875</c:v>
                </c:pt>
                <c:pt idx="927">
                  <c:v>92.299999999999926</c:v>
                </c:pt>
                <c:pt idx="928">
                  <c:v>92.399999999999892</c:v>
                </c:pt>
                <c:pt idx="929">
                  <c:v>92.5</c:v>
                </c:pt>
                <c:pt idx="930">
                  <c:v>92.599999999999923</c:v>
                </c:pt>
                <c:pt idx="931">
                  <c:v>92.699999999999932</c:v>
                </c:pt>
                <c:pt idx="932">
                  <c:v>92.799999999999926</c:v>
                </c:pt>
                <c:pt idx="933">
                  <c:v>92.899999999999963</c:v>
                </c:pt>
                <c:pt idx="934">
                  <c:v>93</c:v>
                </c:pt>
                <c:pt idx="935">
                  <c:v>93.099999999999866</c:v>
                </c:pt>
                <c:pt idx="936">
                  <c:v>93.199999999999847</c:v>
                </c:pt>
                <c:pt idx="937">
                  <c:v>93.299999999999926</c:v>
                </c:pt>
                <c:pt idx="938">
                  <c:v>93.399999999999864</c:v>
                </c:pt>
                <c:pt idx="939">
                  <c:v>93.5</c:v>
                </c:pt>
                <c:pt idx="940">
                  <c:v>93.599999999999895</c:v>
                </c:pt>
                <c:pt idx="941">
                  <c:v>93.699999999999903</c:v>
                </c:pt>
                <c:pt idx="942">
                  <c:v>93.799999999999926</c:v>
                </c:pt>
                <c:pt idx="943">
                  <c:v>93.899999999999892</c:v>
                </c:pt>
                <c:pt idx="944">
                  <c:v>94</c:v>
                </c:pt>
                <c:pt idx="945">
                  <c:v>94.099999999999923</c:v>
                </c:pt>
                <c:pt idx="946">
                  <c:v>94.199999999999932</c:v>
                </c:pt>
                <c:pt idx="947">
                  <c:v>94.299999999999926</c:v>
                </c:pt>
                <c:pt idx="948">
                  <c:v>94.399999999999963</c:v>
                </c:pt>
                <c:pt idx="949">
                  <c:v>94.5</c:v>
                </c:pt>
                <c:pt idx="950">
                  <c:v>94.599999999999866</c:v>
                </c:pt>
                <c:pt idx="951">
                  <c:v>94.699999999999847</c:v>
                </c:pt>
                <c:pt idx="952">
                  <c:v>94.799999999999926</c:v>
                </c:pt>
                <c:pt idx="953">
                  <c:v>94.899999999999864</c:v>
                </c:pt>
                <c:pt idx="954">
                  <c:v>95</c:v>
                </c:pt>
                <c:pt idx="955">
                  <c:v>95.099999999999895</c:v>
                </c:pt>
                <c:pt idx="956">
                  <c:v>95.199999999999903</c:v>
                </c:pt>
                <c:pt idx="957">
                  <c:v>95.299999999999926</c:v>
                </c:pt>
                <c:pt idx="958">
                  <c:v>95.39999999999992</c:v>
                </c:pt>
                <c:pt idx="959">
                  <c:v>95.5</c:v>
                </c:pt>
                <c:pt idx="960">
                  <c:v>95.599999999999937</c:v>
                </c:pt>
                <c:pt idx="961">
                  <c:v>95.699999999999932</c:v>
                </c:pt>
                <c:pt idx="962">
                  <c:v>95.8</c:v>
                </c:pt>
                <c:pt idx="963">
                  <c:v>95.899999999999835</c:v>
                </c:pt>
                <c:pt idx="964">
                  <c:v>96</c:v>
                </c:pt>
                <c:pt idx="965">
                  <c:v>96.099999999999866</c:v>
                </c:pt>
                <c:pt idx="966">
                  <c:v>96.199999999999875</c:v>
                </c:pt>
                <c:pt idx="967">
                  <c:v>96.299999999999926</c:v>
                </c:pt>
                <c:pt idx="968">
                  <c:v>96.399999999999892</c:v>
                </c:pt>
                <c:pt idx="969">
                  <c:v>96.5</c:v>
                </c:pt>
                <c:pt idx="970">
                  <c:v>96.599999999999923</c:v>
                </c:pt>
                <c:pt idx="971">
                  <c:v>96.699999999999903</c:v>
                </c:pt>
                <c:pt idx="972">
                  <c:v>96.799999999999926</c:v>
                </c:pt>
                <c:pt idx="973">
                  <c:v>96.89999999999992</c:v>
                </c:pt>
                <c:pt idx="974">
                  <c:v>97</c:v>
                </c:pt>
                <c:pt idx="975">
                  <c:v>97.099999999999937</c:v>
                </c:pt>
                <c:pt idx="976">
                  <c:v>97.199999999999932</c:v>
                </c:pt>
                <c:pt idx="977">
                  <c:v>97.3</c:v>
                </c:pt>
                <c:pt idx="978">
                  <c:v>97.399999999999864</c:v>
                </c:pt>
                <c:pt idx="979">
                  <c:v>97.5</c:v>
                </c:pt>
                <c:pt idx="980">
                  <c:v>97.599999999999866</c:v>
                </c:pt>
                <c:pt idx="981">
                  <c:v>97.699999999999875</c:v>
                </c:pt>
                <c:pt idx="982">
                  <c:v>97.799999999999926</c:v>
                </c:pt>
                <c:pt idx="983">
                  <c:v>97.899999999999892</c:v>
                </c:pt>
                <c:pt idx="984">
                  <c:v>98</c:v>
                </c:pt>
                <c:pt idx="985">
                  <c:v>98.099999999999923</c:v>
                </c:pt>
                <c:pt idx="986">
                  <c:v>98.199999999999903</c:v>
                </c:pt>
                <c:pt idx="987">
                  <c:v>98.299999999999926</c:v>
                </c:pt>
                <c:pt idx="988">
                  <c:v>98.39999999999992</c:v>
                </c:pt>
                <c:pt idx="989">
                  <c:v>98.5</c:v>
                </c:pt>
                <c:pt idx="990">
                  <c:v>98.599999999999937</c:v>
                </c:pt>
                <c:pt idx="991">
                  <c:v>98.69999999999996</c:v>
                </c:pt>
                <c:pt idx="992">
                  <c:v>98.799999999999926</c:v>
                </c:pt>
                <c:pt idx="993">
                  <c:v>98.899999999999864</c:v>
                </c:pt>
                <c:pt idx="994">
                  <c:v>99</c:v>
                </c:pt>
                <c:pt idx="995">
                  <c:v>99.099999999999895</c:v>
                </c:pt>
                <c:pt idx="996">
                  <c:v>99.199999999999875</c:v>
                </c:pt>
                <c:pt idx="997">
                  <c:v>99.299999999999926</c:v>
                </c:pt>
                <c:pt idx="998">
                  <c:v>99.399999999999892</c:v>
                </c:pt>
                <c:pt idx="999">
                  <c:v>99.5</c:v>
                </c:pt>
              </c:numCache>
            </c:numRef>
          </c:xVal>
          <c:yVal>
            <c:numRef>
              <c:f>'Timing Data'!$N$3:$N$1002</c:f>
              <c:numCache>
                <c:formatCode>General</c:formatCode>
                <c:ptCount val="1000"/>
                <c:pt idx="0">
                  <c:v>0.78350515463918335</c:v>
                </c:pt>
                <c:pt idx="1">
                  <c:v>0.75257731958762886</c:v>
                </c:pt>
                <c:pt idx="2">
                  <c:v>0.75257731958762886</c:v>
                </c:pt>
                <c:pt idx="3">
                  <c:v>0.7319587628866</c:v>
                </c:pt>
                <c:pt idx="4">
                  <c:v>0.7216494845360969</c:v>
                </c:pt>
                <c:pt idx="5">
                  <c:v>0.7010309278350515</c:v>
                </c:pt>
                <c:pt idx="6">
                  <c:v>0.69072164948454606</c:v>
                </c:pt>
                <c:pt idx="7">
                  <c:v>0.67010309278351743</c:v>
                </c:pt>
                <c:pt idx="8">
                  <c:v>0.65979381443300511</c:v>
                </c:pt>
                <c:pt idx="9">
                  <c:v>0.62886597938144362</c:v>
                </c:pt>
                <c:pt idx="10">
                  <c:v>0.61855670103092075</c:v>
                </c:pt>
                <c:pt idx="11">
                  <c:v>0.59793814432989745</c:v>
                </c:pt>
                <c:pt idx="12">
                  <c:v>0.59793814432989745</c:v>
                </c:pt>
                <c:pt idx="13">
                  <c:v>0.57731958762886604</c:v>
                </c:pt>
                <c:pt idx="14">
                  <c:v>0.57731958762886604</c:v>
                </c:pt>
                <c:pt idx="15">
                  <c:v>0.5670103092783505</c:v>
                </c:pt>
                <c:pt idx="16">
                  <c:v>0.57731958762886604</c:v>
                </c:pt>
                <c:pt idx="17">
                  <c:v>0.55670103092783563</c:v>
                </c:pt>
                <c:pt idx="18">
                  <c:v>0.55670103092783563</c:v>
                </c:pt>
                <c:pt idx="19">
                  <c:v>0.54639175257731964</c:v>
                </c:pt>
                <c:pt idx="20">
                  <c:v>0.53608247422680411</c:v>
                </c:pt>
                <c:pt idx="21">
                  <c:v>0.51546391752577325</c:v>
                </c:pt>
                <c:pt idx="22">
                  <c:v>0.50515463917525749</c:v>
                </c:pt>
                <c:pt idx="23">
                  <c:v>0.49484536082474939</c:v>
                </c:pt>
                <c:pt idx="24">
                  <c:v>0.47422680412371138</c:v>
                </c:pt>
                <c:pt idx="25">
                  <c:v>0.45360824742268041</c:v>
                </c:pt>
                <c:pt idx="26">
                  <c:v>0.43298969072165588</c:v>
                </c:pt>
                <c:pt idx="27">
                  <c:v>0.41237113402061881</c:v>
                </c:pt>
                <c:pt idx="28">
                  <c:v>0.39175257731959473</c:v>
                </c:pt>
                <c:pt idx="29">
                  <c:v>0.39175257731959473</c:v>
                </c:pt>
                <c:pt idx="30">
                  <c:v>0.36082474226804839</c:v>
                </c:pt>
                <c:pt idx="31">
                  <c:v>0.35051546391753013</c:v>
                </c:pt>
                <c:pt idx="32">
                  <c:v>0.35051546391753013</c:v>
                </c:pt>
                <c:pt idx="33">
                  <c:v>0.34020618556701088</c:v>
                </c:pt>
                <c:pt idx="34">
                  <c:v>0.3298969072165015</c:v>
                </c:pt>
                <c:pt idx="35">
                  <c:v>0.30927835051546398</c:v>
                </c:pt>
                <c:pt idx="36">
                  <c:v>0.3298969072165015</c:v>
                </c:pt>
                <c:pt idx="37">
                  <c:v>0.28865979381443707</c:v>
                </c:pt>
                <c:pt idx="38">
                  <c:v>0.28865979381443707</c:v>
                </c:pt>
                <c:pt idx="39">
                  <c:v>0.28865979381443707</c:v>
                </c:pt>
                <c:pt idx="40">
                  <c:v>0.26804123711340205</c:v>
                </c:pt>
                <c:pt idx="41">
                  <c:v>0.24742268041237436</c:v>
                </c:pt>
                <c:pt idx="42">
                  <c:v>0.23711340206185574</c:v>
                </c:pt>
                <c:pt idx="43">
                  <c:v>0.21649484536082786</c:v>
                </c:pt>
                <c:pt idx="44">
                  <c:v>0.2061855670103093</c:v>
                </c:pt>
                <c:pt idx="45">
                  <c:v>0.18556701030927841</c:v>
                </c:pt>
                <c:pt idx="46">
                  <c:v>0.1752577319587629</c:v>
                </c:pt>
                <c:pt idx="47">
                  <c:v>0.15463917525773199</c:v>
                </c:pt>
                <c:pt idx="48">
                  <c:v>0.13402061855670103</c:v>
                </c:pt>
                <c:pt idx="49">
                  <c:v>0.12371134020618724</c:v>
                </c:pt>
                <c:pt idx="50">
                  <c:v>0.12371134020618724</c:v>
                </c:pt>
                <c:pt idx="51">
                  <c:v>0.1030927835051558</c:v>
                </c:pt>
                <c:pt idx="52">
                  <c:v>0.1030927835051558</c:v>
                </c:pt>
                <c:pt idx="53">
                  <c:v>0.1030927835051558</c:v>
                </c:pt>
                <c:pt idx="54">
                  <c:v>0.1030927835051558</c:v>
                </c:pt>
                <c:pt idx="55">
                  <c:v>9.2783505154639248E-2</c:v>
                </c:pt>
                <c:pt idx="56">
                  <c:v>0.1030927835051558</c:v>
                </c:pt>
                <c:pt idx="57">
                  <c:v>9.2783505154639248E-2</c:v>
                </c:pt>
                <c:pt idx="58">
                  <c:v>9.2783505154639248E-2</c:v>
                </c:pt>
                <c:pt idx="59">
                  <c:v>9.2783505154639248E-2</c:v>
                </c:pt>
                <c:pt idx="60">
                  <c:v>9.2783505154639248E-2</c:v>
                </c:pt>
                <c:pt idx="61">
                  <c:v>9.2783505154639248E-2</c:v>
                </c:pt>
                <c:pt idx="62">
                  <c:v>8.2474226804123682E-2</c:v>
                </c:pt>
                <c:pt idx="63">
                  <c:v>7.2164948453608421E-2</c:v>
                </c:pt>
                <c:pt idx="64">
                  <c:v>8.2474226804123682E-2</c:v>
                </c:pt>
                <c:pt idx="65">
                  <c:v>6.1855670103092814E-2</c:v>
                </c:pt>
                <c:pt idx="66">
                  <c:v>6.1855670103092814E-2</c:v>
                </c:pt>
                <c:pt idx="67">
                  <c:v>5.1546391752577317E-2</c:v>
                </c:pt>
                <c:pt idx="68">
                  <c:v>7.2164948453608421E-2</c:v>
                </c:pt>
                <c:pt idx="69">
                  <c:v>5.1546391752577317E-2</c:v>
                </c:pt>
                <c:pt idx="70">
                  <c:v>5.1546391752577317E-2</c:v>
                </c:pt>
                <c:pt idx="71">
                  <c:v>6.1855670103092814E-2</c:v>
                </c:pt>
                <c:pt idx="72">
                  <c:v>6.1855670103092814E-2</c:v>
                </c:pt>
                <c:pt idx="73">
                  <c:v>6.1855670103092814E-2</c:v>
                </c:pt>
                <c:pt idx="74">
                  <c:v>6.1855670103092814E-2</c:v>
                </c:pt>
                <c:pt idx="75">
                  <c:v>7.2164948453608421E-2</c:v>
                </c:pt>
                <c:pt idx="76">
                  <c:v>6.1855670103092814E-2</c:v>
                </c:pt>
                <c:pt idx="77">
                  <c:v>6.1855670103092814E-2</c:v>
                </c:pt>
                <c:pt idx="78">
                  <c:v>7.2164948453608421E-2</c:v>
                </c:pt>
                <c:pt idx="79">
                  <c:v>6.1855670103092814E-2</c:v>
                </c:pt>
                <c:pt idx="80">
                  <c:v>6.1855670103092814E-2</c:v>
                </c:pt>
                <c:pt idx="81">
                  <c:v>6.1855670103092814E-2</c:v>
                </c:pt>
                <c:pt idx="82">
                  <c:v>6.1855670103092814E-2</c:v>
                </c:pt>
                <c:pt idx="83">
                  <c:v>6.1855670103092814E-2</c:v>
                </c:pt>
                <c:pt idx="84">
                  <c:v>6.1855670103092814E-2</c:v>
                </c:pt>
                <c:pt idx="85">
                  <c:v>5.1546391752577317E-2</c:v>
                </c:pt>
                <c:pt idx="86">
                  <c:v>5.1546391752577317E-2</c:v>
                </c:pt>
                <c:pt idx="87">
                  <c:v>5.1546391752577317E-2</c:v>
                </c:pt>
                <c:pt idx="88">
                  <c:v>6.1855670103092814E-2</c:v>
                </c:pt>
                <c:pt idx="89">
                  <c:v>5.1546391752577317E-2</c:v>
                </c:pt>
                <c:pt idx="90">
                  <c:v>5.1546391752577317E-2</c:v>
                </c:pt>
                <c:pt idx="91">
                  <c:v>5.1546391752577317E-2</c:v>
                </c:pt>
                <c:pt idx="92">
                  <c:v>5.1546391752577317E-2</c:v>
                </c:pt>
                <c:pt idx="93">
                  <c:v>5.1546391752577317E-2</c:v>
                </c:pt>
                <c:pt idx="94">
                  <c:v>6.1855670103092814E-2</c:v>
                </c:pt>
                <c:pt idx="95">
                  <c:v>4.1237113402061855E-2</c:v>
                </c:pt>
                <c:pt idx="96">
                  <c:v>5.1546391752577317E-2</c:v>
                </c:pt>
                <c:pt idx="97">
                  <c:v>4.1237113402061855E-2</c:v>
                </c:pt>
                <c:pt idx="98">
                  <c:v>4.1237113402061855E-2</c:v>
                </c:pt>
                <c:pt idx="99">
                  <c:v>5.1546391752577317E-2</c:v>
                </c:pt>
                <c:pt idx="100">
                  <c:v>5.1546391752577317E-2</c:v>
                </c:pt>
                <c:pt idx="101">
                  <c:v>4.1237113402061855E-2</c:v>
                </c:pt>
                <c:pt idx="102">
                  <c:v>4.1237113402061855E-2</c:v>
                </c:pt>
                <c:pt idx="103">
                  <c:v>4.1237113402061855E-2</c:v>
                </c:pt>
                <c:pt idx="104">
                  <c:v>4.1237113402061855E-2</c:v>
                </c:pt>
                <c:pt idx="105">
                  <c:v>5.1546391752577317E-2</c:v>
                </c:pt>
                <c:pt idx="106">
                  <c:v>5.1546391752577317E-2</c:v>
                </c:pt>
                <c:pt idx="107">
                  <c:v>4.1237113402061855E-2</c:v>
                </c:pt>
                <c:pt idx="108">
                  <c:v>6.1855670103092814E-2</c:v>
                </c:pt>
                <c:pt idx="109">
                  <c:v>5.1546391752577317E-2</c:v>
                </c:pt>
                <c:pt idx="110">
                  <c:v>6.1855670103092814E-2</c:v>
                </c:pt>
                <c:pt idx="111">
                  <c:v>5.1546391752577317E-2</c:v>
                </c:pt>
                <c:pt idx="112">
                  <c:v>6.1855670103092814E-2</c:v>
                </c:pt>
                <c:pt idx="113">
                  <c:v>5.1546391752577317E-2</c:v>
                </c:pt>
                <c:pt idx="114">
                  <c:v>6.1855670103092814E-2</c:v>
                </c:pt>
                <c:pt idx="115">
                  <c:v>4.1237113402061855E-2</c:v>
                </c:pt>
                <c:pt idx="116">
                  <c:v>5.1546391752577317E-2</c:v>
                </c:pt>
                <c:pt idx="117">
                  <c:v>5.1546391752577317E-2</c:v>
                </c:pt>
                <c:pt idx="118">
                  <c:v>5.1546391752577317E-2</c:v>
                </c:pt>
                <c:pt idx="119">
                  <c:v>5.1546391752577317E-2</c:v>
                </c:pt>
                <c:pt idx="120">
                  <c:v>4.1237113402061855E-2</c:v>
                </c:pt>
                <c:pt idx="121">
                  <c:v>3.0927835051546417E-2</c:v>
                </c:pt>
                <c:pt idx="122">
                  <c:v>4.1237113402061855E-2</c:v>
                </c:pt>
                <c:pt idx="123">
                  <c:v>3.0927835051546417E-2</c:v>
                </c:pt>
                <c:pt idx="124">
                  <c:v>2.0618556701030927E-2</c:v>
                </c:pt>
                <c:pt idx="125">
                  <c:v>3.0927835051546417E-2</c:v>
                </c:pt>
                <c:pt idx="126">
                  <c:v>3.0927835051546417E-2</c:v>
                </c:pt>
                <c:pt idx="127">
                  <c:v>4.1237113402061855E-2</c:v>
                </c:pt>
                <c:pt idx="128">
                  <c:v>3.0927835051546417E-2</c:v>
                </c:pt>
                <c:pt idx="129">
                  <c:v>3.0927835051546417E-2</c:v>
                </c:pt>
                <c:pt idx="130">
                  <c:v>3.0927835051546417E-2</c:v>
                </c:pt>
                <c:pt idx="131">
                  <c:v>3.0927835051546417E-2</c:v>
                </c:pt>
                <c:pt idx="132">
                  <c:v>3.0927835051546417E-2</c:v>
                </c:pt>
                <c:pt idx="133">
                  <c:v>2.0618556701030927E-2</c:v>
                </c:pt>
                <c:pt idx="134">
                  <c:v>3.0927835051546417E-2</c:v>
                </c:pt>
                <c:pt idx="135">
                  <c:v>2.0618556701030927E-2</c:v>
                </c:pt>
                <c:pt idx="136">
                  <c:v>2.0618556701030927E-2</c:v>
                </c:pt>
                <c:pt idx="137">
                  <c:v>2.0618556701030927E-2</c:v>
                </c:pt>
                <c:pt idx="138">
                  <c:v>3.0927835051546417E-2</c:v>
                </c:pt>
                <c:pt idx="139">
                  <c:v>2.0618556701030927E-2</c:v>
                </c:pt>
                <c:pt idx="140">
                  <c:v>3.0927835051546417E-2</c:v>
                </c:pt>
                <c:pt idx="141">
                  <c:v>2.0618556701030927E-2</c:v>
                </c:pt>
                <c:pt idx="142">
                  <c:v>3.0927835051546417E-2</c:v>
                </c:pt>
                <c:pt idx="143">
                  <c:v>4.1237113402061855E-2</c:v>
                </c:pt>
                <c:pt idx="144">
                  <c:v>5.1546391752577317E-2</c:v>
                </c:pt>
                <c:pt idx="145">
                  <c:v>5.1546391752577317E-2</c:v>
                </c:pt>
                <c:pt idx="146">
                  <c:v>4.1237113402061855E-2</c:v>
                </c:pt>
                <c:pt idx="147">
                  <c:v>4.1237113402061855E-2</c:v>
                </c:pt>
                <c:pt idx="148">
                  <c:v>4.1237113402061855E-2</c:v>
                </c:pt>
                <c:pt idx="149">
                  <c:v>5.1546391752577317E-2</c:v>
                </c:pt>
                <c:pt idx="150">
                  <c:v>4.1237113402061855E-2</c:v>
                </c:pt>
                <c:pt idx="151">
                  <c:v>4.1237113402061855E-2</c:v>
                </c:pt>
                <c:pt idx="152">
                  <c:v>4.1237113402061855E-2</c:v>
                </c:pt>
                <c:pt idx="153">
                  <c:v>5.1546391752577317E-2</c:v>
                </c:pt>
                <c:pt idx="154">
                  <c:v>4.1237113402061855E-2</c:v>
                </c:pt>
                <c:pt idx="155">
                  <c:v>4.1237113402061855E-2</c:v>
                </c:pt>
                <c:pt idx="156">
                  <c:v>4.1237113402061855E-2</c:v>
                </c:pt>
                <c:pt idx="157">
                  <c:v>3.0927835051546417E-2</c:v>
                </c:pt>
                <c:pt idx="158">
                  <c:v>4.1237113402061855E-2</c:v>
                </c:pt>
                <c:pt idx="159">
                  <c:v>3.0927835051546417E-2</c:v>
                </c:pt>
                <c:pt idx="160">
                  <c:v>5.1546391752577317E-2</c:v>
                </c:pt>
                <c:pt idx="161">
                  <c:v>7.2164948453608421E-2</c:v>
                </c:pt>
                <c:pt idx="162">
                  <c:v>0.13402061855670103</c:v>
                </c:pt>
                <c:pt idx="163">
                  <c:v>0.21649484536082786</c:v>
                </c:pt>
                <c:pt idx="164">
                  <c:v>0.31958762886598346</c:v>
                </c:pt>
                <c:pt idx="165">
                  <c:v>0.44329896907216587</c:v>
                </c:pt>
                <c:pt idx="166">
                  <c:v>0.55670103092783563</c:v>
                </c:pt>
                <c:pt idx="167">
                  <c:v>0.67010309278351743</c:v>
                </c:pt>
                <c:pt idx="168">
                  <c:v>0.76288659793814462</c:v>
                </c:pt>
                <c:pt idx="169">
                  <c:v>0.84536082474225849</c:v>
                </c:pt>
                <c:pt idx="170">
                  <c:v>0.90721649484535127</c:v>
                </c:pt>
                <c:pt idx="171">
                  <c:v>0.94845360824742253</c:v>
                </c:pt>
                <c:pt idx="172">
                  <c:v>0.9793814432989687</c:v>
                </c:pt>
                <c:pt idx="173">
                  <c:v>0.98969072164949179</c:v>
                </c:pt>
                <c:pt idx="174">
                  <c:v>1</c:v>
                </c:pt>
                <c:pt idx="175">
                  <c:v>0.98969072164949179</c:v>
                </c:pt>
                <c:pt idx="176">
                  <c:v>0.98969072164949179</c:v>
                </c:pt>
                <c:pt idx="177">
                  <c:v>0.9690721649484535</c:v>
                </c:pt>
                <c:pt idx="178">
                  <c:v>0.94845360824742253</c:v>
                </c:pt>
                <c:pt idx="179">
                  <c:v>0.92783505154639889</c:v>
                </c:pt>
                <c:pt idx="180">
                  <c:v>0.91752577319588424</c:v>
                </c:pt>
                <c:pt idx="181">
                  <c:v>0.89690721649485505</c:v>
                </c:pt>
                <c:pt idx="182">
                  <c:v>0.87628865979381465</c:v>
                </c:pt>
                <c:pt idx="183">
                  <c:v>0.85567010309279068</c:v>
                </c:pt>
                <c:pt idx="184">
                  <c:v>0.84536082474225849</c:v>
                </c:pt>
                <c:pt idx="185">
                  <c:v>0.82474226804123718</c:v>
                </c:pt>
                <c:pt idx="186">
                  <c:v>0.80412371134020622</c:v>
                </c:pt>
                <c:pt idx="187">
                  <c:v>0.79381443298969789</c:v>
                </c:pt>
                <c:pt idx="188">
                  <c:v>0.80412371134020622</c:v>
                </c:pt>
                <c:pt idx="189">
                  <c:v>0.78350515463918335</c:v>
                </c:pt>
                <c:pt idx="190">
                  <c:v>0.77319587628867559</c:v>
                </c:pt>
                <c:pt idx="191">
                  <c:v>0.76288659793814462</c:v>
                </c:pt>
                <c:pt idx="192">
                  <c:v>0.74226804123711343</c:v>
                </c:pt>
                <c:pt idx="193">
                  <c:v>0.7216494845360969</c:v>
                </c:pt>
                <c:pt idx="194">
                  <c:v>0.71134020618557914</c:v>
                </c:pt>
                <c:pt idx="195">
                  <c:v>0.69072164948454606</c:v>
                </c:pt>
                <c:pt idx="196">
                  <c:v>0.67010309278351743</c:v>
                </c:pt>
                <c:pt idx="197">
                  <c:v>0.65979381443300511</c:v>
                </c:pt>
                <c:pt idx="198">
                  <c:v>0.64948453608248236</c:v>
                </c:pt>
                <c:pt idx="199">
                  <c:v>0.62886597938144362</c:v>
                </c:pt>
                <c:pt idx="200">
                  <c:v>0.59793814432989745</c:v>
                </c:pt>
                <c:pt idx="201">
                  <c:v>0.59793814432989745</c:v>
                </c:pt>
                <c:pt idx="202">
                  <c:v>0.59793814432989745</c:v>
                </c:pt>
                <c:pt idx="203">
                  <c:v>0.57731958762886604</c:v>
                </c:pt>
                <c:pt idx="204">
                  <c:v>0.58762886597938224</c:v>
                </c:pt>
                <c:pt idx="205">
                  <c:v>0.5670103092783505</c:v>
                </c:pt>
                <c:pt idx="206">
                  <c:v>0.5670103092783505</c:v>
                </c:pt>
                <c:pt idx="207">
                  <c:v>0.5670103092783505</c:v>
                </c:pt>
                <c:pt idx="208">
                  <c:v>0.55670103092783563</c:v>
                </c:pt>
                <c:pt idx="209">
                  <c:v>0.53608247422680411</c:v>
                </c:pt>
                <c:pt idx="210">
                  <c:v>0.53608247422680411</c:v>
                </c:pt>
                <c:pt idx="211">
                  <c:v>0.50515463917525749</c:v>
                </c:pt>
                <c:pt idx="212">
                  <c:v>0.49484536082474939</c:v>
                </c:pt>
                <c:pt idx="213">
                  <c:v>0.46391752577319589</c:v>
                </c:pt>
                <c:pt idx="214">
                  <c:v>0.44329896907216587</c:v>
                </c:pt>
                <c:pt idx="215">
                  <c:v>0.42268041237113407</c:v>
                </c:pt>
                <c:pt idx="216">
                  <c:v>0.42268041237113407</c:v>
                </c:pt>
                <c:pt idx="217">
                  <c:v>0.40206185567010311</c:v>
                </c:pt>
                <c:pt idx="218">
                  <c:v>0.38144329896907692</c:v>
                </c:pt>
                <c:pt idx="219">
                  <c:v>0.36082474226804839</c:v>
                </c:pt>
                <c:pt idx="220">
                  <c:v>0.35051546391753013</c:v>
                </c:pt>
                <c:pt idx="221">
                  <c:v>0.34020618556701088</c:v>
                </c:pt>
                <c:pt idx="222">
                  <c:v>0.3298969072165015</c:v>
                </c:pt>
                <c:pt idx="223">
                  <c:v>0.3298969072165015</c:v>
                </c:pt>
                <c:pt idx="224">
                  <c:v>0.3298969072165015</c:v>
                </c:pt>
                <c:pt idx="225">
                  <c:v>0.30927835051546398</c:v>
                </c:pt>
                <c:pt idx="226">
                  <c:v>0.30927835051546398</c:v>
                </c:pt>
                <c:pt idx="227">
                  <c:v>0.28865979381443707</c:v>
                </c:pt>
                <c:pt idx="228">
                  <c:v>0.27835051546391781</c:v>
                </c:pt>
                <c:pt idx="229">
                  <c:v>0.26804123711340205</c:v>
                </c:pt>
                <c:pt idx="230">
                  <c:v>0.25773195876288663</c:v>
                </c:pt>
                <c:pt idx="231">
                  <c:v>0.23711340206185574</c:v>
                </c:pt>
                <c:pt idx="232">
                  <c:v>0.2268041237113404</c:v>
                </c:pt>
                <c:pt idx="233">
                  <c:v>0.21649484536082786</c:v>
                </c:pt>
                <c:pt idx="234">
                  <c:v>0.19587628865979398</c:v>
                </c:pt>
                <c:pt idx="235">
                  <c:v>0.1752577319587629</c:v>
                </c:pt>
                <c:pt idx="236">
                  <c:v>0.16494845360824917</c:v>
                </c:pt>
                <c:pt idx="237">
                  <c:v>0.13402061855670103</c:v>
                </c:pt>
                <c:pt idx="238">
                  <c:v>0.13402061855670103</c:v>
                </c:pt>
                <c:pt idx="239">
                  <c:v>0.1030927835051558</c:v>
                </c:pt>
                <c:pt idx="240">
                  <c:v>0.12371134020618724</c:v>
                </c:pt>
                <c:pt idx="241">
                  <c:v>0.11340206185567017</c:v>
                </c:pt>
                <c:pt idx="242">
                  <c:v>0.1030927835051558</c:v>
                </c:pt>
                <c:pt idx="243">
                  <c:v>0.1030927835051558</c:v>
                </c:pt>
                <c:pt idx="244">
                  <c:v>9.2783505154639248E-2</c:v>
                </c:pt>
                <c:pt idx="245">
                  <c:v>0.1030927835051558</c:v>
                </c:pt>
                <c:pt idx="246">
                  <c:v>9.2783505154639248E-2</c:v>
                </c:pt>
                <c:pt idx="247">
                  <c:v>8.2474226804123682E-2</c:v>
                </c:pt>
                <c:pt idx="248">
                  <c:v>0.1030927835051558</c:v>
                </c:pt>
                <c:pt idx="249">
                  <c:v>8.2474226804123682E-2</c:v>
                </c:pt>
                <c:pt idx="250">
                  <c:v>9.2783505154639248E-2</c:v>
                </c:pt>
                <c:pt idx="251">
                  <c:v>7.2164948453608421E-2</c:v>
                </c:pt>
                <c:pt idx="252">
                  <c:v>8.2474226804123682E-2</c:v>
                </c:pt>
                <c:pt idx="253">
                  <c:v>7.2164948453608421E-2</c:v>
                </c:pt>
                <c:pt idx="254">
                  <c:v>6.1855670103092814E-2</c:v>
                </c:pt>
                <c:pt idx="255">
                  <c:v>7.2164948453608421E-2</c:v>
                </c:pt>
                <c:pt idx="256">
                  <c:v>6.1855670103092814E-2</c:v>
                </c:pt>
                <c:pt idx="257">
                  <c:v>6.1855670103092814E-2</c:v>
                </c:pt>
                <c:pt idx="258">
                  <c:v>6.1855670103092814E-2</c:v>
                </c:pt>
                <c:pt idx="259">
                  <c:v>5.1546391752577317E-2</c:v>
                </c:pt>
                <c:pt idx="260">
                  <c:v>6.1855670103092814E-2</c:v>
                </c:pt>
                <c:pt idx="261">
                  <c:v>5.1546391752577317E-2</c:v>
                </c:pt>
                <c:pt idx="262">
                  <c:v>6.1855670103092814E-2</c:v>
                </c:pt>
                <c:pt idx="263">
                  <c:v>6.1855670103092814E-2</c:v>
                </c:pt>
                <c:pt idx="264">
                  <c:v>6.1855670103092814E-2</c:v>
                </c:pt>
                <c:pt idx="265">
                  <c:v>6.1855670103092814E-2</c:v>
                </c:pt>
                <c:pt idx="266">
                  <c:v>7.2164948453608421E-2</c:v>
                </c:pt>
                <c:pt idx="267">
                  <c:v>7.2164948453608421E-2</c:v>
                </c:pt>
                <c:pt idx="268">
                  <c:v>7.2164948453608421E-2</c:v>
                </c:pt>
                <c:pt idx="269">
                  <c:v>6.1855670103092814E-2</c:v>
                </c:pt>
                <c:pt idx="270">
                  <c:v>7.2164948453608421E-2</c:v>
                </c:pt>
                <c:pt idx="271">
                  <c:v>6.1855670103092814E-2</c:v>
                </c:pt>
                <c:pt idx="272">
                  <c:v>6.1855670103092814E-2</c:v>
                </c:pt>
                <c:pt idx="273">
                  <c:v>5.1546391752577317E-2</c:v>
                </c:pt>
                <c:pt idx="274">
                  <c:v>6.1855670103092814E-2</c:v>
                </c:pt>
                <c:pt idx="275">
                  <c:v>6.1855670103092814E-2</c:v>
                </c:pt>
                <c:pt idx="276">
                  <c:v>6.1855670103092814E-2</c:v>
                </c:pt>
                <c:pt idx="277">
                  <c:v>5.1546391752577317E-2</c:v>
                </c:pt>
                <c:pt idx="278">
                  <c:v>5.1546391752577317E-2</c:v>
                </c:pt>
                <c:pt idx="279">
                  <c:v>5.1546391752577317E-2</c:v>
                </c:pt>
                <c:pt idx="280">
                  <c:v>6.1855670103092814E-2</c:v>
                </c:pt>
                <c:pt idx="281">
                  <c:v>4.1237113402061855E-2</c:v>
                </c:pt>
                <c:pt idx="282">
                  <c:v>5.1546391752577317E-2</c:v>
                </c:pt>
                <c:pt idx="283">
                  <c:v>5.1546391752577317E-2</c:v>
                </c:pt>
                <c:pt idx="284">
                  <c:v>5.1546391752577317E-2</c:v>
                </c:pt>
                <c:pt idx="285">
                  <c:v>5.1546391752577317E-2</c:v>
                </c:pt>
                <c:pt idx="286">
                  <c:v>5.1546391752577317E-2</c:v>
                </c:pt>
                <c:pt idx="287">
                  <c:v>5.1546391752577317E-2</c:v>
                </c:pt>
                <c:pt idx="288">
                  <c:v>5.1546391752577317E-2</c:v>
                </c:pt>
                <c:pt idx="289">
                  <c:v>5.1546391752577317E-2</c:v>
                </c:pt>
                <c:pt idx="290">
                  <c:v>5.1546391752577317E-2</c:v>
                </c:pt>
                <c:pt idx="291">
                  <c:v>5.1546391752577317E-2</c:v>
                </c:pt>
                <c:pt idx="292">
                  <c:v>5.1546391752577317E-2</c:v>
                </c:pt>
                <c:pt idx="293">
                  <c:v>4.1237113402061855E-2</c:v>
                </c:pt>
                <c:pt idx="294">
                  <c:v>5.1546391752577317E-2</c:v>
                </c:pt>
                <c:pt idx="295">
                  <c:v>5.1546391752577317E-2</c:v>
                </c:pt>
                <c:pt idx="296">
                  <c:v>5.1546391752577317E-2</c:v>
                </c:pt>
                <c:pt idx="297">
                  <c:v>5.1546391752577317E-2</c:v>
                </c:pt>
                <c:pt idx="298">
                  <c:v>4.1237113402061855E-2</c:v>
                </c:pt>
                <c:pt idx="299">
                  <c:v>4.1237113402061855E-2</c:v>
                </c:pt>
                <c:pt idx="300">
                  <c:v>5.1546391752577317E-2</c:v>
                </c:pt>
                <c:pt idx="301">
                  <c:v>5.1546391752577317E-2</c:v>
                </c:pt>
                <c:pt idx="302">
                  <c:v>5.1546391752577317E-2</c:v>
                </c:pt>
                <c:pt idx="303">
                  <c:v>5.1546391752577317E-2</c:v>
                </c:pt>
                <c:pt idx="304">
                  <c:v>6.1855670103092814E-2</c:v>
                </c:pt>
                <c:pt idx="305">
                  <c:v>5.1546391752577317E-2</c:v>
                </c:pt>
                <c:pt idx="306">
                  <c:v>4.1237113402061855E-2</c:v>
                </c:pt>
                <c:pt idx="307">
                  <c:v>4.1237113402061855E-2</c:v>
                </c:pt>
                <c:pt idx="308">
                  <c:v>4.1237113402061855E-2</c:v>
                </c:pt>
                <c:pt idx="309">
                  <c:v>4.1237113402061855E-2</c:v>
                </c:pt>
                <c:pt idx="310">
                  <c:v>4.1237113402061855E-2</c:v>
                </c:pt>
                <c:pt idx="311">
                  <c:v>4.1237113402061855E-2</c:v>
                </c:pt>
                <c:pt idx="312">
                  <c:v>4.1237113402061855E-2</c:v>
                </c:pt>
                <c:pt idx="313">
                  <c:v>4.1237113402061855E-2</c:v>
                </c:pt>
                <c:pt idx="314">
                  <c:v>4.1237113402061855E-2</c:v>
                </c:pt>
                <c:pt idx="315">
                  <c:v>3.0927835051546417E-2</c:v>
                </c:pt>
                <c:pt idx="316">
                  <c:v>4.1237113402061855E-2</c:v>
                </c:pt>
                <c:pt idx="317">
                  <c:v>2.0618556701030927E-2</c:v>
                </c:pt>
                <c:pt idx="318">
                  <c:v>4.1237113402061855E-2</c:v>
                </c:pt>
                <c:pt idx="319">
                  <c:v>2.0618556701030927E-2</c:v>
                </c:pt>
                <c:pt idx="320">
                  <c:v>3.0927835051546417E-2</c:v>
                </c:pt>
                <c:pt idx="321">
                  <c:v>3.0927835051546417E-2</c:v>
                </c:pt>
                <c:pt idx="322">
                  <c:v>4.1237113402061855E-2</c:v>
                </c:pt>
                <c:pt idx="323">
                  <c:v>3.0927835051546417E-2</c:v>
                </c:pt>
                <c:pt idx="324">
                  <c:v>3.0927835051546417E-2</c:v>
                </c:pt>
                <c:pt idx="325">
                  <c:v>2.0618556701030927E-2</c:v>
                </c:pt>
                <c:pt idx="326">
                  <c:v>3.0927835051546417E-2</c:v>
                </c:pt>
                <c:pt idx="327">
                  <c:v>3.0927835051546417E-2</c:v>
                </c:pt>
                <c:pt idx="328">
                  <c:v>3.0927835051546417E-2</c:v>
                </c:pt>
                <c:pt idx="329">
                  <c:v>2.0618556701030927E-2</c:v>
                </c:pt>
                <c:pt idx="330">
                  <c:v>3.0927835051546417E-2</c:v>
                </c:pt>
                <c:pt idx="331">
                  <c:v>3.0927835051546417E-2</c:v>
                </c:pt>
                <c:pt idx="332">
                  <c:v>3.0927835051546417E-2</c:v>
                </c:pt>
                <c:pt idx="333">
                  <c:v>4.1237113402061855E-2</c:v>
                </c:pt>
                <c:pt idx="334">
                  <c:v>4.1237113402061855E-2</c:v>
                </c:pt>
                <c:pt idx="335">
                  <c:v>3.0927835051546417E-2</c:v>
                </c:pt>
                <c:pt idx="336">
                  <c:v>4.1237113402061855E-2</c:v>
                </c:pt>
                <c:pt idx="337">
                  <c:v>4.1237113402061855E-2</c:v>
                </c:pt>
                <c:pt idx="338">
                  <c:v>5.1546391752577317E-2</c:v>
                </c:pt>
                <c:pt idx="339">
                  <c:v>4.1237113402061855E-2</c:v>
                </c:pt>
                <c:pt idx="340">
                  <c:v>5.1546391752577317E-2</c:v>
                </c:pt>
                <c:pt idx="341">
                  <c:v>4.1237113402061855E-2</c:v>
                </c:pt>
                <c:pt idx="342">
                  <c:v>4.1237113402061855E-2</c:v>
                </c:pt>
                <c:pt idx="343">
                  <c:v>4.1237113402061855E-2</c:v>
                </c:pt>
                <c:pt idx="344">
                  <c:v>4.1237113402061855E-2</c:v>
                </c:pt>
                <c:pt idx="345">
                  <c:v>4.1237113402061855E-2</c:v>
                </c:pt>
                <c:pt idx="346">
                  <c:v>3.0927835051546417E-2</c:v>
                </c:pt>
                <c:pt idx="347">
                  <c:v>3.0927835051546417E-2</c:v>
                </c:pt>
                <c:pt idx="348">
                  <c:v>3.0927835051546417E-2</c:v>
                </c:pt>
                <c:pt idx="349">
                  <c:v>2.0618556701030927E-2</c:v>
                </c:pt>
                <c:pt idx="350">
                  <c:v>4.1237113402061855E-2</c:v>
                </c:pt>
                <c:pt idx="351">
                  <c:v>2.0618556701030927E-2</c:v>
                </c:pt>
                <c:pt idx="352">
                  <c:v>4.1237113402061855E-2</c:v>
                </c:pt>
                <c:pt idx="353">
                  <c:v>3.0927835051546417E-2</c:v>
                </c:pt>
                <c:pt idx="354">
                  <c:v>5.1546391752577317E-2</c:v>
                </c:pt>
                <c:pt idx="355">
                  <c:v>3.0927835051546417E-2</c:v>
                </c:pt>
                <c:pt idx="356">
                  <c:v>3.0927835051546417E-2</c:v>
                </c:pt>
                <c:pt idx="357">
                  <c:v>4.1237113402061855E-2</c:v>
                </c:pt>
                <c:pt idx="358">
                  <c:v>4.1237113402061855E-2</c:v>
                </c:pt>
                <c:pt idx="359">
                  <c:v>4.1237113402061855E-2</c:v>
                </c:pt>
                <c:pt idx="360">
                  <c:v>3.0927835051546417E-2</c:v>
                </c:pt>
                <c:pt idx="361">
                  <c:v>3.0927835051546417E-2</c:v>
                </c:pt>
                <c:pt idx="362">
                  <c:v>5.1546391752577317E-2</c:v>
                </c:pt>
                <c:pt idx="363">
                  <c:v>3.0927835051546417E-2</c:v>
                </c:pt>
                <c:pt idx="364">
                  <c:v>3.0927835051546417E-2</c:v>
                </c:pt>
                <c:pt idx="365">
                  <c:v>3.0927835051546417E-2</c:v>
                </c:pt>
                <c:pt idx="366">
                  <c:v>3.0927835051546417E-2</c:v>
                </c:pt>
                <c:pt idx="367">
                  <c:v>3.0927835051546417E-2</c:v>
                </c:pt>
                <c:pt idx="368">
                  <c:v>3.0927835051546417E-2</c:v>
                </c:pt>
                <c:pt idx="369">
                  <c:v>2.0618556701030927E-2</c:v>
                </c:pt>
                <c:pt idx="370">
                  <c:v>3.0927835051546417E-2</c:v>
                </c:pt>
                <c:pt idx="371">
                  <c:v>2.0618556701030927E-2</c:v>
                </c:pt>
                <c:pt idx="372">
                  <c:v>3.0927835051546417E-2</c:v>
                </c:pt>
                <c:pt idx="373">
                  <c:v>3.0927835051546417E-2</c:v>
                </c:pt>
                <c:pt idx="374">
                  <c:v>4.1237113402061855E-2</c:v>
                </c:pt>
                <c:pt idx="375">
                  <c:v>4.1237113402061855E-2</c:v>
                </c:pt>
                <c:pt idx="376">
                  <c:v>4.1237113402061855E-2</c:v>
                </c:pt>
                <c:pt idx="377">
                  <c:v>3.0927835051546417E-2</c:v>
                </c:pt>
                <c:pt idx="378">
                  <c:v>4.1237113402061855E-2</c:v>
                </c:pt>
                <c:pt idx="379">
                  <c:v>3.0927835051546417E-2</c:v>
                </c:pt>
                <c:pt idx="380">
                  <c:v>3.0927835051546417E-2</c:v>
                </c:pt>
                <c:pt idx="381">
                  <c:v>4.1237113402061855E-2</c:v>
                </c:pt>
                <c:pt idx="382">
                  <c:v>3.0927835051546417E-2</c:v>
                </c:pt>
                <c:pt idx="383">
                  <c:v>4.1237113402061855E-2</c:v>
                </c:pt>
                <c:pt idx="384">
                  <c:v>4.1237113402061855E-2</c:v>
                </c:pt>
                <c:pt idx="385">
                  <c:v>3.0927835051546417E-2</c:v>
                </c:pt>
                <c:pt idx="386">
                  <c:v>3.0927835051546417E-2</c:v>
                </c:pt>
                <c:pt idx="387">
                  <c:v>3.0927835051546417E-2</c:v>
                </c:pt>
                <c:pt idx="388">
                  <c:v>3.0927835051546417E-2</c:v>
                </c:pt>
                <c:pt idx="389">
                  <c:v>3.0927835051546417E-2</c:v>
                </c:pt>
                <c:pt idx="390">
                  <c:v>3.0927835051546417E-2</c:v>
                </c:pt>
                <c:pt idx="391">
                  <c:v>2.0618556701030927E-2</c:v>
                </c:pt>
                <c:pt idx="392">
                  <c:v>4.1237113402061855E-2</c:v>
                </c:pt>
                <c:pt idx="393">
                  <c:v>3.0927835051546417E-2</c:v>
                </c:pt>
                <c:pt idx="394">
                  <c:v>5.1546391752577317E-2</c:v>
                </c:pt>
                <c:pt idx="395">
                  <c:v>3.0927835051546417E-2</c:v>
                </c:pt>
                <c:pt idx="396">
                  <c:v>4.1237113402061855E-2</c:v>
                </c:pt>
                <c:pt idx="397">
                  <c:v>4.1237113402061855E-2</c:v>
                </c:pt>
                <c:pt idx="398">
                  <c:v>4.1237113402061855E-2</c:v>
                </c:pt>
                <c:pt idx="399">
                  <c:v>3.0927835051546417E-2</c:v>
                </c:pt>
                <c:pt idx="400">
                  <c:v>4.1237113402061855E-2</c:v>
                </c:pt>
                <c:pt idx="401">
                  <c:v>3.0927835051546417E-2</c:v>
                </c:pt>
                <c:pt idx="402">
                  <c:v>3.0927835051546417E-2</c:v>
                </c:pt>
                <c:pt idx="403">
                  <c:v>4.1237113402061855E-2</c:v>
                </c:pt>
                <c:pt idx="404">
                  <c:v>2.0618556701030927E-2</c:v>
                </c:pt>
                <c:pt idx="405">
                  <c:v>2.0618556701030927E-2</c:v>
                </c:pt>
                <c:pt idx="406">
                  <c:v>3.0927835051546417E-2</c:v>
                </c:pt>
                <c:pt idx="407">
                  <c:v>2.0618556701030927E-2</c:v>
                </c:pt>
                <c:pt idx="408">
                  <c:v>3.0927835051546417E-2</c:v>
                </c:pt>
                <c:pt idx="409">
                  <c:v>2.0618556701030927E-2</c:v>
                </c:pt>
                <c:pt idx="410">
                  <c:v>3.0927835051546417E-2</c:v>
                </c:pt>
                <c:pt idx="411">
                  <c:v>2.0618556701030927E-2</c:v>
                </c:pt>
                <c:pt idx="412">
                  <c:v>2.0618556701030927E-2</c:v>
                </c:pt>
                <c:pt idx="413">
                  <c:v>3.0927835051546417E-2</c:v>
                </c:pt>
                <c:pt idx="414">
                  <c:v>3.0927835051546417E-2</c:v>
                </c:pt>
                <c:pt idx="415">
                  <c:v>4.1237113402061855E-2</c:v>
                </c:pt>
                <c:pt idx="416">
                  <c:v>3.0927835051546417E-2</c:v>
                </c:pt>
                <c:pt idx="417">
                  <c:v>3.0927835051546417E-2</c:v>
                </c:pt>
                <c:pt idx="418">
                  <c:v>2.0618556701030927E-2</c:v>
                </c:pt>
                <c:pt idx="419">
                  <c:v>2.0618556701030927E-2</c:v>
                </c:pt>
                <c:pt idx="420">
                  <c:v>4.1237113402061855E-2</c:v>
                </c:pt>
                <c:pt idx="421">
                  <c:v>3.0927835051546417E-2</c:v>
                </c:pt>
                <c:pt idx="422">
                  <c:v>3.0927835051546417E-2</c:v>
                </c:pt>
                <c:pt idx="423">
                  <c:v>3.0927835051546417E-2</c:v>
                </c:pt>
                <c:pt idx="424">
                  <c:v>3.0927835051546417E-2</c:v>
                </c:pt>
                <c:pt idx="425">
                  <c:v>3.0927835051546417E-2</c:v>
                </c:pt>
                <c:pt idx="426">
                  <c:v>3.0927835051546417E-2</c:v>
                </c:pt>
                <c:pt idx="427">
                  <c:v>3.0927835051546417E-2</c:v>
                </c:pt>
                <c:pt idx="428">
                  <c:v>4.1237113402061855E-2</c:v>
                </c:pt>
                <c:pt idx="429">
                  <c:v>3.0927835051546417E-2</c:v>
                </c:pt>
                <c:pt idx="430">
                  <c:v>3.0927835051546417E-2</c:v>
                </c:pt>
                <c:pt idx="431">
                  <c:v>3.0927835051546417E-2</c:v>
                </c:pt>
                <c:pt idx="432">
                  <c:v>3.0927835051546417E-2</c:v>
                </c:pt>
                <c:pt idx="433">
                  <c:v>3.0927835051546417E-2</c:v>
                </c:pt>
                <c:pt idx="434">
                  <c:v>3.0927835051546417E-2</c:v>
                </c:pt>
                <c:pt idx="435">
                  <c:v>4.1237113402061855E-2</c:v>
                </c:pt>
                <c:pt idx="436">
                  <c:v>3.0927835051546417E-2</c:v>
                </c:pt>
                <c:pt idx="437">
                  <c:v>3.0927835051546417E-2</c:v>
                </c:pt>
                <c:pt idx="438">
                  <c:v>3.0927835051546417E-2</c:v>
                </c:pt>
                <c:pt idx="439">
                  <c:v>3.0927835051546417E-2</c:v>
                </c:pt>
                <c:pt idx="440">
                  <c:v>4.1237113402061855E-2</c:v>
                </c:pt>
                <c:pt idx="441">
                  <c:v>2.0618556701030927E-2</c:v>
                </c:pt>
                <c:pt idx="442">
                  <c:v>3.0927835051546417E-2</c:v>
                </c:pt>
                <c:pt idx="443">
                  <c:v>2.0618556701030927E-2</c:v>
                </c:pt>
                <c:pt idx="444">
                  <c:v>4.1237113402061855E-2</c:v>
                </c:pt>
                <c:pt idx="445">
                  <c:v>3.0927835051546417E-2</c:v>
                </c:pt>
                <c:pt idx="446">
                  <c:v>3.0927835051546417E-2</c:v>
                </c:pt>
                <c:pt idx="447">
                  <c:v>2.0618556701030927E-2</c:v>
                </c:pt>
                <c:pt idx="448">
                  <c:v>3.0927835051546417E-2</c:v>
                </c:pt>
                <c:pt idx="449">
                  <c:v>3.0927835051546417E-2</c:v>
                </c:pt>
                <c:pt idx="450">
                  <c:v>2.0618556701030927E-2</c:v>
                </c:pt>
                <c:pt idx="451">
                  <c:v>2.0618556701030927E-2</c:v>
                </c:pt>
                <c:pt idx="452">
                  <c:v>2.0618556701030927E-2</c:v>
                </c:pt>
                <c:pt idx="453">
                  <c:v>3.0927835051546417E-2</c:v>
                </c:pt>
                <c:pt idx="454">
                  <c:v>3.0927835051546417E-2</c:v>
                </c:pt>
                <c:pt idx="455">
                  <c:v>3.0927835051546417E-2</c:v>
                </c:pt>
                <c:pt idx="456">
                  <c:v>3.0927835051546417E-2</c:v>
                </c:pt>
                <c:pt idx="457">
                  <c:v>3.0927835051546417E-2</c:v>
                </c:pt>
                <c:pt idx="458">
                  <c:v>3.0927835051546417E-2</c:v>
                </c:pt>
                <c:pt idx="459">
                  <c:v>2.0618556701030927E-2</c:v>
                </c:pt>
                <c:pt idx="460">
                  <c:v>3.0927835051546417E-2</c:v>
                </c:pt>
                <c:pt idx="461">
                  <c:v>3.0927835051546417E-2</c:v>
                </c:pt>
                <c:pt idx="462">
                  <c:v>3.0927835051546417E-2</c:v>
                </c:pt>
                <c:pt idx="463">
                  <c:v>2.0618556701030927E-2</c:v>
                </c:pt>
                <c:pt idx="464">
                  <c:v>4.1237113402061855E-2</c:v>
                </c:pt>
                <c:pt idx="465">
                  <c:v>3.0927835051546417E-2</c:v>
                </c:pt>
                <c:pt idx="466">
                  <c:v>2.0618556701030927E-2</c:v>
                </c:pt>
                <c:pt idx="467">
                  <c:v>3.0927835051546417E-2</c:v>
                </c:pt>
                <c:pt idx="468">
                  <c:v>3.0927835051546417E-2</c:v>
                </c:pt>
                <c:pt idx="469">
                  <c:v>3.0927835051546417E-2</c:v>
                </c:pt>
                <c:pt idx="470">
                  <c:v>3.0927835051546417E-2</c:v>
                </c:pt>
                <c:pt idx="471">
                  <c:v>2.0618556701030927E-2</c:v>
                </c:pt>
                <c:pt idx="472">
                  <c:v>3.0927835051546417E-2</c:v>
                </c:pt>
                <c:pt idx="473">
                  <c:v>2.0618556701030927E-2</c:v>
                </c:pt>
                <c:pt idx="474">
                  <c:v>3.0927835051546417E-2</c:v>
                </c:pt>
                <c:pt idx="475">
                  <c:v>2.0618556701030927E-2</c:v>
                </c:pt>
                <c:pt idx="476">
                  <c:v>3.0927835051546417E-2</c:v>
                </c:pt>
                <c:pt idx="477">
                  <c:v>3.0927835051546417E-2</c:v>
                </c:pt>
                <c:pt idx="478">
                  <c:v>4.1237113402061855E-2</c:v>
                </c:pt>
                <c:pt idx="479">
                  <c:v>3.0927835051546417E-2</c:v>
                </c:pt>
                <c:pt idx="480">
                  <c:v>2.0618556701030927E-2</c:v>
                </c:pt>
                <c:pt idx="481">
                  <c:v>3.0927835051546417E-2</c:v>
                </c:pt>
                <c:pt idx="482">
                  <c:v>3.0927835051546417E-2</c:v>
                </c:pt>
                <c:pt idx="483">
                  <c:v>2.0618556701030927E-2</c:v>
                </c:pt>
                <c:pt idx="484">
                  <c:v>3.0927835051546417E-2</c:v>
                </c:pt>
                <c:pt idx="485">
                  <c:v>2.0618556701030927E-2</c:v>
                </c:pt>
                <c:pt idx="486">
                  <c:v>3.0927835051546417E-2</c:v>
                </c:pt>
                <c:pt idx="487">
                  <c:v>2.0618556701030927E-2</c:v>
                </c:pt>
                <c:pt idx="488">
                  <c:v>3.0927835051546417E-2</c:v>
                </c:pt>
                <c:pt idx="489">
                  <c:v>2.0618556701030927E-2</c:v>
                </c:pt>
                <c:pt idx="490">
                  <c:v>3.0927835051546417E-2</c:v>
                </c:pt>
                <c:pt idx="491">
                  <c:v>2.0618556701030927E-2</c:v>
                </c:pt>
                <c:pt idx="492">
                  <c:v>2.0618556701030927E-2</c:v>
                </c:pt>
                <c:pt idx="493">
                  <c:v>3.0927835051546417E-2</c:v>
                </c:pt>
                <c:pt idx="494">
                  <c:v>3.0927835051546417E-2</c:v>
                </c:pt>
                <c:pt idx="495">
                  <c:v>3.0927835051546417E-2</c:v>
                </c:pt>
                <c:pt idx="496">
                  <c:v>3.0927835051546417E-2</c:v>
                </c:pt>
                <c:pt idx="497">
                  <c:v>3.0927835051546417E-2</c:v>
                </c:pt>
                <c:pt idx="498">
                  <c:v>3.0927835051546417E-2</c:v>
                </c:pt>
                <c:pt idx="499">
                  <c:v>3.0927835051546417E-2</c:v>
                </c:pt>
                <c:pt idx="500">
                  <c:v>2.0618556701030927E-2</c:v>
                </c:pt>
                <c:pt idx="501">
                  <c:v>3.0927835051546417E-2</c:v>
                </c:pt>
                <c:pt idx="502">
                  <c:v>3.0927835051546417E-2</c:v>
                </c:pt>
                <c:pt idx="503">
                  <c:v>2.0618556701030927E-2</c:v>
                </c:pt>
                <c:pt idx="504">
                  <c:v>3.0927835051546417E-2</c:v>
                </c:pt>
                <c:pt idx="505">
                  <c:v>2.0618556701030927E-2</c:v>
                </c:pt>
                <c:pt idx="506">
                  <c:v>2.0618556701030927E-2</c:v>
                </c:pt>
                <c:pt idx="507">
                  <c:v>2.0618556701030927E-2</c:v>
                </c:pt>
                <c:pt idx="508">
                  <c:v>3.0927835051546417E-2</c:v>
                </c:pt>
                <c:pt idx="509">
                  <c:v>2.0618556701030927E-2</c:v>
                </c:pt>
                <c:pt idx="510">
                  <c:v>3.0927835051546417E-2</c:v>
                </c:pt>
                <c:pt idx="511">
                  <c:v>2.0618556701030927E-2</c:v>
                </c:pt>
                <c:pt idx="512">
                  <c:v>3.0927835051546417E-2</c:v>
                </c:pt>
                <c:pt idx="513">
                  <c:v>3.0927835051546417E-2</c:v>
                </c:pt>
                <c:pt idx="514">
                  <c:v>2.0618556701030927E-2</c:v>
                </c:pt>
                <c:pt idx="515">
                  <c:v>3.0927835051546417E-2</c:v>
                </c:pt>
                <c:pt idx="516">
                  <c:v>2.0618556701030927E-2</c:v>
                </c:pt>
                <c:pt idx="517">
                  <c:v>3.0927835051546417E-2</c:v>
                </c:pt>
                <c:pt idx="518">
                  <c:v>3.0927835051546417E-2</c:v>
                </c:pt>
                <c:pt idx="519">
                  <c:v>3.0927835051546417E-2</c:v>
                </c:pt>
                <c:pt idx="520">
                  <c:v>4.1237113402061855E-2</c:v>
                </c:pt>
                <c:pt idx="521">
                  <c:v>3.0927835051546417E-2</c:v>
                </c:pt>
                <c:pt idx="522">
                  <c:v>4.1237113402061855E-2</c:v>
                </c:pt>
                <c:pt idx="523">
                  <c:v>3.0927835051546417E-2</c:v>
                </c:pt>
                <c:pt idx="524">
                  <c:v>4.1237113402061855E-2</c:v>
                </c:pt>
                <c:pt idx="525">
                  <c:v>4.1237113402061855E-2</c:v>
                </c:pt>
                <c:pt idx="526">
                  <c:v>3.0927835051546417E-2</c:v>
                </c:pt>
                <c:pt idx="527">
                  <c:v>4.1237113402061855E-2</c:v>
                </c:pt>
                <c:pt idx="528">
                  <c:v>5.1546391752577317E-2</c:v>
                </c:pt>
                <c:pt idx="529">
                  <c:v>4.1237113402061855E-2</c:v>
                </c:pt>
                <c:pt idx="530">
                  <c:v>3.0927835051546417E-2</c:v>
                </c:pt>
                <c:pt idx="531">
                  <c:v>4.1237113402061855E-2</c:v>
                </c:pt>
                <c:pt idx="532">
                  <c:v>4.1237113402061855E-2</c:v>
                </c:pt>
                <c:pt idx="533">
                  <c:v>4.1237113402061855E-2</c:v>
                </c:pt>
                <c:pt idx="534">
                  <c:v>4.1237113402061855E-2</c:v>
                </c:pt>
                <c:pt idx="535">
                  <c:v>3.0927835051546417E-2</c:v>
                </c:pt>
                <c:pt idx="536">
                  <c:v>5.1546391752577317E-2</c:v>
                </c:pt>
                <c:pt idx="537">
                  <c:v>3.0927835051546417E-2</c:v>
                </c:pt>
                <c:pt idx="538">
                  <c:v>3.0927835051546417E-2</c:v>
                </c:pt>
                <c:pt idx="539">
                  <c:v>3.0927835051546417E-2</c:v>
                </c:pt>
                <c:pt idx="540">
                  <c:v>4.1237113402061855E-2</c:v>
                </c:pt>
                <c:pt idx="541">
                  <c:v>4.1237113402061855E-2</c:v>
                </c:pt>
                <c:pt idx="542">
                  <c:v>3.0927835051546417E-2</c:v>
                </c:pt>
                <c:pt idx="543">
                  <c:v>4.1237113402061855E-2</c:v>
                </c:pt>
                <c:pt idx="544">
                  <c:v>3.0927835051546417E-2</c:v>
                </c:pt>
                <c:pt idx="545">
                  <c:v>3.0927835051546417E-2</c:v>
                </c:pt>
                <c:pt idx="546">
                  <c:v>3.0927835051546417E-2</c:v>
                </c:pt>
                <c:pt idx="547">
                  <c:v>3.0927835051546417E-2</c:v>
                </c:pt>
                <c:pt idx="548">
                  <c:v>3.0927835051546417E-2</c:v>
                </c:pt>
                <c:pt idx="549">
                  <c:v>3.0927835051546417E-2</c:v>
                </c:pt>
                <c:pt idx="550">
                  <c:v>3.0927835051546417E-2</c:v>
                </c:pt>
                <c:pt idx="551">
                  <c:v>3.0927835051546417E-2</c:v>
                </c:pt>
                <c:pt idx="552">
                  <c:v>3.0927835051546417E-2</c:v>
                </c:pt>
                <c:pt idx="553">
                  <c:v>2.0618556701030927E-2</c:v>
                </c:pt>
                <c:pt idx="554">
                  <c:v>4.1237113402061855E-2</c:v>
                </c:pt>
                <c:pt idx="555">
                  <c:v>3.0927835051546417E-2</c:v>
                </c:pt>
                <c:pt idx="556">
                  <c:v>3.0927835051546417E-2</c:v>
                </c:pt>
                <c:pt idx="557">
                  <c:v>3.0927835051546417E-2</c:v>
                </c:pt>
                <c:pt idx="558">
                  <c:v>3.0927835051546417E-2</c:v>
                </c:pt>
                <c:pt idx="559">
                  <c:v>3.0927835051546417E-2</c:v>
                </c:pt>
                <c:pt idx="560">
                  <c:v>3.0927835051546417E-2</c:v>
                </c:pt>
                <c:pt idx="561">
                  <c:v>2.0618556701030927E-2</c:v>
                </c:pt>
                <c:pt idx="562">
                  <c:v>3.0927835051546417E-2</c:v>
                </c:pt>
                <c:pt idx="563">
                  <c:v>3.0927835051546417E-2</c:v>
                </c:pt>
                <c:pt idx="564">
                  <c:v>2.0618556701030927E-2</c:v>
                </c:pt>
                <c:pt idx="565">
                  <c:v>3.0927835051546417E-2</c:v>
                </c:pt>
                <c:pt idx="566">
                  <c:v>3.0927835051546417E-2</c:v>
                </c:pt>
                <c:pt idx="567">
                  <c:v>2.0618556701030927E-2</c:v>
                </c:pt>
                <c:pt idx="568">
                  <c:v>3.0927835051546417E-2</c:v>
                </c:pt>
                <c:pt idx="569">
                  <c:v>3.0927835051546417E-2</c:v>
                </c:pt>
                <c:pt idx="570">
                  <c:v>3.0927835051546417E-2</c:v>
                </c:pt>
                <c:pt idx="571">
                  <c:v>2.0618556701030927E-2</c:v>
                </c:pt>
                <c:pt idx="572">
                  <c:v>3.0927835051546417E-2</c:v>
                </c:pt>
                <c:pt idx="573">
                  <c:v>2.0618556701030927E-2</c:v>
                </c:pt>
                <c:pt idx="574">
                  <c:v>3.0927835051546417E-2</c:v>
                </c:pt>
                <c:pt idx="575">
                  <c:v>3.0927835051546417E-2</c:v>
                </c:pt>
                <c:pt idx="576">
                  <c:v>4.1237113402061855E-2</c:v>
                </c:pt>
                <c:pt idx="577">
                  <c:v>2.0618556701030927E-2</c:v>
                </c:pt>
                <c:pt idx="578">
                  <c:v>3.0927835051546417E-2</c:v>
                </c:pt>
                <c:pt idx="579">
                  <c:v>3.0927835051546417E-2</c:v>
                </c:pt>
                <c:pt idx="580">
                  <c:v>3.0927835051546417E-2</c:v>
                </c:pt>
                <c:pt idx="581">
                  <c:v>3.0927835051546417E-2</c:v>
                </c:pt>
                <c:pt idx="582">
                  <c:v>3.0927835051546417E-2</c:v>
                </c:pt>
                <c:pt idx="583">
                  <c:v>2.0618556701030927E-2</c:v>
                </c:pt>
                <c:pt idx="584">
                  <c:v>4.1237113402061855E-2</c:v>
                </c:pt>
                <c:pt idx="585">
                  <c:v>2.0618556701030927E-2</c:v>
                </c:pt>
                <c:pt idx="586">
                  <c:v>3.0927835051546417E-2</c:v>
                </c:pt>
                <c:pt idx="587">
                  <c:v>2.0618556701030927E-2</c:v>
                </c:pt>
                <c:pt idx="588">
                  <c:v>3.0927835051546417E-2</c:v>
                </c:pt>
                <c:pt idx="589">
                  <c:v>2.0618556701030927E-2</c:v>
                </c:pt>
                <c:pt idx="590">
                  <c:v>2.0618556701030927E-2</c:v>
                </c:pt>
                <c:pt idx="591">
                  <c:v>3.0927835051546417E-2</c:v>
                </c:pt>
                <c:pt idx="592">
                  <c:v>3.0927835051546417E-2</c:v>
                </c:pt>
                <c:pt idx="593">
                  <c:v>2.0618556701030927E-2</c:v>
                </c:pt>
                <c:pt idx="594">
                  <c:v>2.0618556701030927E-2</c:v>
                </c:pt>
                <c:pt idx="595">
                  <c:v>2.0618556701030927E-2</c:v>
                </c:pt>
                <c:pt idx="596">
                  <c:v>3.0927835051546417E-2</c:v>
                </c:pt>
                <c:pt idx="597">
                  <c:v>2.0618556701030927E-2</c:v>
                </c:pt>
                <c:pt idx="598">
                  <c:v>3.0927835051546417E-2</c:v>
                </c:pt>
                <c:pt idx="599">
                  <c:v>2.0618556701030927E-2</c:v>
                </c:pt>
                <c:pt idx="600">
                  <c:v>3.0927835051546417E-2</c:v>
                </c:pt>
                <c:pt idx="601">
                  <c:v>2.0618556701030927E-2</c:v>
                </c:pt>
                <c:pt idx="602">
                  <c:v>2.0618556701030927E-2</c:v>
                </c:pt>
                <c:pt idx="603">
                  <c:v>1.030927835051549E-2</c:v>
                </c:pt>
                <c:pt idx="604">
                  <c:v>2.0618556701030927E-2</c:v>
                </c:pt>
                <c:pt idx="605">
                  <c:v>1.030927835051549E-2</c:v>
                </c:pt>
                <c:pt idx="606">
                  <c:v>2.0618556701030927E-2</c:v>
                </c:pt>
                <c:pt idx="607">
                  <c:v>2.0618556701030927E-2</c:v>
                </c:pt>
                <c:pt idx="608">
                  <c:v>2.0618556701030927E-2</c:v>
                </c:pt>
                <c:pt idx="609">
                  <c:v>1.030927835051549E-2</c:v>
                </c:pt>
                <c:pt idx="610">
                  <c:v>2.0618556701030927E-2</c:v>
                </c:pt>
                <c:pt idx="611">
                  <c:v>2.0618556701030927E-2</c:v>
                </c:pt>
                <c:pt idx="612">
                  <c:v>3.0927835051546417E-2</c:v>
                </c:pt>
                <c:pt idx="613">
                  <c:v>3.0927835051546417E-2</c:v>
                </c:pt>
                <c:pt idx="614">
                  <c:v>2.0618556701030927E-2</c:v>
                </c:pt>
                <c:pt idx="615">
                  <c:v>1.030927835051549E-2</c:v>
                </c:pt>
                <c:pt idx="616">
                  <c:v>3.0927835051546417E-2</c:v>
                </c:pt>
                <c:pt idx="617">
                  <c:v>3.0927835051546417E-2</c:v>
                </c:pt>
                <c:pt idx="618">
                  <c:v>2.0618556701030927E-2</c:v>
                </c:pt>
                <c:pt idx="619">
                  <c:v>1.030927835051549E-2</c:v>
                </c:pt>
                <c:pt idx="620">
                  <c:v>2.0618556701030927E-2</c:v>
                </c:pt>
                <c:pt idx="621">
                  <c:v>2.0618556701030927E-2</c:v>
                </c:pt>
                <c:pt idx="622">
                  <c:v>3.0927835051546417E-2</c:v>
                </c:pt>
                <c:pt idx="623">
                  <c:v>2.0618556701030927E-2</c:v>
                </c:pt>
                <c:pt idx="624">
                  <c:v>2.0618556701030927E-2</c:v>
                </c:pt>
                <c:pt idx="625">
                  <c:v>2.0618556701030927E-2</c:v>
                </c:pt>
                <c:pt idx="626">
                  <c:v>2.0618556701030927E-2</c:v>
                </c:pt>
                <c:pt idx="627">
                  <c:v>2.0618556701030927E-2</c:v>
                </c:pt>
                <c:pt idx="628">
                  <c:v>3.0927835051546417E-2</c:v>
                </c:pt>
                <c:pt idx="629">
                  <c:v>2.0618556701030927E-2</c:v>
                </c:pt>
                <c:pt idx="630">
                  <c:v>1.030927835051549E-2</c:v>
                </c:pt>
                <c:pt idx="631">
                  <c:v>3.0927835051546417E-2</c:v>
                </c:pt>
                <c:pt idx="632">
                  <c:v>3.0927835051546417E-2</c:v>
                </c:pt>
                <c:pt idx="633">
                  <c:v>2.0618556701030927E-2</c:v>
                </c:pt>
                <c:pt idx="634">
                  <c:v>2.0618556701030927E-2</c:v>
                </c:pt>
                <c:pt idx="635">
                  <c:v>1.030927835051549E-2</c:v>
                </c:pt>
                <c:pt idx="636">
                  <c:v>2.0618556701030927E-2</c:v>
                </c:pt>
                <c:pt idx="637">
                  <c:v>3.0927835051546417E-2</c:v>
                </c:pt>
                <c:pt idx="638">
                  <c:v>2.0618556701030927E-2</c:v>
                </c:pt>
                <c:pt idx="639">
                  <c:v>2.0618556701030927E-2</c:v>
                </c:pt>
                <c:pt idx="640">
                  <c:v>3.0927835051546417E-2</c:v>
                </c:pt>
                <c:pt idx="641">
                  <c:v>1.030927835051549E-2</c:v>
                </c:pt>
                <c:pt idx="642">
                  <c:v>3.0927835051546417E-2</c:v>
                </c:pt>
                <c:pt idx="643">
                  <c:v>2.0618556701030927E-2</c:v>
                </c:pt>
                <c:pt idx="644">
                  <c:v>2.0618556701030927E-2</c:v>
                </c:pt>
                <c:pt idx="645">
                  <c:v>3.0927835051546417E-2</c:v>
                </c:pt>
                <c:pt idx="646">
                  <c:v>2.0618556701030927E-2</c:v>
                </c:pt>
                <c:pt idx="647">
                  <c:v>2.0618556701030927E-2</c:v>
                </c:pt>
                <c:pt idx="648">
                  <c:v>3.0927835051546417E-2</c:v>
                </c:pt>
                <c:pt idx="649">
                  <c:v>2.0618556701030927E-2</c:v>
                </c:pt>
                <c:pt idx="650">
                  <c:v>2.0618556701030927E-2</c:v>
                </c:pt>
                <c:pt idx="651">
                  <c:v>2.0618556701030927E-2</c:v>
                </c:pt>
                <c:pt idx="652">
                  <c:v>3.0927835051546417E-2</c:v>
                </c:pt>
                <c:pt idx="653">
                  <c:v>2.0618556701030927E-2</c:v>
                </c:pt>
                <c:pt idx="654">
                  <c:v>2.0618556701030927E-2</c:v>
                </c:pt>
                <c:pt idx="655">
                  <c:v>2.0618556701030927E-2</c:v>
                </c:pt>
                <c:pt idx="656">
                  <c:v>3.0927835051546417E-2</c:v>
                </c:pt>
                <c:pt idx="657">
                  <c:v>2.0618556701030927E-2</c:v>
                </c:pt>
                <c:pt idx="658">
                  <c:v>3.0927835051546417E-2</c:v>
                </c:pt>
                <c:pt idx="659">
                  <c:v>2.0618556701030927E-2</c:v>
                </c:pt>
                <c:pt idx="660">
                  <c:v>2.0618556701030927E-2</c:v>
                </c:pt>
                <c:pt idx="661">
                  <c:v>2.0618556701030927E-2</c:v>
                </c:pt>
                <c:pt idx="662">
                  <c:v>2.0618556701030927E-2</c:v>
                </c:pt>
                <c:pt idx="663">
                  <c:v>2.0618556701030927E-2</c:v>
                </c:pt>
                <c:pt idx="664">
                  <c:v>2.0618556701030927E-2</c:v>
                </c:pt>
                <c:pt idx="665">
                  <c:v>2.0618556701030927E-2</c:v>
                </c:pt>
                <c:pt idx="666">
                  <c:v>3.0927835051546417E-2</c:v>
                </c:pt>
                <c:pt idx="667">
                  <c:v>2.0618556701030927E-2</c:v>
                </c:pt>
                <c:pt idx="668">
                  <c:v>3.0927835051546417E-2</c:v>
                </c:pt>
                <c:pt idx="669">
                  <c:v>2.0618556701030927E-2</c:v>
                </c:pt>
                <c:pt idx="670">
                  <c:v>2.0618556701030927E-2</c:v>
                </c:pt>
                <c:pt idx="671">
                  <c:v>2.0618556701030927E-2</c:v>
                </c:pt>
                <c:pt idx="672">
                  <c:v>2.0618556701030927E-2</c:v>
                </c:pt>
                <c:pt idx="673">
                  <c:v>2.0618556701030927E-2</c:v>
                </c:pt>
                <c:pt idx="674">
                  <c:v>3.0927835051546417E-2</c:v>
                </c:pt>
                <c:pt idx="675">
                  <c:v>2.0618556701030927E-2</c:v>
                </c:pt>
                <c:pt idx="676">
                  <c:v>3.0927835051546417E-2</c:v>
                </c:pt>
                <c:pt idx="677">
                  <c:v>2.0618556701030927E-2</c:v>
                </c:pt>
                <c:pt idx="678">
                  <c:v>3.0927835051546417E-2</c:v>
                </c:pt>
                <c:pt idx="679">
                  <c:v>2.0618556701030927E-2</c:v>
                </c:pt>
                <c:pt idx="680">
                  <c:v>2.0618556701030927E-2</c:v>
                </c:pt>
                <c:pt idx="681">
                  <c:v>3.0927835051546417E-2</c:v>
                </c:pt>
                <c:pt idx="682">
                  <c:v>2.0618556701030927E-2</c:v>
                </c:pt>
                <c:pt idx="683">
                  <c:v>2.0618556701030927E-2</c:v>
                </c:pt>
                <c:pt idx="684">
                  <c:v>3.0927835051546417E-2</c:v>
                </c:pt>
                <c:pt idx="685">
                  <c:v>3.0927835051546417E-2</c:v>
                </c:pt>
                <c:pt idx="686">
                  <c:v>1.030927835051549E-2</c:v>
                </c:pt>
                <c:pt idx="687">
                  <c:v>3.0927835051546417E-2</c:v>
                </c:pt>
                <c:pt idx="688">
                  <c:v>2.0618556701030927E-2</c:v>
                </c:pt>
                <c:pt idx="689">
                  <c:v>3.0927835051546417E-2</c:v>
                </c:pt>
                <c:pt idx="690">
                  <c:v>3.0927835051546417E-2</c:v>
                </c:pt>
                <c:pt idx="691">
                  <c:v>1.030927835051549E-2</c:v>
                </c:pt>
                <c:pt idx="692">
                  <c:v>2.0618556701030927E-2</c:v>
                </c:pt>
                <c:pt idx="693">
                  <c:v>2.0618556701030927E-2</c:v>
                </c:pt>
                <c:pt idx="694">
                  <c:v>3.0927835051546417E-2</c:v>
                </c:pt>
                <c:pt idx="695">
                  <c:v>3.0927835051546417E-2</c:v>
                </c:pt>
                <c:pt idx="696">
                  <c:v>2.0618556701030927E-2</c:v>
                </c:pt>
                <c:pt idx="697">
                  <c:v>1.030927835051549E-2</c:v>
                </c:pt>
                <c:pt idx="698">
                  <c:v>2.0618556701030927E-2</c:v>
                </c:pt>
                <c:pt idx="699">
                  <c:v>2.0618556701030927E-2</c:v>
                </c:pt>
                <c:pt idx="700">
                  <c:v>1.030927835051549E-2</c:v>
                </c:pt>
                <c:pt idx="701">
                  <c:v>1.030927835051549E-2</c:v>
                </c:pt>
                <c:pt idx="702">
                  <c:v>1.030927835051549E-2</c:v>
                </c:pt>
                <c:pt idx="703">
                  <c:v>3.0927835051546417E-2</c:v>
                </c:pt>
                <c:pt idx="704">
                  <c:v>3.0927835051546417E-2</c:v>
                </c:pt>
                <c:pt idx="705">
                  <c:v>2.0618556701030927E-2</c:v>
                </c:pt>
                <c:pt idx="706">
                  <c:v>3.0927835051546417E-2</c:v>
                </c:pt>
                <c:pt idx="707">
                  <c:v>1.030927835051549E-2</c:v>
                </c:pt>
                <c:pt idx="708">
                  <c:v>3.0927835051546417E-2</c:v>
                </c:pt>
                <c:pt idx="709">
                  <c:v>3.0927835051546417E-2</c:v>
                </c:pt>
                <c:pt idx="710">
                  <c:v>3.0927835051546417E-2</c:v>
                </c:pt>
                <c:pt idx="711">
                  <c:v>2.0618556701030927E-2</c:v>
                </c:pt>
                <c:pt idx="712">
                  <c:v>4.1237113402061855E-2</c:v>
                </c:pt>
                <c:pt idx="713">
                  <c:v>3.0927835051546417E-2</c:v>
                </c:pt>
                <c:pt idx="714">
                  <c:v>4.1237113402061855E-2</c:v>
                </c:pt>
                <c:pt idx="715">
                  <c:v>3.0927835051546417E-2</c:v>
                </c:pt>
                <c:pt idx="716">
                  <c:v>3.0927835051546417E-2</c:v>
                </c:pt>
                <c:pt idx="717">
                  <c:v>3.0927835051546417E-2</c:v>
                </c:pt>
                <c:pt idx="718">
                  <c:v>4.1237113402061855E-2</c:v>
                </c:pt>
                <c:pt idx="719">
                  <c:v>4.1237113402061855E-2</c:v>
                </c:pt>
                <c:pt idx="720">
                  <c:v>4.1237113402061855E-2</c:v>
                </c:pt>
                <c:pt idx="721">
                  <c:v>4.1237113402061855E-2</c:v>
                </c:pt>
                <c:pt idx="722">
                  <c:v>3.0927835051546417E-2</c:v>
                </c:pt>
                <c:pt idx="723">
                  <c:v>3.0927835051546417E-2</c:v>
                </c:pt>
                <c:pt idx="724">
                  <c:v>3.0927835051546417E-2</c:v>
                </c:pt>
                <c:pt idx="725">
                  <c:v>3.0927835051546417E-2</c:v>
                </c:pt>
                <c:pt idx="726">
                  <c:v>3.0927835051546417E-2</c:v>
                </c:pt>
                <c:pt idx="727">
                  <c:v>3.0927835051546417E-2</c:v>
                </c:pt>
                <c:pt idx="728">
                  <c:v>3.0927835051546417E-2</c:v>
                </c:pt>
                <c:pt idx="729">
                  <c:v>2.0618556701030927E-2</c:v>
                </c:pt>
                <c:pt idx="730">
                  <c:v>4.1237113402061855E-2</c:v>
                </c:pt>
                <c:pt idx="731">
                  <c:v>3.0927835051546417E-2</c:v>
                </c:pt>
                <c:pt idx="732">
                  <c:v>3.0927835051546417E-2</c:v>
                </c:pt>
                <c:pt idx="733">
                  <c:v>2.0618556701030927E-2</c:v>
                </c:pt>
                <c:pt idx="734">
                  <c:v>3.0927835051546417E-2</c:v>
                </c:pt>
                <c:pt idx="735">
                  <c:v>3.0927835051546417E-2</c:v>
                </c:pt>
                <c:pt idx="736">
                  <c:v>4.1237113402061855E-2</c:v>
                </c:pt>
                <c:pt idx="737">
                  <c:v>2.0618556701030927E-2</c:v>
                </c:pt>
                <c:pt idx="738">
                  <c:v>2.0618556701030927E-2</c:v>
                </c:pt>
                <c:pt idx="739">
                  <c:v>2.0618556701030927E-2</c:v>
                </c:pt>
                <c:pt idx="740">
                  <c:v>3.0927835051546417E-2</c:v>
                </c:pt>
                <c:pt idx="741">
                  <c:v>3.0927835051546417E-2</c:v>
                </c:pt>
                <c:pt idx="742">
                  <c:v>2.0618556701030927E-2</c:v>
                </c:pt>
                <c:pt idx="743">
                  <c:v>2.0618556701030927E-2</c:v>
                </c:pt>
                <c:pt idx="744">
                  <c:v>3.0927835051546417E-2</c:v>
                </c:pt>
                <c:pt idx="745">
                  <c:v>2.0618556701030927E-2</c:v>
                </c:pt>
                <c:pt idx="746">
                  <c:v>3.0927835051546417E-2</c:v>
                </c:pt>
                <c:pt idx="747">
                  <c:v>3.0927835051546417E-2</c:v>
                </c:pt>
                <c:pt idx="748">
                  <c:v>3.0927835051546417E-2</c:v>
                </c:pt>
                <c:pt idx="749">
                  <c:v>3.0927835051546417E-2</c:v>
                </c:pt>
                <c:pt idx="750">
                  <c:v>2.0618556701030927E-2</c:v>
                </c:pt>
                <c:pt idx="751">
                  <c:v>2.0618556701030927E-2</c:v>
                </c:pt>
                <c:pt idx="752">
                  <c:v>3.0927835051546417E-2</c:v>
                </c:pt>
                <c:pt idx="753">
                  <c:v>3.0927835051546417E-2</c:v>
                </c:pt>
                <c:pt idx="754">
                  <c:v>1.030927835051549E-2</c:v>
                </c:pt>
                <c:pt idx="755">
                  <c:v>2.0618556701030927E-2</c:v>
                </c:pt>
                <c:pt idx="756">
                  <c:v>2.0618556701030927E-2</c:v>
                </c:pt>
                <c:pt idx="757">
                  <c:v>2.0618556701030927E-2</c:v>
                </c:pt>
                <c:pt idx="758">
                  <c:v>2.0618556701030927E-2</c:v>
                </c:pt>
                <c:pt idx="759">
                  <c:v>2.0618556701030927E-2</c:v>
                </c:pt>
                <c:pt idx="760">
                  <c:v>3.0927835051546417E-2</c:v>
                </c:pt>
                <c:pt idx="761">
                  <c:v>2.0618556701030927E-2</c:v>
                </c:pt>
                <c:pt idx="762">
                  <c:v>2.0618556701030927E-2</c:v>
                </c:pt>
                <c:pt idx="763">
                  <c:v>2.0618556701030927E-2</c:v>
                </c:pt>
                <c:pt idx="764">
                  <c:v>2.0618556701030927E-2</c:v>
                </c:pt>
                <c:pt idx="765">
                  <c:v>2.0618556701030927E-2</c:v>
                </c:pt>
                <c:pt idx="766">
                  <c:v>2.0618556701030927E-2</c:v>
                </c:pt>
                <c:pt idx="767">
                  <c:v>3.0927835051546417E-2</c:v>
                </c:pt>
                <c:pt idx="768">
                  <c:v>3.0927835051546417E-2</c:v>
                </c:pt>
                <c:pt idx="769">
                  <c:v>2.0618556701030927E-2</c:v>
                </c:pt>
                <c:pt idx="770">
                  <c:v>2.0618556701030927E-2</c:v>
                </c:pt>
                <c:pt idx="771">
                  <c:v>3.0927835051546417E-2</c:v>
                </c:pt>
                <c:pt idx="772">
                  <c:v>3.0927835051546417E-2</c:v>
                </c:pt>
                <c:pt idx="773">
                  <c:v>2.0618556701030927E-2</c:v>
                </c:pt>
                <c:pt idx="774">
                  <c:v>2.0618556701030927E-2</c:v>
                </c:pt>
                <c:pt idx="775">
                  <c:v>2.0618556701030927E-2</c:v>
                </c:pt>
                <c:pt idx="776">
                  <c:v>2.0618556701030927E-2</c:v>
                </c:pt>
                <c:pt idx="777">
                  <c:v>2.0618556701030927E-2</c:v>
                </c:pt>
                <c:pt idx="778">
                  <c:v>2.0618556701030927E-2</c:v>
                </c:pt>
                <c:pt idx="779">
                  <c:v>1.030927835051549E-2</c:v>
                </c:pt>
                <c:pt idx="780">
                  <c:v>2.0618556701030927E-2</c:v>
                </c:pt>
                <c:pt idx="781">
                  <c:v>2.0618556701030927E-2</c:v>
                </c:pt>
                <c:pt idx="782">
                  <c:v>2.0618556701030927E-2</c:v>
                </c:pt>
                <c:pt idx="783">
                  <c:v>3.0927835051546417E-2</c:v>
                </c:pt>
                <c:pt idx="784">
                  <c:v>2.0618556701030927E-2</c:v>
                </c:pt>
                <c:pt idx="785">
                  <c:v>2.0618556701030927E-2</c:v>
                </c:pt>
                <c:pt idx="786">
                  <c:v>3.0927835051546417E-2</c:v>
                </c:pt>
                <c:pt idx="787">
                  <c:v>1.030927835051549E-2</c:v>
                </c:pt>
                <c:pt idx="788">
                  <c:v>2.0618556701030927E-2</c:v>
                </c:pt>
                <c:pt idx="789">
                  <c:v>1.030927835051549E-2</c:v>
                </c:pt>
                <c:pt idx="790">
                  <c:v>2.0618556701030927E-2</c:v>
                </c:pt>
                <c:pt idx="791">
                  <c:v>2.0618556701030927E-2</c:v>
                </c:pt>
                <c:pt idx="792">
                  <c:v>2.0618556701030927E-2</c:v>
                </c:pt>
                <c:pt idx="793">
                  <c:v>1.030927835051549E-2</c:v>
                </c:pt>
                <c:pt idx="794">
                  <c:v>2.0618556701030927E-2</c:v>
                </c:pt>
                <c:pt idx="795">
                  <c:v>2.0618556701030927E-2</c:v>
                </c:pt>
                <c:pt idx="796">
                  <c:v>1.030927835051549E-2</c:v>
                </c:pt>
                <c:pt idx="797">
                  <c:v>2.0618556701030927E-2</c:v>
                </c:pt>
                <c:pt idx="798">
                  <c:v>2.0618556701030927E-2</c:v>
                </c:pt>
                <c:pt idx="799">
                  <c:v>3.0927835051546417E-2</c:v>
                </c:pt>
                <c:pt idx="800">
                  <c:v>2.0618556701030927E-2</c:v>
                </c:pt>
                <c:pt idx="801">
                  <c:v>2.0618556701030927E-2</c:v>
                </c:pt>
                <c:pt idx="802">
                  <c:v>2.0618556701030927E-2</c:v>
                </c:pt>
                <c:pt idx="803">
                  <c:v>2.0618556701030927E-2</c:v>
                </c:pt>
                <c:pt idx="804">
                  <c:v>2.0618556701030927E-2</c:v>
                </c:pt>
                <c:pt idx="805">
                  <c:v>1.030927835051549E-2</c:v>
                </c:pt>
                <c:pt idx="806">
                  <c:v>3.0927835051546417E-2</c:v>
                </c:pt>
                <c:pt idx="807">
                  <c:v>2.0618556701030927E-2</c:v>
                </c:pt>
                <c:pt idx="808">
                  <c:v>3.0927835051546417E-2</c:v>
                </c:pt>
                <c:pt idx="809">
                  <c:v>2.0618556701030927E-2</c:v>
                </c:pt>
                <c:pt idx="810">
                  <c:v>2.0618556701030927E-2</c:v>
                </c:pt>
                <c:pt idx="811">
                  <c:v>1.030927835051549E-2</c:v>
                </c:pt>
                <c:pt idx="812">
                  <c:v>0</c:v>
                </c:pt>
                <c:pt idx="813">
                  <c:v>2.0618556701030927E-2</c:v>
                </c:pt>
                <c:pt idx="814">
                  <c:v>2.0618556701030927E-2</c:v>
                </c:pt>
                <c:pt idx="815">
                  <c:v>2.0618556701030927E-2</c:v>
                </c:pt>
                <c:pt idx="816">
                  <c:v>2.0618556701030927E-2</c:v>
                </c:pt>
                <c:pt idx="817">
                  <c:v>2.0618556701030927E-2</c:v>
                </c:pt>
                <c:pt idx="818">
                  <c:v>2.0618556701030927E-2</c:v>
                </c:pt>
                <c:pt idx="819">
                  <c:v>2.0618556701030927E-2</c:v>
                </c:pt>
                <c:pt idx="820">
                  <c:v>2.0618556701030927E-2</c:v>
                </c:pt>
                <c:pt idx="821">
                  <c:v>2.0618556701030927E-2</c:v>
                </c:pt>
                <c:pt idx="822">
                  <c:v>2.0618556701030927E-2</c:v>
                </c:pt>
                <c:pt idx="823">
                  <c:v>3.0927835051546417E-2</c:v>
                </c:pt>
                <c:pt idx="824">
                  <c:v>2.0618556701030927E-2</c:v>
                </c:pt>
                <c:pt idx="825">
                  <c:v>2.0618556701030927E-2</c:v>
                </c:pt>
                <c:pt idx="826">
                  <c:v>3.0927835051546417E-2</c:v>
                </c:pt>
                <c:pt idx="827">
                  <c:v>1.030927835051549E-2</c:v>
                </c:pt>
                <c:pt idx="828">
                  <c:v>2.0618556701030927E-2</c:v>
                </c:pt>
                <c:pt idx="829">
                  <c:v>1.030927835051549E-2</c:v>
                </c:pt>
                <c:pt idx="830">
                  <c:v>1.030927835051549E-2</c:v>
                </c:pt>
                <c:pt idx="831">
                  <c:v>2.0618556701030927E-2</c:v>
                </c:pt>
                <c:pt idx="832">
                  <c:v>2.0618556701030927E-2</c:v>
                </c:pt>
                <c:pt idx="833">
                  <c:v>1.030927835051549E-2</c:v>
                </c:pt>
                <c:pt idx="834">
                  <c:v>1.030927835051549E-2</c:v>
                </c:pt>
                <c:pt idx="835">
                  <c:v>2.0618556701030927E-2</c:v>
                </c:pt>
                <c:pt idx="836">
                  <c:v>2.0618556701030927E-2</c:v>
                </c:pt>
                <c:pt idx="837">
                  <c:v>2.0618556701030927E-2</c:v>
                </c:pt>
                <c:pt idx="838">
                  <c:v>1.030927835051549E-2</c:v>
                </c:pt>
                <c:pt idx="839">
                  <c:v>2.0618556701030927E-2</c:v>
                </c:pt>
                <c:pt idx="840">
                  <c:v>3.0927835051546417E-2</c:v>
                </c:pt>
                <c:pt idx="841">
                  <c:v>2.0618556701030927E-2</c:v>
                </c:pt>
                <c:pt idx="842">
                  <c:v>2.0618556701030927E-2</c:v>
                </c:pt>
                <c:pt idx="843">
                  <c:v>1.030927835051549E-2</c:v>
                </c:pt>
                <c:pt idx="844">
                  <c:v>2.0618556701030927E-2</c:v>
                </c:pt>
                <c:pt idx="845">
                  <c:v>2.0618556701030927E-2</c:v>
                </c:pt>
                <c:pt idx="846">
                  <c:v>2.0618556701030927E-2</c:v>
                </c:pt>
                <c:pt idx="847">
                  <c:v>2.0618556701030927E-2</c:v>
                </c:pt>
                <c:pt idx="848">
                  <c:v>2.0618556701030927E-2</c:v>
                </c:pt>
                <c:pt idx="849">
                  <c:v>2.0618556701030927E-2</c:v>
                </c:pt>
                <c:pt idx="850">
                  <c:v>2.0618556701030927E-2</c:v>
                </c:pt>
                <c:pt idx="851">
                  <c:v>1.030927835051549E-2</c:v>
                </c:pt>
                <c:pt idx="852">
                  <c:v>2.0618556701030927E-2</c:v>
                </c:pt>
                <c:pt idx="853">
                  <c:v>2.0618556701030927E-2</c:v>
                </c:pt>
                <c:pt idx="854">
                  <c:v>2.0618556701030927E-2</c:v>
                </c:pt>
                <c:pt idx="855">
                  <c:v>2.0618556701030927E-2</c:v>
                </c:pt>
                <c:pt idx="856">
                  <c:v>3.0927835051546417E-2</c:v>
                </c:pt>
                <c:pt idx="857">
                  <c:v>1.030927835051549E-2</c:v>
                </c:pt>
                <c:pt idx="858">
                  <c:v>3.0927835051546417E-2</c:v>
                </c:pt>
                <c:pt idx="859">
                  <c:v>2.0618556701030927E-2</c:v>
                </c:pt>
                <c:pt idx="860">
                  <c:v>2.0618556701030927E-2</c:v>
                </c:pt>
                <c:pt idx="861">
                  <c:v>2.0618556701030927E-2</c:v>
                </c:pt>
                <c:pt idx="862">
                  <c:v>2.0618556701030927E-2</c:v>
                </c:pt>
                <c:pt idx="863">
                  <c:v>2.0618556701030927E-2</c:v>
                </c:pt>
                <c:pt idx="864">
                  <c:v>2.0618556701030927E-2</c:v>
                </c:pt>
                <c:pt idx="865">
                  <c:v>1.030927835051549E-2</c:v>
                </c:pt>
                <c:pt idx="866">
                  <c:v>2.0618556701030927E-2</c:v>
                </c:pt>
                <c:pt idx="867">
                  <c:v>2.0618556701030927E-2</c:v>
                </c:pt>
                <c:pt idx="868">
                  <c:v>3.0927835051546417E-2</c:v>
                </c:pt>
                <c:pt idx="869">
                  <c:v>1.030927835051549E-2</c:v>
                </c:pt>
                <c:pt idx="870">
                  <c:v>2.0618556701030927E-2</c:v>
                </c:pt>
                <c:pt idx="871">
                  <c:v>3.0927835051546417E-2</c:v>
                </c:pt>
                <c:pt idx="872">
                  <c:v>3.0927835051546417E-2</c:v>
                </c:pt>
                <c:pt idx="873">
                  <c:v>1.030927835051549E-2</c:v>
                </c:pt>
                <c:pt idx="874">
                  <c:v>2.0618556701030927E-2</c:v>
                </c:pt>
                <c:pt idx="875">
                  <c:v>2.0618556701030927E-2</c:v>
                </c:pt>
                <c:pt idx="876">
                  <c:v>2.0618556701030927E-2</c:v>
                </c:pt>
                <c:pt idx="877">
                  <c:v>2.0618556701030927E-2</c:v>
                </c:pt>
                <c:pt idx="878">
                  <c:v>2.0618556701030927E-2</c:v>
                </c:pt>
                <c:pt idx="879">
                  <c:v>2.0618556701030927E-2</c:v>
                </c:pt>
                <c:pt idx="880">
                  <c:v>2.0618556701030927E-2</c:v>
                </c:pt>
                <c:pt idx="881">
                  <c:v>2.0618556701030927E-2</c:v>
                </c:pt>
                <c:pt idx="882">
                  <c:v>2.0618556701030927E-2</c:v>
                </c:pt>
                <c:pt idx="883">
                  <c:v>1.030927835051549E-2</c:v>
                </c:pt>
                <c:pt idx="884">
                  <c:v>2.0618556701030927E-2</c:v>
                </c:pt>
                <c:pt idx="885">
                  <c:v>2.0618556701030927E-2</c:v>
                </c:pt>
                <c:pt idx="886">
                  <c:v>2.0618556701030927E-2</c:v>
                </c:pt>
                <c:pt idx="887">
                  <c:v>1.030927835051549E-2</c:v>
                </c:pt>
                <c:pt idx="888">
                  <c:v>2.0618556701030927E-2</c:v>
                </c:pt>
                <c:pt idx="889">
                  <c:v>2.0618556701030927E-2</c:v>
                </c:pt>
                <c:pt idx="890">
                  <c:v>2.0618556701030927E-2</c:v>
                </c:pt>
                <c:pt idx="891">
                  <c:v>2.0618556701030927E-2</c:v>
                </c:pt>
                <c:pt idx="892">
                  <c:v>2.0618556701030927E-2</c:v>
                </c:pt>
                <c:pt idx="893">
                  <c:v>2.0618556701030927E-2</c:v>
                </c:pt>
                <c:pt idx="894">
                  <c:v>1.030927835051549E-2</c:v>
                </c:pt>
                <c:pt idx="895">
                  <c:v>2.0618556701030927E-2</c:v>
                </c:pt>
                <c:pt idx="896">
                  <c:v>2.0618556701030927E-2</c:v>
                </c:pt>
                <c:pt idx="897">
                  <c:v>3.0927835051546417E-2</c:v>
                </c:pt>
                <c:pt idx="898">
                  <c:v>3.0927835051546417E-2</c:v>
                </c:pt>
                <c:pt idx="899">
                  <c:v>3.0927835051546417E-2</c:v>
                </c:pt>
                <c:pt idx="900">
                  <c:v>3.0927835051546417E-2</c:v>
                </c:pt>
                <c:pt idx="901">
                  <c:v>3.0927835051546417E-2</c:v>
                </c:pt>
                <c:pt idx="902">
                  <c:v>2.0618556701030927E-2</c:v>
                </c:pt>
                <c:pt idx="903">
                  <c:v>4.1237113402061855E-2</c:v>
                </c:pt>
                <c:pt idx="904">
                  <c:v>4.1237113402061855E-2</c:v>
                </c:pt>
                <c:pt idx="905">
                  <c:v>3.0927835051546417E-2</c:v>
                </c:pt>
                <c:pt idx="906">
                  <c:v>4.1237113402061855E-2</c:v>
                </c:pt>
                <c:pt idx="907">
                  <c:v>3.0927835051546417E-2</c:v>
                </c:pt>
                <c:pt idx="908">
                  <c:v>3.0927835051546417E-2</c:v>
                </c:pt>
                <c:pt idx="909">
                  <c:v>3.0927835051546417E-2</c:v>
                </c:pt>
                <c:pt idx="910">
                  <c:v>3.0927835051546417E-2</c:v>
                </c:pt>
                <c:pt idx="911">
                  <c:v>3.0927835051546417E-2</c:v>
                </c:pt>
                <c:pt idx="912">
                  <c:v>3.0927835051546417E-2</c:v>
                </c:pt>
                <c:pt idx="913">
                  <c:v>3.0927835051546417E-2</c:v>
                </c:pt>
                <c:pt idx="914">
                  <c:v>4.1237113402061855E-2</c:v>
                </c:pt>
                <c:pt idx="915">
                  <c:v>3.0927835051546417E-2</c:v>
                </c:pt>
                <c:pt idx="916">
                  <c:v>3.0927835051546417E-2</c:v>
                </c:pt>
                <c:pt idx="917">
                  <c:v>3.0927835051546417E-2</c:v>
                </c:pt>
                <c:pt idx="918">
                  <c:v>4.1237113402061855E-2</c:v>
                </c:pt>
                <c:pt idx="919">
                  <c:v>3.0927835051546417E-2</c:v>
                </c:pt>
                <c:pt idx="920">
                  <c:v>3.0927835051546417E-2</c:v>
                </c:pt>
                <c:pt idx="921">
                  <c:v>3.0927835051546417E-2</c:v>
                </c:pt>
                <c:pt idx="922">
                  <c:v>3.0927835051546417E-2</c:v>
                </c:pt>
                <c:pt idx="923">
                  <c:v>3.0927835051546417E-2</c:v>
                </c:pt>
                <c:pt idx="924">
                  <c:v>2.0618556701030927E-2</c:v>
                </c:pt>
                <c:pt idx="925">
                  <c:v>3.0927835051546417E-2</c:v>
                </c:pt>
                <c:pt idx="926">
                  <c:v>2.0618556701030927E-2</c:v>
                </c:pt>
                <c:pt idx="927">
                  <c:v>3.0927835051546417E-2</c:v>
                </c:pt>
                <c:pt idx="928">
                  <c:v>3.0927835051546417E-2</c:v>
                </c:pt>
                <c:pt idx="929">
                  <c:v>3.0927835051546417E-2</c:v>
                </c:pt>
                <c:pt idx="930">
                  <c:v>3.0927835051546417E-2</c:v>
                </c:pt>
                <c:pt idx="931">
                  <c:v>3.0927835051546417E-2</c:v>
                </c:pt>
                <c:pt idx="932">
                  <c:v>2.0618556701030927E-2</c:v>
                </c:pt>
                <c:pt idx="933">
                  <c:v>2.0618556701030927E-2</c:v>
                </c:pt>
                <c:pt idx="934">
                  <c:v>3.0927835051546417E-2</c:v>
                </c:pt>
                <c:pt idx="935">
                  <c:v>2.0618556701030927E-2</c:v>
                </c:pt>
                <c:pt idx="936">
                  <c:v>2.0618556701030927E-2</c:v>
                </c:pt>
                <c:pt idx="937">
                  <c:v>2.0618556701030927E-2</c:v>
                </c:pt>
                <c:pt idx="938">
                  <c:v>2.0618556701030927E-2</c:v>
                </c:pt>
                <c:pt idx="939">
                  <c:v>3.0927835051546417E-2</c:v>
                </c:pt>
                <c:pt idx="940">
                  <c:v>3.0927835051546417E-2</c:v>
                </c:pt>
                <c:pt idx="941">
                  <c:v>1.030927835051549E-2</c:v>
                </c:pt>
                <c:pt idx="942">
                  <c:v>2.0618556701030927E-2</c:v>
                </c:pt>
                <c:pt idx="943">
                  <c:v>3.0927835051546417E-2</c:v>
                </c:pt>
                <c:pt idx="944">
                  <c:v>2.0618556701030927E-2</c:v>
                </c:pt>
                <c:pt idx="945">
                  <c:v>2.0618556701030927E-2</c:v>
                </c:pt>
                <c:pt idx="946">
                  <c:v>2.0618556701030927E-2</c:v>
                </c:pt>
                <c:pt idx="947">
                  <c:v>1.030927835051549E-2</c:v>
                </c:pt>
                <c:pt idx="948">
                  <c:v>3.0927835051546417E-2</c:v>
                </c:pt>
                <c:pt idx="949">
                  <c:v>2.0618556701030927E-2</c:v>
                </c:pt>
                <c:pt idx="950">
                  <c:v>2.0618556701030927E-2</c:v>
                </c:pt>
                <c:pt idx="951">
                  <c:v>3.0927835051546417E-2</c:v>
                </c:pt>
                <c:pt idx="952">
                  <c:v>3.0927835051546417E-2</c:v>
                </c:pt>
                <c:pt idx="953">
                  <c:v>2.0618556701030927E-2</c:v>
                </c:pt>
                <c:pt idx="954">
                  <c:v>2.0618556701030927E-2</c:v>
                </c:pt>
                <c:pt idx="955">
                  <c:v>2.0618556701030927E-2</c:v>
                </c:pt>
                <c:pt idx="956">
                  <c:v>3.0927835051546417E-2</c:v>
                </c:pt>
                <c:pt idx="957">
                  <c:v>2.0618556701030927E-2</c:v>
                </c:pt>
                <c:pt idx="958">
                  <c:v>2.0618556701030927E-2</c:v>
                </c:pt>
                <c:pt idx="959">
                  <c:v>2.0618556701030927E-2</c:v>
                </c:pt>
                <c:pt idx="960">
                  <c:v>2.0618556701030927E-2</c:v>
                </c:pt>
                <c:pt idx="961">
                  <c:v>2.0618556701030927E-2</c:v>
                </c:pt>
                <c:pt idx="962">
                  <c:v>2.0618556701030927E-2</c:v>
                </c:pt>
                <c:pt idx="963">
                  <c:v>1.030927835051549E-2</c:v>
                </c:pt>
                <c:pt idx="964">
                  <c:v>2.0618556701030927E-2</c:v>
                </c:pt>
                <c:pt idx="965">
                  <c:v>2.0618556701030927E-2</c:v>
                </c:pt>
                <c:pt idx="966">
                  <c:v>2.0618556701030927E-2</c:v>
                </c:pt>
                <c:pt idx="967">
                  <c:v>1.030927835051549E-2</c:v>
                </c:pt>
                <c:pt idx="968">
                  <c:v>3.0927835051546417E-2</c:v>
                </c:pt>
                <c:pt idx="969">
                  <c:v>1.030927835051549E-2</c:v>
                </c:pt>
                <c:pt idx="970">
                  <c:v>2.0618556701030927E-2</c:v>
                </c:pt>
                <c:pt idx="971">
                  <c:v>1.030927835051549E-2</c:v>
                </c:pt>
                <c:pt idx="972">
                  <c:v>2.0618556701030927E-2</c:v>
                </c:pt>
                <c:pt idx="973">
                  <c:v>2.0618556701030927E-2</c:v>
                </c:pt>
                <c:pt idx="974">
                  <c:v>2.0618556701030927E-2</c:v>
                </c:pt>
                <c:pt idx="975">
                  <c:v>2.0618556701030927E-2</c:v>
                </c:pt>
                <c:pt idx="976">
                  <c:v>2.0618556701030927E-2</c:v>
                </c:pt>
                <c:pt idx="977">
                  <c:v>1.030927835051549E-2</c:v>
                </c:pt>
                <c:pt idx="978">
                  <c:v>2.0618556701030927E-2</c:v>
                </c:pt>
                <c:pt idx="979">
                  <c:v>2.0618556701030927E-2</c:v>
                </c:pt>
                <c:pt idx="980">
                  <c:v>1.030927835051549E-2</c:v>
                </c:pt>
                <c:pt idx="981">
                  <c:v>2.0618556701030927E-2</c:v>
                </c:pt>
                <c:pt idx="982">
                  <c:v>1.030927835051549E-2</c:v>
                </c:pt>
                <c:pt idx="983">
                  <c:v>2.0618556701030927E-2</c:v>
                </c:pt>
                <c:pt idx="984">
                  <c:v>2.0618556701030927E-2</c:v>
                </c:pt>
                <c:pt idx="985">
                  <c:v>1.030927835051549E-2</c:v>
                </c:pt>
                <c:pt idx="986">
                  <c:v>1.030927835051549E-2</c:v>
                </c:pt>
                <c:pt idx="987">
                  <c:v>2.0618556701030927E-2</c:v>
                </c:pt>
                <c:pt idx="988">
                  <c:v>1.030927835051549E-2</c:v>
                </c:pt>
                <c:pt idx="989">
                  <c:v>1.030927835051549E-2</c:v>
                </c:pt>
                <c:pt idx="990">
                  <c:v>1.030927835051549E-2</c:v>
                </c:pt>
                <c:pt idx="991">
                  <c:v>1.030927835051549E-2</c:v>
                </c:pt>
                <c:pt idx="992">
                  <c:v>1.030927835051549E-2</c:v>
                </c:pt>
                <c:pt idx="993">
                  <c:v>2.0618556701030927E-2</c:v>
                </c:pt>
                <c:pt idx="994">
                  <c:v>2.0618556701030927E-2</c:v>
                </c:pt>
                <c:pt idx="995">
                  <c:v>1.030927835051549E-2</c:v>
                </c:pt>
                <c:pt idx="996">
                  <c:v>1.030927835051549E-2</c:v>
                </c:pt>
                <c:pt idx="997">
                  <c:v>2.0618556701030927E-2</c:v>
                </c:pt>
                <c:pt idx="998">
                  <c:v>2.0618556701030927E-2</c:v>
                </c:pt>
                <c:pt idx="999">
                  <c:v>1.030927835051549E-2</c:v>
                </c:pt>
              </c:numCache>
            </c:numRef>
          </c:yVal>
          <c:smooth val="1"/>
          <c:extLst>
            <c:ext xmlns:c16="http://schemas.microsoft.com/office/drawing/2014/chart" uri="{C3380CC4-5D6E-409C-BE32-E72D297353CC}">
              <c16:uniqueId val="{00000000-1D2A-4376-BE95-FD1B27B7BDF4}"/>
            </c:ext>
          </c:extLst>
        </c:ser>
        <c:ser>
          <c:idx val="1"/>
          <c:order val="1"/>
          <c:tx>
            <c:v>APS 11-ID-D (PC)</c:v>
          </c:tx>
          <c:spPr>
            <a:ln w="38100">
              <a:solidFill>
                <a:srgbClr val="0000FF"/>
              </a:solidFill>
            </a:ln>
          </c:spPr>
          <c:marker>
            <c:symbol val="none"/>
          </c:marker>
          <c:xVal>
            <c:numRef>
              <c:f>'Timing Data'!$O$3:$O$4003</c:f>
              <c:numCache>
                <c:formatCode>General</c:formatCode>
                <c:ptCount val="4001"/>
                <c:pt idx="0">
                  <c:v>-0.5</c:v>
                </c:pt>
                <c:pt idx="1">
                  <c:v>-0.47500000000000142</c:v>
                </c:pt>
                <c:pt idx="2">
                  <c:v>-0.44999999999999968</c:v>
                </c:pt>
                <c:pt idx="3">
                  <c:v>-0.42500000000000032</c:v>
                </c:pt>
                <c:pt idx="4">
                  <c:v>-0.40000000000000008</c:v>
                </c:pt>
                <c:pt idx="5">
                  <c:v>-0.37500000000000316</c:v>
                </c:pt>
                <c:pt idx="6">
                  <c:v>-0.35000000000000142</c:v>
                </c:pt>
                <c:pt idx="7">
                  <c:v>-0.32500000000000639</c:v>
                </c:pt>
                <c:pt idx="8">
                  <c:v>-0.30000000000000032</c:v>
                </c:pt>
                <c:pt idx="9">
                  <c:v>-0.27500000000000002</c:v>
                </c:pt>
                <c:pt idx="10">
                  <c:v>-0.24999999999999631</c:v>
                </c:pt>
                <c:pt idx="11">
                  <c:v>-0.22500000000000156</c:v>
                </c:pt>
                <c:pt idx="12">
                  <c:v>-0.19999999999999801</c:v>
                </c:pt>
                <c:pt idx="13">
                  <c:v>-0.17500000000000426</c:v>
                </c:pt>
                <c:pt idx="14">
                  <c:v>-0.15000000000000024</c:v>
                </c:pt>
                <c:pt idx="15">
                  <c:v>-0.125</c:v>
                </c:pt>
                <c:pt idx="16">
                  <c:v>-9.9999999999995343E-2</c:v>
                </c:pt>
                <c:pt idx="17">
                  <c:v>-7.4999999999996875E-2</c:v>
                </c:pt>
                <c:pt idx="18">
                  <c:v>-4.9999999999997928E-2</c:v>
                </c:pt>
                <c:pt idx="19">
                  <c:v>-2.4999999999998579E-2</c:v>
                </c:pt>
                <c:pt idx="20">
                  <c:v>0</c:v>
                </c:pt>
                <c:pt idx="21">
                  <c:v>2.4999999999998579E-2</c:v>
                </c:pt>
                <c:pt idx="22">
                  <c:v>5.0000000000004319E-2</c:v>
                </c:pt>
                <c:pt idx="23">
                  <c:v>7.5000000000002939E-2</c:v>
                </c:pt>
                <c:pt idx="24">
                  <c:v>0.10000000000000853</c:v>
                </c:pt>
                <c:pt idx="25">
                  <c:v>0.125</c:v>
                </c:pt>
                <c:pt idx="26">
                  <c:v>0.15000000000000571</c:v>
                </c:pt>
                <c:pt idx="27">
                  <c:v>0.17499999999999974</c:v>
                </c:pt>
                <c:pt idx="28">
                  <c:v>0.20000000000000284</c:v>
                </c:pt>
                <c:pt idx="29">
                  <c:v>0.22500000000000156</c:v>
                </c:pt>
                <c:pt idx="30">
                  <c:v>0.25</c:v>
                </c:pt>
                <c:pt idx="31">
                  <c:v>0.27500000000000568</c:v>
                </c:pt>
                <c:pt idx="32">
                  <c:v>0.30000000000000032</c:v>
                </c:pt>
                <c:pt idx="33">
                  <c:v>0.32500000000000639</c:v>
                </c:pt>
                <c:pt idx="34">
                  <c:v>0.34999999999999976</c:v>
                </c:pt>
                <c:pt idx="35">
                  <c:v>0.37500000000000316</c:v>
                </c:pt>
                <c:pt idx="36">
                  <c:v>0.40000000000000008</c:v>
                </c:pt>
                <c:pt idx="37">
                  <c:v>0.42500000000000432</c:v>
                </c:pt>
                <c:pt idx="38">
                  <c:v>0.45000000000000284</c:v>
                </c:pt>
                <c:pt idx="39">
                  <c:v>0.47500000000000142</c:v>
                </c:pt>
                <c:pt idx="40">
                  <c:v>0.5</c:v>
                </c:pt>
                <c:pt idx="41">
                  <c:v>0.52499999999999869</c:v>
                </c:pt>
                <c:pt idx="42">
                  <c:v>0.5499999999999976</c:v>
                </c:pt>
                <c:pt idx="43">
                  <c:v>0.57500000000000284</c:v>
                </c:pt>
                <c:pt idx="44">
                  <c:v>0.60000000000000164</c:v>
                </c:pt>
                <c:pt idx="45">
                  <c:v>0.62500000000001343</c:v>
                </c:pt>
                <c:pt idx="46">
                  <c:v>0.65000000000000602</c:v>
                </c:pt>
                <c:pt idx="47">
                  <c:v>0.67500000000001248</c:v>
                </c:pt>
                <c:pt idx="48">
                  <c:v>0.69999999999999674</c:v>
                </c:pt>
                <c:pt idx="49">
                  <c:v>0.72500000000000164</c:v>
                </c:pt>
                <c:pt idx="50">
                  <c:v>0.75000000000000644</c:v>
                </c:pt>
                <c:pt idx="51">
                  <c:v>0.77500000000001212</c:v>
                </c:pt>
                <c:pt idx="52">
                  <c:v>0.8000000000000046</c:v>
                </c:pt>
                <c:pt idx="53">
                  <c:v>0.82500000000000284</c:v>
                </c:pt>
                <c:pt idx="54">
                  <c:v>0.85000000000000164</c:v>
                </c:pt>
                <c:pt idx="55">
                  <c:v>0.87500000000000644</c:v>
                </c:pt>
                <c:pt idx="56">
                  <c:v>0.89999999999999925</c:v>
                </c:pt>
                <c:pt idx="57">
                  <c:v>0.9250000000000046</c:v>
                </c:pt>
                <c:pt idx="58">
                  <c:v>0.95000000000000284</c:v>
                </c:pt>
                <c:pt idx="59">
                  <c:v>0.97500000000000164</c:v>
                </c:pt>
                <c:pt idx="60">
                  <c:v>1</c:v>
                </c:pt>
                <c:pt idx="61">
                  <c:v>1.0249999999999844</c:v>
                </c:pt>
                <c:pt idx="62">
                  <c:v>1.0499999999999783</c:v>
                </c:pt>
                <c:pt idx="63">
                  <c:v>1.0749999999999831</c:v>
                </c:pt>
                <c:pt idx="64">
                  <c:v>1.1000000000000021</c:v>
                </c:pt>
                <c:pt idx="65">
                  <c:v>1.125</c:v>
                </c:pt>
                <c:pt idx="66">
                  <c:v>1.1500000000000061</c:v>
                </c:pt>
                <c:pt idx="67">
                  <c:v>1.1749999999999972</c:v>
                </c:pt>
                <c:pt idx="68">
                  <c:v>1.2000000000000028</c:v>
                </c:pt>
                <c:pt idx="69">
                  <c:v>1.2250000000000014</c:v>
                </c:pt>
                <c:pt idx="70">
                  <c:v>1.25</c:v>
                </c:pt>
                <c:pt idx="71">
                  <c:v>1.2749999999999844</c:v>
                </c:pt>
                <c:pt idx="72">
                  <c:v>1.3000000000000043</c:v>
                </c:pt>
                <c:pt idx="73">
                  <c:v>1.3250000000000028</c:v>
                </c:pt>
                <c:pt idx="74">
                  <c:v>1.3500000000000021</c:v>
                </c:pt>
                <c:pt idx="75">
                  <c:v>1.375</c:v>
                </c:pt>
                <c:pt idx="76">
                  <c:v>1.4000000000000057</c:v>
                </c:pt>
                <c:pt idx="77">
                  <c:v>1.4249999999999783</c:v>
                </c:pt>
                <c:pt idx="78">
                  <c:v>1.4500000000000028</c:v>
                </c:pt>
                <c:pt idx="79">
                  <c:v>1.4750000000000014</c:v>
                </c:pt>
                <c:pt idx="80">
                  <c:v>1.5000000000000071</c:v>
                </c:pt>
                <c:pt idx="81">
                  <c:v>1.5249999999999844</c:v>
                </c:pt>
                <c:pt idx="82">
                  <c:v>1.5500000000000043</c:v>
                </c:pt>
                <c:pt idx="83">
                  <c:v>1.5750000000000028</c:v>
                </c:pt>
                <c:pt idx="84">
                  <c:v>1.6000000000000021</c:v>
                </c:pt>
                <c:pt idx="85">
                  <c:v>1.625</c:v>
                </c:pt>
                <c:pt idx="86">
                  <c:v>1.6500000000000061</c:v>
                </c:pt>
                <c:pt idx="87">
                  <c:v>1.6750000000000043</c:v>
                </c:pt>
                <c:pt idx="88">
                  <c:v>1.700000000000004</c:v>
                </c:pt>
                <c:pt idx="89">
                  <c:v>1.7250000000000019</c:v>
                </c:pt>
                <c:pt idx="90">
                  <c:v>1.7500000000000011</c:v>
                </c:pt>
                <c:pt idx="91">
                  <c:v>1.7749999999999855</c:v>
                </c:pt>
                <c:pt idx="92">
                  <c:v>1.7999999999999796</c:v>
                </c:pt>
                <c:pt idx="93">
                  <c:v>1.8250000000000028</c:v>
                </c:pt>
                <c:pt idx="94">
                  <c:v>1.8500000000000021</c:v>
                </c:pt>
                <c:pt idx="95">
                  <c:v>1.875</c:v>
                </c:pt>
                <c:pt idx="96">
                  <c:v>1.8999999999999844</c:v>
                </c:pt>
                <c:pt idx="97">
                  <c:v>1.925000000000004</c:v>
                </c:pt>
                <c:pt idx="98">
                  <c:v>1.949999999999982</c:v>
                </c:pt>
                <c:pt idx="99">
                  <c:v>1.9750000000000021</c:v>
                </c:pt>
                <c:pt idx="100">
                  <c:v>2</c:v>
                </c:pt>
                <c:pt idx="101">
                  <c:v>2.0250000000000057</c:v>
                </c:pt>
                <c:pt idx="102">
                  <c:v>2.0499999999999972</c:v>
                </c:pt>
                <c:pt idx="103">
                  <c:v>2.0750000000000028</c:v>
                </c:pt>
                <c:pt idx="104">
                  <c:v>2.1000000000000014</c:v>
                </c:pt>
                <c:pt idx="105">
                  <c:v>2.125</c:v>
                </c:pt>
                <c:pt idx="106">
                  <c:v>2.1499999999999986</c:v>
                </c:pt>
                <c:pt idx="107">
                  <c:v>2.1750000000000043</c:v>
                </c:pt>
                <c:pt idx="108">
                  <c:v>2.2000000000000042</c:v>
                </c:pt>
                <c:pt idx="109">
                  <c:v>2.2250000000000014</c:v>
                </c:pt>
                <c:pt idx="110">
                  <c:v>2.25</c:v>
                </c:pt>
                <c:pt idx="111">
                  <c:v>2.2750000000000057</c:v>
                </c:pt>
                <c:pt idx="112">
                  <c:v>2.2999999999999972</c:v>
                </c:pt>
                <c:pt idx="113">
                  <c:v>2.3250000000000028</c:v>
                </c:pt>
                <c:pt idx="114">
                  <c:v>2.3499999999999988</c:v>
                </c:pt>
                <c:pt idx="115">
                  <c:v>2.3750000000000067</c:v>
                </c:pt>
                <c:pt idx="116">
                  <c:v>2.3999999999999977</c:v>
                </c:pt>
                <c:pt idx="117">
                  <c:v>2.4250000000000043</c:v>
                </c:pt>
                <c:pt idx="118">
                  <c:v>2.4500000000000028</c:v>
                </c:pt>
                <c:pt idx="119">
                  <c:v>2.4749999999999988</c:v>
                </c:pt>
                <c:pt idx="120">
                  <c:v>2.5</c:v>
                </c:pt>
                <c:pt idx="121">
                  <c:v>2.5250000000000057</c:v>
                </c:pt>
                <c:pt idx="122">
                  <c:v>2.5500000000000043</c:v>
                </c:pt>
                <c:pt idx="123">
                  <c:v>2.5750000000000028</c:v>
                </c:pt>
                <c:pt idx="124">
                  <c:v>2.6000000000000014</c:v>
                </c:pt>
                <c:pt idx="125">
                  <c:v>2.625</c:v>
                </c:pt>
                <c:pt idx="126">
                  <c:v>2.6499999999999986</c:v>
                </c:pt>
                <c:pt idx="127">
                  <c:v>2.6749999999999972</c:v>
                </c:pt>
                <c:pt idx="128">
                  <c:v>2.7000000000000042</c:v>
                </c:pt>
                <c:pt idx="129">
                  <c:v>2.7250000000000014</c:v>
                </c:pt>
                <c:pt idx="130">
                  <c:v>2.75</c:v>
                </c:pt>
                <c:pt idx="131">
                  <c:v>2.7749999999999986</c:v>
                </c:pt>
                <c:pt idx="132">
                  <c:v>2.8000000000000043</c:v>
                </c:pt>
                <c:pt idx="133">
                  <c:v>2.8249999999999957</c:v>
                </c:pt>
                <c:pt idx="134">
                  <c:v>2.8499999999999988</c:v>
                </c:pt>
                <c:pt idx="135">
                  <c:v>2.8749999999999987</c:v>
                </c:pt>
                <c:pt idx="136">
                  <c:v>2.9000000000000057</c:v>
                </c:pt>
                <c:pt idx="137">
                  <c:v>2.9249999999999972</c:v>
                </c:pt>
                <c:pt idx="138">
                  <c:v>2.9500000000000028</c:v>
                </c:pt>
                <c:pt idx="139">
                  <c:v>2.9749999999999988</c:v>
                </c:pt>
                <c:pt idx="140">
                  <c:v>3</c:v>
                </c:pt>
                <c:pt idx="141">
                  <c:v>3.0249999999999986</c:v>
                </c:pt>
                <c:pt idx="142">
                  <c:v>3.0500000000000043</c:v>
                </c:pt>
                <c:pt idx="143">
                  <c:v>3.0750000000000028</c:v>
                </c:pt>
                <c:pt idx="144">
                  <c:v>3.1000000000000014</c:v>
                </c:pt>
                <c:pt idx="145">
                  <c:v>3.125</c:v>
                </c:pt>
                <c:pt idx="146">
                  <c:v>3.1500000000000057</c:v>
                </c:pt>
                <c:pt idx="147">
                  <c:v>3.1749999999999972</c:v>
                </c:pt>
                <c:pt idx="148">
                  <c:v>3.2000000000000042</c:v>
                </c:pt>
                <c:pt idx="149">
                  <c:v>3.2250000000000014</c:v>
                </c:pt>
                <c:pt idx="150">
                  <c:v>3.2500000000000071</c:v>
                </c:pt>
                <c:pt idx="151">
                  <c:v>3.2750000000000057</c:v>
                </c:pt>
                <c:pt idx="152">
                  <c:v>3.3000000000000043</c:v>
                </c:pt>
                <c:pt idx="153">
                  <c:v>3.3250000000000028</c:v>
                </c:pt>
                <c:pt idx="154">
                  <c:v>3.3499999999999988</c:v>
                </c:pt>
                <c:pt idx="155">
                  <c:v>3.3749999999999987</c:v>
                </c:pt>
                <c:pt idx="156">
                  <c:v>3.3999999999999977</c:v>
                </c:pt>
                <c:pt idx="157">
                  <c:v>3.4250000000000043</c:v>
                </c:pt>
                <c:pt idx="158">
                  <c:v>3.4500000000000028</c:v>
                </c:pt>
                <c:pt idx="159">
                  <c:v>3.4749999999999988</c:v>
                </c:pt>
                <c:pt idx="160">
                  <c:v>3.5</c:v>
                </c:pt>
                <c:pt idx="161">
                  <c:v>3.5249999999999986</c:v>
                </c:pt>
                <c:pt idx="162">
                  <c:v>3.5499999999999972</c:v>
                </c:pt>
                <c:pt idx="163">
                  <c:v>3.5750000000000028</c:v>
                </c:pt>
                <c:pt idx="164">
                  <c:v>3.6000000000000014</c:v>
                </c:pt>
                <c:pt idx="165">
                  <c:v>3.6250000000000071</c:v>
                </c:pt>
                <c:pt idx="166">
                  <c:v>3.6499999999999986</c:v>
                </c:pt>
                <c:pt idx="167">
                  <c:v>3.6750000000000043</c:v>
                </c:pt>
                <c:pt idx="168">
                  <c:v>3.6999999999999957</c:v>
                </c:pt>
                <c:pt idx="169">
                  <c:v>3.7250000000000014</c:v>
                </c:pt>
                <c:pt idx="170">
                  <c:v>3.75</c:v>
                </c:pt>
                <c:pt idx="171">
                  <c:v>3.7750000000000057</c:v>
                </c:pt>
                <c:pt idx="172">
                  <c:v>3.8000000000000043</c:v>
                </c:pt>
                <c:pt idx="173">
                  <c:v>3.8250000000000028</c:v>
                </c:pt>
                <c:pt idx="174">
                  <c:v>3.8499999999999988</c:v>
                </c:pt>
                <c:pt idx="175">
                  <c:v>3.8749999999999987</c:v>
                </c:pt>
                <c:pt idx="176">
                  <c:v>3.8999999999999977</c:v>
                </c:pt>
                <c:pt idx="177">
                  <c:v>3.9250000000000043</c:v>
                </c:pt>
                <c:pt idx="178">
                  <c:v>3.9500000000000028</c:v>
                </c:pt>
                <c:pt idx="179">
                  <c:v>3.9750000000000068</c:v>
                </c:pt>
                <c:pt idx="180">
                  <c:v>4</c:v>
                </c:pt>
                <c:pt idx="181">
                  <c:v>4.0250000000000057</c:v>
                </c:pt>
                <c:pt idx="182">
                  <c:v>4.0499999999999972</c:v>
                </c:pt>
                <c:pt idx="183">
                  <c:v>4.0750000000000028</c:v>
                </c:pt>
                <c:pt idx="184">
                  <c:v>4.1000000000000005</c:v>
                </c:pt>
                <c:pt idx="185">
                  <c:v>4.1249999999999645</c:v>
                </c:pt>
                <c:pt idx="186">
                  <c:v>4.1500000000000057</c:v>
                </c:pt>
                <c:pt idx="187">
                  <c:v>4.1749999999999945</c:v>
                </c:pt>
                <c:pt idx="188">
                  <c:v>4.2000000000000028</c:v>
                </c:pt>
                <c:pt idx="189">
                  <c:v>4.2249999999999845</c:v>
                </c:pt>
                <c:pt idx="190">
                  <c:v>4.25</c:v>
                </c:pt>
                <c:pt idx="191">
                  <c:v>4.2749999999999986</c:v>
                </c:pt>
                <c:pt idx="192">
                  <c:v>4.3000000000000043</c:v>
                </c:pt>
                <c:pt idx="193">
                  <c:v>4.3249999999999655</c:v>
                </c:pt>
                <c:pt idx="194">
                  <c:v>4.3500000000000005</c:v>
                </c:pt>
                <c:pt idx="195">
                  <c:v>4.375</c:v>
                </c:pt>
                <c:pt idx="196">
                  <c:v>4.3999999999999986</c:v>
                </c:pt>
                <c:pt idx="197">
                  <c:v>4.4249999999999945</c:v>
                </c:pt>
                <c:pt idx="198">
                  <c:v>4.4500000000000028</c:v>
                </c:pt>
                <c:pt idx="199">
                  <c:v>4.4750000000000014</c:v>
                </c:pt>
                <c:pt idx="200">
                  <c:v>4.5000000000000071</c:v>
                </c:pt>
                <c:pt idx="201">
                  <c:v>4.5249999999999755</c:v>
                </c:pt>
                <c:pt idx="202">
                  <c:v>4.5500000000000043</c:v>
                </c:pt>
                <c:pt idx="203">
                  <c:v>4.5749999999999957</c:v>
                </c:pt>
                <c:pt idx="204">
                  <c:v>4.6000000000000005</c:v>
                </c:pt>
                <c:pt idx="205">
                  <c:v>4.6249999999999645</c:v>
                </c:pt>
                <c:pt idx="206">
                  <c:v>4.6500000000000057</c:v>
                </c:pt>
                <c:pt idx="207">
                  <c:v>4.6750000000000043</c:v>
                </c:pt>
                <c:pt idx="208">
                  <c:v>4.7000000000000028</c:v>
                </c:pt>
                <c:pt idx="209">
                  <c:v>4.7250000000000005</c:v>
                </c:pt>
                <c:pt idx="210">
                  <c:v>4.7500000000000071</c:v>
                </c:pt>
                <c:pt idx="211">
                  <c:v>4.7749999999999986</c:v>
                </c:pt>
                <c:pt idx="212">
                  <c:v>4.8000000000000043</c:v>
                </c:pt>
                <c:pt idx="213">
                  <c:v>4.8249999999999655</c:v>
                </c:pt>
                <c:pt idx="214">
                  <c:v>4.8500000000000005</c:v>
                </c:pt>
                <c:pt idx="215">
                  <c:v>4.875</c:v>
                </c:pt>
                <c:pt idx="216">
                  <c:v>4.8999999999999986</c:v>
                </c:pt>
                <c:pt idx="217">
                  <c:v>4.9250000000000043</c:v>
                </c:pt>
                <c:pt idx="218">
                  <c:v>4.9499999999999984</c:v>
                </c:pt>
                <c:pt idx="219">
                  <c:v>4.9750000000000014</c:v>
                </c:pt>
                <c:pt idx="220">
                  <c:v>5</c:v>
                </c:pt>
                <c:pt idx="221">
                  <c:v>5.0250000000000057</c:v>
                </c:pt>
                <c:pt idx="222">
                  <c:v>5.0499999999999972</c:v>
                </c:pt>
                <c:pt idx="223">
                  <c:v>5.0750000000000028</c:v>
                </c:pt>
                <c:pt idx="224">
                  <c:v>5.1000000000000005</c:v>
                </c:pt>
                <c:pt idx="225">
                  <c:v>5.1249999999999645</c:v>
                </c:pt>
                <c:pt idx="226">
                  <c:v>5.1499999999999986</c:v>
                </c:pt>
                <c:pt idx="227">
                  <c:v>5.1750000000000043</c:v>
                </c:pt>
                <c:pt idx="228">
                  <c:v>5.2000000000000028</c:v>
                </c:pt>
                <c:pt idx="229">
                  <c:v>5.2250000000000005</c:v>
                </c:pt>
                <c:pt idx="230">
                  <c:v>5.25</c:v>
                </c:pt>
                <c:pt idx="231">
                  <c:v>5.2750000000000083</c:v>
                </c:pt>
                <c:pt idx="232">
                  <c:v>5.2999999999999972</c:v>
                </c:pt>
                <c:pt idx="233">
                  <c:v>5.3249999999999655</c:v>
                </c:pt>
                <c:pt idx="234">
                  <c:v>5.3500000000000005</c:v>
                </c:pt>
                <c:pt idx="235">
                  <c:v>5.3750000000000071</c:v>
                </c:pt>
                <c:pt idx="236">
                  <c:v>5.3999999999999986</c:v>
                </c:pt>
                <c:pt idx="237">
                  <c:v>5.4250000000000043</c:v>
                </c:pt>
                <c:pt idx="238">
                  <c:v>5.4500000000000028</c:v>
                </c:pt>
                <c:pt idx="239">
                  <c:v>5.4750000000000014</c:v>
                </c:pt>
                <c:pt idx="240">
                  <c:v>5.5</c:v>
                </c:pt>
                <c:pt idx="241">
                  <c:v>5.5250000000000057</c:v>
                </c:pt>
                <c:pt idx="242">
                  <c:v>5.5500000000000043</c:v>
                </c:pt>
                <c:pt idx="243">
                  <c:v>5.5750000000000028</c:v>
                </c:pt>
                <c:pt idx="244">
                  <c:v>5.6000000000000005</c:v>
                </c:pt>
                <c:pt idx="245">
                  <c:v>5.6249999999999645</c:v>
                </c:pt>
                <c:pt idx="246">
                  <c:v>5.6499999999999986</c:v>
                </c:pt>
                <c:pt idx="247">
                  <c:v>5.6749999999999945</c:v>
                </c:pt>
                <c:pt idx="248">
                  <c:v>5.7000000000000028</c:v>
                </c:pt>
                <c:pt idx="249">
                  <c:v>5.7250000000000005</c:v>
                </c:pt>
                <c:pt idx="250">
                  <c:v>5.75</c:v>
                </c:pt>
                <c:pt idx="251">
                  <c:v>5.7749999999999986</c:v>
                </c:pt>
                <c:pt idx="252">
                  <c:v>5.8000000000000043</c:v>
                </c:pt>
                <c:pt idx="253">
                  <c:v>5.8249999999999655</c:v>
                </c:pt>
                <c:pt idx="254">
                  <c:v>5.8500000000000005</c:v>
                </c:pt>
                <c:pt idx="255">
                  <c:v>5.875</c:v>
                </c:pt>
                <c:pt idx="256">
                  <c:v>5.9000000000000083</c:v>
                </c:pt>
                <c:pt idx="257">
                  <c:v>5.9249999999999945</c:v>
                </c:pt>
                <c:pt idx="258">
                  <c:v>5.9500000000000028</c:v>
                </c:pt>
                <c:pt idx="259">
                  <c:v>5.9750000000000014</c:v>
                </c:pt>
                <c:pt idx="260">
                  <c:v>6</c:v>
                </c:pt>
                <c:pt idx="261">
                  <c:v>6.0249999999999755</c:v>
                </c:pt>
                <c:pt idx="262">
                  <c:v>6.0500000000000043</c:v>
                </c:pt>
                <c:pt idx="263">
                  <c:v>6.0750000000000028</c:v>
                </c:pt>
                <c:pt idx="264">
                  <c:v>6.1000000000000005</c:v>
                </c:pt>
                <c:pt idx="265">
                  <c:v>6.1249999999999645</c:v>
                </c:pt>
                <c:pt idx="266">
                  <c:v>6.1500000000000057</c:v>
                </c:pt>
                <c:pt idx="267">
                  <c:v>6.1749999999999945</c:v>
                </c:pt>
                <c:pt idx="268">
                  <c:v>6.2000000000000028</c:v>
                </c:pt>
                <c:pt idx="269">
                  <c:v>6.2250000000000005</c:v>
                </c:pt>
                <c:pt idx="270">
                  <c:v>6.2500000000000071</c:v>
                </c:pt>
                <c:pt idx="271">
                  <c:v>6.2749999999999986</c:v>
                </c:pt>
                <c:pt idx="272">
                  <c:v>6.3000000000000043</c:v>
                </c:pt>
                <c:pt idx="273">
                  <c:v>6.3249999999999655</c:v>
                </c:pt>
                <c:pt idx="274">
                  <c:v>6.3500000000000005</c:v>
                </c:pt>
                <c:pt idx="275">
                  <c:v>6.375</c:v>
                </c:pt>
                <c:pt idx="276">
                  <c:v>6.3999999999999986</c:v>
                </c:pt>
                <c:pt idx="277">
                  <c:v>6.4250000000000043</c:v>
                </c:pt>
                <c:pt idx="278">
                  <c:v>6.4499999999999984</c:v>
                </c:pt>
                <c:pt idx="279">
                  <c:v>6.4750000000000014</c:v>
                </c:pt>
                <c:pt idx="280">
                  <c:v>6.5</c:v>
                </c:pt>
                <c:pt idx="281">
                  <c:v>6.5249999999999755</c:v>
                </c:pt>
                <c:pt idx="282">
                  <c:v>6.5499999999999972</c:v>
                </c:pt>
                <c:pt idx="283">
                  <c:v>6.5750000000000028</c:v>
                </c:pt>
                <c:pt idx="284">
                  <c:v>6.6000000000000005</c:v>
                </c:pt>
                <c:pt idx="285">
                  <c:v>6.6249999999999645</c:v>
                </c:pt>
                <c:pt idx="286">
                  <c:v>6.6499999999999986</c:v>
                </c:pt>
                <c:pt idx="287">
                  <c:v>6.6750000000000043</c:v>
                </c:pt>
                <c:pt idx="288">
                  <c:v>6.6999999999999957</c:v>
                </c:pt>
                <c:pt idx="289">
                  <c:v>6.7250000000000005</c:v>
                </c:pt>
                <c:pt idx="290">
                  <c:v>6.75</c:v>
                </c:pt>
                <c:pt idx="291">
                  <c:v>6.7750000000000083</c:v>
                </c:pt>
                <c:pt idx="292">
                  <c:v>6.7999999999999972</c:v>
                </c:pt>
                <c:pt idx="293">
                  <c:v>6.8249999999999655</c:v>
                </c:pt>
                <c:pt idx="294">
                  <c:v>6.8500000000000005</c:v>
                </c:pt>
                <c:pt idx="295">
                  <c:v>6.875</c:v>
                </c:pt>
                <c:pt idx="296">
                  <c:v>6.8999999999999986</c:v>
                </c:pt>
                <c:pt idx="297">
                  <c:v>6.9250000000000043</c:v>
                </c:pt>
                <c:pt idx="298">
                  <c:v>6.9500000000000028</c:v>
                </c:pt>
                <c:pt idx="299">
                  <c:v>6.9750000000000094</c:v>
                </c:pt>
                <c:pt idx="300">
                  <c:v>7</c:v>
                </c:pt>
                <c:pt idx="301">
                  <c:v>7.0250000000000057</c:v>
                </c:pt>
                <c:pt idx="302">
                  <c:v>7.0499999999999972</c:v>
                </c:pt>
                <c:pt idx="303">
                  <c:v>7.0750000000000028</c:v>
                </c:pt>
                <c:pt idx="304">
                  <c:v>7.1000000000000005</c:v>
                </c:pt>
                <c:pt idx="305">
                  <c:v>7.1249999999999645</c:v>
                </c:pt>
                <c:pt idx="306">
                  <c:v>7.1500000000000057</c:v>
                </c:pt>
                <c:pt idx="307">
                  <c:v>7.1750000000000043</c:v>
                </c:pt>
                <c:pt idx="308">
                  <c:v>7.2000000000000028</c:v>
                </c:pt>
                <c:pt idx="309">
                  <c:v>7.2250000000000005</c:v>
                </c:pt>
                <c:pt idx="310">
                  <c:v>7.25</c:v>
                </c:pt>
                <c:pt idx="311">
                  <c:v>7.2749999999999986</c:v>
                </c:pt>
                <c:pt idx="312">
                  <c:v>7.3000000000000043</c:v>
                </c:pt>
                <c:pt idx="313">
                  <c:v>7.3249999999999655</c:v>
                </c:pt>
                <c:pt idx="314">
                  <c:v>7.3500000000000005</c:v>
                </c:pt>
                <c:pt idx="315">
                  <c:v>7.375</c:v>
                </c:pt>
                <c:pt idx="316">
                  <c:v>7.3999999999999986</c:v>
                </c:pt>
                <c:pt idx="317">
                  <c:v>7.4249999999999945</c:v>
                </c:pt>
                <c:pt idx="318">
                  <c:v>7.4500000000000028</c:v>
                </c:pt>
                <c:pt idx="319">
                  <c:v>7.4750000000000014</c:v>
                </c:pt>
                <c:pt idx="320">
                  <c:v>7.5000000000000071</c:v>
                </c:pt>
                <c:pt idx="321">
                  <c:v>7.5249999999999755</c:v>
                </c:pt>
                <c:pt idx="322">
                  <c:v>7.5500000000000043</c:v>
                </c:pt>
                <c:pt idx="323">
                  <c:v>7.5749999999999957</c:v>
                </c:pt>
                <c:pt idx="324">
                  <c:v>7.6000000000000005</c:v>
                </c:pt>
                <c:pt idx="325">
                  <c:v>7.6249999999999645</c:v>
                </c:pt>
                <c:pt idx="326">
                  <c:v>7.6500000000000057</c:v>
                </c:pt>
                <c:pt idx="327">
                  <c:v>7.6750000000000043</c:v>
                </c:pt>
                <c:pt idx="328">
                  <c:v>7.7000000000000028</c:v>
                </c:pt>
                <c:pt idx="329">
                  <c:v>7.7250000000000005</c:v>
                </c:pt>
                <c:pt idx="330">
                  <c:v>7.75</c:v>
                </c:pt>
                <c:pt idx="331">
                  <c:v>7.7749999999999986</c:v>
                </c:pt>
                <c:pt idx="332">
                  <c:v>7.8000000000000043</c:v>
                </c:pt>
                <c:pt idx="333">
                  <c:v>7.8249999999999655</c:v>
                </c:pt>
                <c:pt idx="334">
                  <c:v>7.8500000000000085</c:v>
                </c:pt>
                <c:pt idx="335">
                  <c:v>7.875</c:v>
                </c:pt>
                <c:pt idx="336">
                  <c:v>7.9000000000000083</c:v>
                </c:pt>
                <c:pt idx="337">
                  <c:v>7.9249999999999945</c:v>
                </c:pt>
                <c:pt idx="338">
                  <c:v>7.9500000000000028</c:v>
                </c:pt>
                <c:pt idx="339">
                  <c:v>7.9750000000000014</c:v>
                </c:pt>
                <c:pt idx="340">
                  <c:v>8</c:v>
                </c:pt>
                <c:pt idx="341">
                  <c:v>8.0250000000000057</c:v>
                </c:pt>
                <c:pt idx="342">
                  <c:v>8.0500000000000025</c:v>
                </c:pt>
                <c:pt idx="343">
                  <c:v>8.0750000000000028</c:v>
                </c:pt>
                <c:pt idx="344">
                  <c:v>8.1000000000000014</c:v>
                </c:pt>
                <c:pt idx="345">
                  <c:v>8.125</c:v>
                </c:pt>
                <c:pt idx="346">
                  <c:v>8.15</c:v>
                </c:pt>
                <c:pt idx="347">
                  <c:v>8.1750000000000043</c:v>
                </c:pt>
                <c:pt idx="348">
                  <c:v>8.2000000000000011</c:v>
                </c:pt>
                <c:pt idx="349">
                  <c:v>8.2250000000000014</c:v>
                </c:pt>
                <c:pt idx="350">
                  <c:v>8.25</c:v>
                </c:pt>
                <c:pt idx="351">
                  <c:v>8.2750000000000004</c:v>
                </c:pt>
                <c:pt idx="352">
                  <c:v>8.3000000000000025</c:v>
                </c:pt>
                <c:pt idx="353">
                  <c:v>8.3250000000000028</c:v>
                </c:pt>
                <c:pt idx="354">
                  <c:v>8.3500000000000068</c:v>
                </c:pt>
                <c:pt idx="355">
                  <c:v>8.3750000000000266</c:v>
                </c:pt>
                <c:pt idx="356">
                  <c:v>8.4000000000000021</c:v>
                </c:pt>
                <c:pt idx="357">
                  <c:v>8.4250000000000043</c:v>
                </c:pt>
                <c:pt idx="358">
                  <c:v>8.4500000000000028</c:v>
                </c:pt>
                <c:pt idx="359">
                  <c:v>8.4750000000000068</c:v>
                </c:pt>
                <c:pt idx="360">
                  <c:v>8.5</c:v>
                </c:pt>
                <c:pt idx="361">
                  <c:v>8.5250000000000057</c:v>
                </c:pt>
                <c:pt idx="362">
                  <c:v>8.5500000000000043</c:v>
                </c:pt>
                <c:pt idx="363">
                  <c:v>8.5750000000000028</c:v>
                </c:pt>
                <c:pt idx="364">
                  <c:v>8.6000000000000014</c:v>
                </c:pt>
                <c:pt idx="365">
                  <c:v>8.6250000000000071</c:v>
                </c:pt>
                <c:pt idx="366">
                  <c:v>8.65</c:v>
                </c:pt>
                <c:pt idx="367">
                  <c:v>8.6750000000000043</c:v>
                </c:pt>
                <c:pt idx="368">
                  <c:v>8.7000000000000011</c:v>
                </c:pt>
                <c:pt idx="369">
                  <c:v>8.7250000000000014</c:v>
                </c:pt>
                <c:pt idx="370">
                  <c:v>8.75</c:v>
                </c:pt>
                <c:pt idx="371">
                  <c:v>8.7750000000000004</c:v>
                </c:pt>
                <c:pt idx="372">
                  <c:v>8.8000000000000043</c:v>
                </c:pt>
                <c:pt idx="373">
                  <c:v>8.8250000000000028</c:v>
                </c:pt>
                <c:pt idx="374">
                  <c:v>8.8500000000000068</c:v>
                </c:pt>
                <c:pt idx="375">
                  <c:v>8.8750000000000266</c:v>
                </c:pt>
                <c:pt idx="376">
                  <c:v>8.9000000000000057</c:v>
                </c:pt>
                <c:pt idx="377">
                  <c:v>8.9250000000000025</c:v>
                </c:pt>
                <c:pt idx="378">
                  <c:v>8.9500000000000028</c:v>
                </c:pt>
                <c:pt idx="379">
                  <c:v>8.9750000000000068</c:v>
                </c:pt>
                <c:pt idx="380">
                  <c:v>9</c:v>
                </c:pt>
                <c:pt idx="381">
                  <c:v>9.0250000000000004</c:v>
                </c:pt>
                <c:pt idx="382">
                  <c:v>9.0500000000000043</c:v>
                </c:pt>
                <c:pt idx="383">
                  <c:v>9.0750000000000028</c:v>
                </c:pt>
                <c:pt idx="384">
                  <c:v>9.1000000000000014</c:v>
                </c:pt>
                <c:pt idx="385">
                  <c:v>9.125</c:v>
                </c:pt>
                <c:pt idx="386">
                  <c:v>9.1500000000000057</c:v>
                </c:pt>
                <c:pt idx="387">
                  <c:v>9.1750000000000025</c:v>
                </c:pt>
                <c:pt idx="388">
                  <c:v>9.2000000000000011</c:v>
                </c:pt>
                <c:pt idx="389">
                  <c:v>9.2250000000000014</c:v>
                </c:pt>
                <c:pt idx="390">
                  <c:v>9.2500000000000071</c:v>
                </c:pt>
                <c:pt idx="391">
                  <c:v>9.2750000000000004</c:v>
                </c:pt>
                <c:pt idx="392">
                  <c:v>9.3000000000000043</c:v>
                </c:pt>
                <c:pt idx="393">
                  <c:v>9.3250000000000028</c:v>
                </c:pt>
                <c:pt idx="394">
                  <c:v>9.3500000000000068</c:v>
                </c:pt>
                <c:pt idx="395">
                  <c:v>9.3750000000000266</c:v>
                </c:pt>
                <c:pt idx="396">
                  <c:v>9.4000000000000057</c:v>
                </c:pt>
                <c:pt idx="397">
                  <c:v>9.4250000000000043</c:v>
                </c:pt>
                <c:pt idx="398">
                  <c:v>9.4500000000000028</c:v>
                </c:pt>
                <c:pt idx="399">
                  <c:v>9.4750000000000068</c:v>
                </c:pt>
                <c:pt idx="400">
                  <c:v>9.5</c:v>
                </c:pt>
                <c:pt idx="401">
                  <c:v>9.5250000000000004</c:v>
                </c:pt>
                <c:pt idx="402">
                  <c:v>9.5500000000000025</c:v>
                </c:pt>
                <c:pt idx="403">
                  <c:v>9.5750000000000028</c:v>
                </c:pt>
                <c:pt idx="404">
                  <c:v>9.6000000000000014</c:v>
                </c:pt>
                <c:pt idx="405">
                  <c:v>9.6250000000000071</c:v>
                </c:pt>
                <c:pt idx="406">
                  <c:v>9.6500000000000057</c:v>
                </c:pt>
                <c:pt idx="407">
                  <c:v>9.6750000000000025</c:v>
                </c:pt>
                <c:pt idx="408">
                  <c:v>9.7000000000000011</c:v>
                </c:pt>
                <c:pt idx="409">
                  <c:v>9.7250000000000014</c:v>
                </c:pt>
                <c:pt idx="410">
                  <c:v>9.75</c:v>
                </c:pt>
                <c:pt idx="411">
                  <c:v>9.7750000000000057</c:v>
                </c:pt>
                <c:pt idx="412">
                  <c:v>9.8000000000000043</c:v>
                </c:pt>
                <c:pt idx="413">
                  <c:v>9.8250000000000028</c:v>
                </c:pt>
                <c:pt idx="414">
                  <c:v>9.8500000000000068</c:v>
                </c:pt>
                <c:pt idx="415">
                  <c:v>9.8750000000000266</c:v>
                </c:pt>
                <c:pt idx="416">
                  <c:v>9.9000000000000021</c:v>
                </c:pt>
                <c:pt idx="417">
                  <c:v>9.9250000000000043</c:v>
                </c:pt>
                <c:pt idx="418">
                  <c:v>9.9500000000000028</c:v>
                </c:pt>
                <c:pt idx="419">
                  <c:v>9.9750000000000227</c:v>
                </c:pt>
                <c:pt idx="420">
                  <c:v>10.000000000000007</c:v>
                </c:pt>
                <c:pt idx="421">
                  <c:v>10.025</c:v>
                </c:pt>
                <c:pt idx="422">
                  <c:v>10.050000000000002</c:v>
                </c:pt>
                <c:pt idx="423">
                  <c:v>10.075000000000006</c:v>
                </c:pt>
                <c:pt idx="424">
                  <c:v>10.100000000000001</c:v>
                </c:pt>
                <c:pt idx="425">
                  <c:v>10.125000000000007</c:v>
                </c:pt>
                <c:pt idx="426">
                  <c:v>10.150000000000006</c:v>
                </c:pt>
                <c:pt idx="427">
                  <c:v>10.175000000000002</c:v>
                </c:pt>
                <c:pt idx="428">
                  <c:v>10.200000000000001</c:v>
                </c:pt>
                <c:pt idx="429">
                  <c:v>10.225000000000001</c:v>
                </c:pt>
                <c:pt idx="430">
                  <c:v>10.25</c:v>
                </c:pt>
                <c:pt idx="431">
                  <c:v>10.275</c:v>
                </c:pt>
                <c:pt idx="432">
                  <c:v>10.300000000000004</c:v>
                </c:pt>
                <c:pt idx="433">
                  <c:v>10.325000000000006</c:v>
                </c:pt>
                <c:pt idx="434">
                  <c:v>10.350000000000026</c:v>
                </c:pt>
                <c:pt idx="435">
                  <c:v>10.375000000000076</c:v>
                </c:pt>
                <c:pt idx="436">
                  <c:v>10.400000000000002</c:v>
                </c:pt>
                <c:pt idx="437">
                  <c:v>10.425000000000002</c:v>
                </c:pt>
                <c:pt idx="438">
                  <c:v>10.450000000000006</c:v>
                </c:pt>
                <c:pt idx="439">
                  <c:v>10.475000000000026</c:v>
                </c:pt>
                <c:pt idx="440">
                  <c:v>10.500000000000007</c:v>
                </c:pt>
                <c:pt idx="441">
                  <c:v>10.525000000000006</c:v>
                </c:pt>
                <c:pt idx="442">
                  <c:v>10.55</c:v>
                </c:pt>
                <c:pt idx="443">
                  <c:v>10.575000000000006</c:v>
                </c:pt>
                <c:pt idx="444">
                  <c:v>10.600000000000001</c:v>
                </c:pt>
                <c:pt idx="445">
                  <c:v>10.625</c:v>
                </c:pt>
                <c:pt idx="446">
                  <c:v>10.650000000000006</c:v>
                </c:pt>
                <c:pt idx="447">
                  <c:v>10.675000000000004</c:v>
                </c:pt>
                <c:pt idx="448">
                  <c:v>10.70000000000001</c:v>
                </c:pt>
                <c:pt idx="449">
                  <c:v>10.724999999999994</c:v>
                </c:pt>
                <c:pt idx="450">
                  <c:v>10.75</c:v>
                </c:pt>
                <c:pt idx="451">
                  <c:v>10.775</c:v>
                </c:pt>
                <c:pt idx="452">
                  <c:v>10.800000000000004</c:v>
                </c:pt>
                <c:pt idx="453">
                  <c:v>10.825000000000006</c:v>
                </c:pt>
                <c:pt idx="454">
                  <c:v>10.850000000000026</c:v>
                </c:pt>
                <c:pt idx="455">
                  <c:v>10.875000000000076</c:v>
                </c:pt>
                <c:pt idx="456">
                  <c:v>10.900000000000002</c:v>
                </c:pt>
                <c:pt idx="457">
                  <c:v>10.925000000000002</c:v>
                </c:pt>
                <c:pt idx="458">
                  <c:v>10.950000000000006</c:v>
                </c:pt>
                <c:pt idx="459">
                  <c:v>10.975000000000026</c:v>
                </c:pt>
                <c:pt idx="460">
                  <c:v>11.000000000000007</c:v>
                </c:pt>
                <c:pt idx="461">
                  <c:v>11.025000000000006</c:v>
                </c:pt>
                <c:pt idx="462">
                  <c:v>11.050000000000004</c:v>
                </c:pt>
                <c:pt idx="463">
                  <c:v>11.075000000000006</c:v>
                </c:pt>
                <c:pt idx="464">
                  <c:v>11.100000000000001</c:v>
                </c:pt>
                <c:pt idx="465">
                  <c:v>11.125</c:v>
                </c:pt>
                <c:pt idx="466">
                  <c:v>11.15</c:v>
                </c:pt>
                <c:pt idx="467">
                  <c:v>11.175000000000004</c:v>
                </c:pt>
                <c:pt idx="468">
                  <c:v>11.200000000000003</c:v>
                </c:pt>
                <c:pt idx="469">
                  <c:v>11.225000000000009</c:v>
                </c:pt>
                <c:pt idx="470">
                  <c:v>11.249999999999996</c:v>
                </c:pt>
                <c:pt idx="471">
                  <c:v>11.275</c:v>
                </c:pt>
                <c:pt idx="472">
                  <c:v>11.3</c:v>
                </c:pt>
                <c:pt idx="473">
                  <c:v>11.325000000000006</c:v>
                </c:pt>
                <c:pt idx="474">
                  <c:v>11.350000000000026</c:v>
                </c:pt>
                <c:pt idx="475">
                  <c:v>11.375000000000076</c:v>
                </c:pt>
                <c:pt idx="476">
                  <c:v>11.400000000000006</c:v>
                </c:pt>
                <c:pt idx="477">
                  <c:v>11.425000000000002</c:v>
                </c:pt>
                <c:pt idx="478">
                  <c:v>11.450000000000006</c:v>
                </c:pt>
                <c:pt idx="479">
                  <c:v>11.475000000000026</c:v>
                </c:pt>
                <c:pt idx="480">
                  <c:v>11.5</c:v>
                </c:pt>
                <c:pt idx="481">
                  <c:v>11.525000000000006</c:v>
                </c:pt>
                <c:pt idx="482">
                  <c:v>11.550000000000004</c:v>
                </c:pt>
                <c:pt idx="483">
                  <c:v>11.575000000000022</c:v>
                </c:pt>
                <c:pt idx="484">
                  <c:v>11.600000000000001</c:v>
                </c:pt>
                <c:pt idx="485">
                  <c:v>11.625</c:v>
                </c:pt>
                <c:pt idx="486">
                  <c:v>11.65</c:v>
                </c:pt>
                <c:pt idx="487">
                  <c:v>11.675000000000004</c:v>
                </c:pt>
                <c:pt idx="488">
                  <c:v>11.700000000000003</c:v>
                </c:pt>
                <c:pt idx="489">
                  <c:v>11.725000000000009</c:v>
                </c:pt>
                <c:pt idx="490">
                  <c:v>11.750000000000007</c:v>
                </c:pt>
                <c:pt idx="491">
                  <c:v>11.775</c:v>
                </c:pt>
                <c:pt idx="492">
                  <c:v>11.8</c:v>
                </c:pt>
                <c:pt idx="493">
                  <c:v>11.825000000000006</c:v>
                </c:pt>
                <c:pt idx="494">
                  <c:v>11.850000000000026</c:v>
                </c:pt>
                <c:pt idx="495">
                  <c:v>11.875000000000076</c:v>
                </c:pt>
                <c:pt idx="496">
                  <c:v>11.900000000000006</c:v>
                </c:pt>
                <c:pt idx="497">
                  <c:v>11.925000000000004</c:v>
                </c:pt>
                <c:pt idx="498">
                  <c:v>11.950000000000006</c:v>
                </c:pt>
                <c:pt idx="499">
                  <c:v>11.975000000000026</c:v>
                </c:pt>
                <c:pt idx="500">
                  <c:v>12</c:v>
                </c:pt>
                <c:pt idx="501">
                  <c:v>12.025</c:v>
                </c:pt>
                <c:pt idx="502">
                  <c:v>12.050000000000004</c:v>
                </c:pt>
                <c:pt idx="503">
                  <c:v>12.075000000000006</c:v>
                </c:pt>
                <c:pt idx="504">
                  <c:v>12.100000000000009</c:v>
                </c:pt>
                <c:pt idx="505">
                  <c:v>12.124999999999996</c:v>
                </c:pt>
                <c:pt idx="506">
                  <c:v>12.15</c:v>
                </c:pt>
                <c:pt idx="507">
                  <c:v>12.175000000000002</c:v>
                </c:pt>
                <c:pt idx="508">
                  <c:v>12.200000000000003</c:v>
                </c:pt>
                <c:pt idx="509">
                  <c:v>12.225000000000001</c:v>
                </c:pt>
                <c:pt idx="510">
                  <c:v>12.250000000000007</c:v>
                </c:pt>
                <c:pt idx="511">
                  <c:v>12.275000000000006</c:v>
                </c:pt>
                <c:pt idx="512">
                  <c:v>12.3</c:v>
                </c:pt>
                <c:pt idx="513">
                  <c:v>12.325000000000006</c:v>
                </c:pt>
                <c:pt idx="514">
                  <c:v>12.350000000000026</c:v>
                </c:pt>
                <c:pt idx="515">
                  <c:v>12.375000000000076</c:v>
                </c:pt>
                <c:pt idx="516">
                  <c:v>12.400000000000006</c:v>
                </c:pt>
                <c:pt idx="517">
                  <c:v>12.425000000000004</c:v>
                </c:pt>
                <c:pt idx="518">
                  <c:v>12.450000000000022</c:v>
                </c:pt>
                <c:pt idx="519">
                  <c:v>12.475000000000026</c:v>
                </c:pt>
                <c:pt idx="520">
                  <c:v>12.5</c:v>
                </c:pt>
                <c:pt idx="521">
                  <c:v>12.525</c:v>
                </c:pt>
                <c:pt idx="522">
                  <c:v>12.550000000000004</c:v>
                </c:pt>
                <c:pt idx="523">
                  <c:v>12.575000000000006</c:v>
                </c:pt>
                <c:pt idx="524">
                  <c:v>12.600000000000001</c:v>
                </c:pt>
                <c:pt idx="525">
                  <c:v>12.625000000000007</c:v>
                </c:pt>
                <c:pt idx="526">
                  <c:v>12.65</c:v>
                </c:pt>
                <c:pt idx="527">
                  <c:v>12.675000000000002</c:v>
                </c:pt>
                <c:pt idx="528">
                  <c:v>12.700000000000001</c:v>
                </c:pt>
                <c:pt idx="529">
                  <c:v>12.725000000000001</c:v>
                </c:pt>
                <c:pt idx="530">
                  <c:v>12.75</c:v>
                </c:pt>
                <c:pt idx="531">
                  <c:v>12.775000000000006</c:v>
                </c:pt>
                <c:pt idx="532">
                  <c:v>12.800000000000004</c:v>
                </c:pt>
                <c:pt idx="533">
                  <c:v>12.825000000000006</c:v>
                </c:pt>
                <c:pt idx="534">
                  <c:v>12.850000000000026</c:v>
                </c:pt>
                <c:pt idx="535">
                  <c:v>12.875000000000076</c:v>
                </c:pt>
                <c:pt idx="536">
                  <c:v>12.900000000000002</c:v>
                </c:pt>
                <c:pt idx="537">
                  <c:v>12.925000000000004</c:v>
                </c:pt>
                <c:pt idx="538">
                  <c:v>12.950000000000006</c:v>
                </c:pt>
                <c:pt idx="539">
                  <c:v>12.975000000000026</c:v>
                </c:pt>
                <c:pt idx="540">
                  <c:v>13.000000000000002</c:v>
                </c:pt>
                <c:pt idx="541">
                  <c:v>13.025</c:v>
                </c:pt>
                <c:pt idx="542">
                  <c:v>13.05</c:v>
                </c:pt>
                <c:pt idx="543">
                  <c:v>13.075000000000006</c:v>
                </c:pt>
                <c:pt idx="544">
                  <c:v>13.100000000000001</c:v>
                </c:pt>
                <c:pt idx="545">
                  <c:v>13.125000000000007</c:v>
                </c:pt>
                <c:pt idx="546">
                  <c:v>13.150000000000006</c:v>
                </c:pt>
                <c:pt idx="547">
                  <c:v>13.17500000000002</c:v>
                </c:pt>
                <c:pt idx="548">
                  <c:v>13.200000000000001</c:v>
                </c:pt>
                <c:pt idx="549">
                  <c:v>13.225000000000001</c:v>
                </c:pt>
                <c:pt idx="550">
                  <c:v>13.25</c:v>
                </c:pt>
                <c:pt idx="551">
                  <c:v>13.275000000000006</c:v>
                </c:pt>
                <c:pt idx="552">
                  <c:v>13.300000000000004</c:v>
                </c:pt>
                <c:pt idx="553">
                  <c:v>13.325000000000006</c:v>
                </c:pt>
                <c:pt idx="554">
                  <c:v>13.350000000000026</c:v>
                </c:pt>
                <c:pt idx="555">
                  <c:v>13.375000000000076</c:v>
                </c:pt>
                <c:pt idx="556">
                  <c:v>13.400000000000002</c:v>
                </c:pt>
                <c:pt idx="557">
                  <c:v>13.425000000000002</c:v>
                </c:pt>
                <c:pt idx="558">
                  <c:v>13.450000000000006</c:v>
                </c:pt>
                <c:pt idx="559">
                  <c:v>13.475000000000026</c:v>
                </c:pt>
                <c:pt idx="560">
                  <c:v>13.500000000000007</c:v>
                </c:pt>
                <c:pt idx="561">
                  <c:v>13.525000000000006</c:v>
                </c:pt>
                <c:pt idx="562">
                  <c:v>13.55</c:v>
                </c:pt>
                <c:pt idx="563">
                  <c:v>13.575000000000006</c:v>
                </c:pt>
                <c:pt idx="564">
                  <c:v>13.600000000000001</c:v>
                </c:pt>
                <c:pt idx="565">
                  <c:v>13.625</c:v>
                </c:pt>
                <c:pt idx="566">
                  <c:v>13.650000000000006</c:v>
                </c:pt>
                <c:pt idx="567">
                  <c:v>13.675000000000004</c:v>
                </c:pt>
                <c:pt idx="568">
                  <c:v>13.700000000000001</c:v>
                </c:pt>
                <c:pt idx="569">
                  <c:v>13.724999999999994</c:v>
                </c:pt>
                <c:pt idx="570">
                  <c:v>13.75</c:v>
                </c:pt>
                <c:pt idx="571">
                  <c:v>13.775</c:v>
                </c:pt>
                <c:pt idx="572">
                  <c:v>13.800000000000004</c:v>
                </c:pt>
                <c:pt idx="573">
                  <c:v>13.825000000000006</c:v>
                </c:pt>
                <c:pt idx="574">
                  <c:v>13.850000000000026</c:v>
                </c:pt>
                <c:pt idx="575">
                  <c:v>13.875000000000076</c:v>
                </c:pt>
                <c:pt idx="576">
                  <c:v>13.900000000000002</c:v>
                </c:pt>
                <c:pt idx="577">
                  <c:v>13.925000000000002</c:v>
                </c:pt>
                <c:pt idx="578">
                  <c:v>13.950000000000006</c:v>
                </c:pt>
                <c:pt idx="579">
                  <c:v>13.975000000000026</c:v>
                </c:pt>
                <c:pt idx="580">
                  <c:v>14</c:v>
                </c:pt>
                <c:pt idx="581">
                  <c:v>14.025000000000006</c:v>
                </c:pt>
                <c:pt idx="582">
                  <c:v>14.05000000000002</c:v>
                </c:pt>
                <c:pt idx="583">
                  <c:v>14.075000000000006</c:v>
                </c:pt>
                <c:pt idx="584">
                  <c:v>14.100000000000001</c:v>
                </c:pt>
                <c:pt idx="585">
                  <c:v>14.125</c:v>
                </c:pt>
                <c:pt idx="586">
                  <c:v>14.150000000000006</c:v>
                </c:pt>
                <c:pt idx="587">
                  <c:v>14.175000000000002</c:v>
                </c:pt>
                <c:pt idx="588">
                  <c:v>14.200000000000003</c:v>
                </c:pt>
                <c:pt idx="589">
                  <c:v>14.225000000000009</c:v>
                </c:pt>
                <c:pt idx="590">
                  <c:v>14.25</c:v>
                </c:pt>
                <c:pt idx="591">
                  <c:v>14.275</c:v>
                </c:pt>
                <c:pt idx="592">
                  <c:v>14.3</c:v>
                </c:pt>
                <c:pt idx="593">
                  <c:v>14.325000000000006</c:v>
                </c:pt>
                <c:pt idx="594">
                  <c:v>14.350000000000026</c:v>
                </c:pt>
                <c:pt idx="595">
                  <c:v>14.375000000000076</c:v>
                </c:pt>
                <c:pt idx="596">
                  <c:v>14.400000000000006</c:v>
                </c:pt>
                <c:pt idx="597">
                  <c:v>14.425000000000002</c:v>
                </c:pt>
                <c:pt idx="598">
                  <c:v>14.450000000000006</c:v>
                </c:pt>
                <c:pt idx="599">
                  <c:v>14.475000000000026</c:v>
                </c:pt>
                <c:pt idx="600">
                  <c:v>14.5</c:v>
                </c:pt>
                <c:pt idx="601">
                  <c:v>14.525000000000006</c:v>
                </c:pt>
                <c:pt idx="602">
                  <c:v>14.55000000000002</c:v>
                </c:pt>
                <c:pt idx="603">
                  <c:v>14.575000000000006</c:v>
                </c:pt>
                <c:pt idx="604">
                  <c:v>14.600000000000001</c:v>
                </c:pt>
                <c:pt idx="605">
                  <c:v>14.625</c:v>
                </c:pt>
                <c:pt idx="606">
                  <c:v>14.650000000000006</c:v>
                </c:pt>
                <c:pt idx="607">
                  <c:v>14.675000000000002</c:v>
                </c:pt>
                <c:pt idx="608">
                  <c:v>14.700000000000003</c:v>
                </c:pt>
                <c:pt idx="609">
                  <c:v>14.725000000000009</c:v>
                </c:pt>
                <c:pt idx="610">
                  <c:v>14.750000000000014</c:v>
                </c:pt>
                <c:pt idx="611">
                  <c:v>14.775</c:v>
                </c:pt>
                <c:pt idx="612">
                  <c:v>14.8</c:v>
                </c:pt>
                <c:pt idx="613">
                  <c:v>14.825000000000006</c:v>
                </c:pt>
                <c:pt idx="614">
                  <c:v>14.850000000000026</c:v>
                </c:pt>
                <c:pt idx="615">
                  <c:v>14.875000000000076</c:v>
                </c:pt>
                <c:pt idx="616">
                  <c:v>14.900000000000006</c:v>
                </c:pt>
                <c:pt idx="617">
                  <c:v>14.92500000000002</c:v>
                </c:pt>
                <c:pt idx="618">
                  <c:v>14.950000000000006</c:v>
                </c:pt>
                <c:pt idx="619">
                  <c:v>14.975000000000026</c:v>
                </c:pt>
                <c:pt idx="620">
                  <c:v>15</c:v>
                </c:pt>
                <c:pt idx="621">
                  <c:v>15.025000000000006</c:v>
                </c:pt>
                <c:pt idx="622">
                  <c:v>15.05</c:v>
                </c:pt>
                <c:pt idx="623">
                  <c:v>15.075000000000006</c:v>
                </c:pt>
                <c:pt idx="624">
                  <c:v>15.100000000000009</c:v>
                </c:pt>
                <c:pt idx="625">
                  <c:v>15.125</c:v>
                </c:pt>
                <c:pt idx="626">
                  <c:v>15.15</c:v>
                </c:pt>
                <c:pt idx="627">
                  <c:v>15.175000000000002</c:v>
                </c:pt>
                <c:pt idx="628">
                  <c:v>15.200000000000003</c:v>
                </c:pt>
                <c:pt idx="629">
                  <c:v>15.225000000000009</c:v>
                </c:pt>
                <c:pt idx="630">
                  <c:v>15.25</c:v>
                </c:pt>
                <c:pt idx="631">
                  <c:v>15.275000000000006</c:v>
                </c:pt>
                <c:pt idx="632">
                  <c:v>15.3</c:v>
                </c:pt>
                <c:pt idx="633">
                  <c:v>15.325000000000006</c:v>
                </c:pt>
                <c:pt idx="634">
                  <c:v>15.350000000000026</c:v>
                </c:pt>
                <c:pt idx="635">
                  <c:v>15.375000000000076</c:v>
                </c:pt>
                <c:pt idx="636">
                  <c:v>15.400000000000006</c:v>
                </c:pt>
                <c:pt idx="637">
                  <c:v>15.42500000000002</c:v>
                </c:pt>
                <c:pt idx="638">
                  <c:v>15.450000000000006</c:v>
                </c:pt>
                <c:pt idx="639">
                  <c:v>15.475000000000026</c:v>
                </c:pt>
                <c:pt idx="640">
                  <c:v>15.5</c:v>
                </c:pt>
                <c:pt idx="641">
                  <c:v>15.525000000000006</c:v>
                </c:pt>
                <c:pt idx="642">
                  <c:v>15.55</c:v>
                </c:pt>
                <c:pt idx="643">
                  <c:v>15.575000000000006</c:v>
                </c:pt>
                <c:pt idx="644">
                  <c:v>15.600000000000009</c:v>
                </c:pt>
                <c:pt idx="645">
                  <c:v>15.625</c:v>
                </c:pt>
                <c:pt idx="646">
                  <c:v>15.65</c:v>
                </c:pt>
                <c:pt idx="647">
                  <c:v>15.675000000000002</c:v>
                </c:pt>
                <c:pt idx="648">
                  <c:v>15.700000000000003</c:v>
                </c:pt>
                <c:pt idx="649">
                  <c:v>15.724999999999994</c:v>
                </c:pt>
                <c:pt idx="650">
                  <c:v>15.75</c:v>
                </c:pt>
                <c:pt idx="651">
                  <c:v>15.775000000000006</c:v>
                </c:pt>
                <c:pt idx="652">
                  <c:v>15.80000000000002</c:v>
                </c:pt>
                <c:pt idx="653">
                  <c:v>15.825000000000006</c:v>
                </c:pt>
                <c:pt idx="654">
                  <c:v>15.850000000000026</c:v>
                </c:pt>
                <c:pt idx="655">
                  <c:v>15.875000000000076</c:v>
                </c:pt>
                <c:pt idx="656">
                  <c:v>15.900000000000006</c:v>
                </c:pt>
                <c:pt idx="657">
                  <c:v>15.925000000000002</c:v>
                </c:pt>
                <c:pt idx="658">
                  <c:v>15.950000000000006</c:v>
                </c:pt>
                <c:pt idx="659">
                  <c:v>15.975000000000026</c:v>
                </c:pt>
                <c:pt idx="660">
                  <c:v>16</c:v>
                </c:pt>
                <c:pt idx="661">
                  <c:v>16.024999999999988</c:v>
                </c:pt>
                <c:pt idx="662">
                  <c:v>16.049999999999986</c:v>
                </c:pt>
                <c:pt idx="663">
                  <c:v>16.075000000000003</c:v>
                </c:pt>
                <c:pt idx="664">
                  <c:v>16.10000000000003</c:v>
                </c:pt>
                <c:pt idx="665">
                  <c:v>16.125</c:v>
                </c:pt>
                <c:pt idx="666">
                  <c:v>16.150000000000031</c:v>
                </c:pt>
                <c:pt idx="667">
                  <c:v>16.174999999999997</c:v>
                </c:pt>
                <c:pt idx="668">
                  <c:v>16.200000000000003</c:v>
                </c:pt>
                <c:pt idx="669">
                  <c:v>16.224999999999987</c:v>
                </c:pt>
                <c:pt idx="670">
                  <c:v>16.25</c:v>
                </c:pt>
                <c:pt idx="671">
                  <c:v>16.275000000000006</c:v>
                </c:pt>
                <c:pt idx="672">
                  <c:v>16.300000000000011</c:v>
                </c:pt>
                <c:pt idx="673">
                  <c:v>16.325000000000003</c:v>
                </c:pt>
                <c:pt idx="674">
                  <c:v>16.349999999999987</c:v>
                </c:pt>
                <c:pt idx="675">
                  <c:v>16.375</c:v>
                </c:pt>
                <c:pt idx="676">
                  <c:v>16.400000000000006</c:v>
                </c:pt>
                <c:pt idx="677">
                  <c:v>16.424999999999986</c:v>
                </c:pt>
                <c:pt idx="678">
                  <c:v>16.450000000000003</c:v>
                </c:pt>
                <c:pt idx="679">
                  <c:v>16.475000000000009</c:v>
                </c:pt>
                <c:pt idx="680">
                  <c:v>16.5</c:v>
                </c:pt>
                <c:pt idx="681">
                  <c:v>16.524999999999988</c:v>
                </c:pt>
                <c:pt idx="682">
                  <c:v>16.549999999999986</c:v>
                </c:pt>
                <c:pt idx="683">
                  <c:v>16.575000000000003</c:v>
                </c:pt>
                <c:pt idx="684">
                  <c:v>16.599999999999987</c:v>
                </c:pt>
                <c:pt idx="685">
                  <c:v>16.625</c:v>
                </c:pt>
                <c:pt idx="686">
                  <c:v>16.650000000000031</c:v>
                </c:pt>
                <c:pt idx="687">
                  <c:v>16.675000000000011</c:v>
                </c:pt>
                <c:pt idx="688">
                  <c:v>16.699999999999992</c:v>
                </c:pt>
                <c:pt idx="689">
                  <c:v>16.724999999999987</c:v>
                </c:pt>
                <c:pt idx="690">
                  <c:v>16.75</c:v>
                </c:pt>
                <c:pt idx="691">
                  <c:v>16.775000000000006</c:v>
                </c:pt>
                <c:pt idx="692">
                  <c:v>16.799999999999986</c:v>
                </c:pt>
                <c:pt idx="693">
                  <c:v>16.825000000000003</c:v>
                </c:pt>
                <c:pt idx="694">
                  <c:v>16.85000000000003</c:v>
                </c:pt>
                <c:pt idx="695">
                  <c:v>16.875</c:v>
                </c:pt>
                <c:pt idx="696">
                  <c:v>16.899999999999988</c:v>
                </c:pt>
                <c:pt idx="697">
                  <c:v>16.924999999999986</c:v>
                </c:pt>
                <c:pt idx="698">
                  <c:v>16.950000000000003</c:v>
                </c:pt>
                <c:pt idx="699">
                  <c:v>16.975000000000009</c:v>
                </c:pt>
                <c:pt idx="700">
                  <c:v>17</c:v>
                </c:pt>
                <c:pt idx="701">
                  <c:v>17.025000000000006</c:v>
                </c:pt>
                <c:pt idx="702">
                  <c:v>17.050000000000011</c:v>
                </c:pt>
                <c:pt idx="703">
                  <c:v>17.075000000000003</c:v>
                </c:pt>
                <c:pt idx="704">
                  <c:v>17.099999999999987</c:v>
                </c:pt>
                <c:pt idx="705">
                  <c:v>17.125</c:v>
                </c:pt>
                <c:pt idx="706">
                  <c:v>17.150000000000031</c:v>
                </c:pt>
                <c:pt idx="707">
                  <c:v>17.175000000000011</c:v>
                </c:pt>
                <c:pt idx="708">
                  <c:v>17.200000000000003</c:v>
                </c:pt>
                <c:pt idx="709">
                  <c:v>17.224999999999987</c:v>
                </c:pt>
                <c:pt idx="710">
                  <c:v>17.25</c:v>
                </c:pt>
                <c:pt idx="711">
                  <c:v>17.274999999999988</c:v>
                </c:pt>
                <c:pt idx="712">
                  <c:v>17.299999999999986</c:v>
                </c:pt>
                <c:pt idx="713">
                  <c:v>17.325000000000003</c:v>
                </c:pt>
                <c:pt idx="714">
                  <c:v>17.35000000000003</c:v>
                </c:pt>
                <c:pt idx="715">
                  <c:v>17.375</c:v>
                </c:pt>
                <c:pt idx="716">
                  <c:v>17.400000000000006</c:v>
                </c:pt>
                <c:pt idx="717">
                  <c:v>17.424999999999986</c:v>
                </c:pt>
                <c:pt idx="718">
                  <c:v>17.450000000000003</c:v>
                </c:pt>
                <c:pt idx="719">
                  <c:v>17.474999999999987</c:v>
                </c:pt>
                <c:pt idx="720">
                  <c:v>17.5</c:v>
                </c:pt>
                <c:pt idx="721">
                  <c:v>17.525000000000006</c:v>
                </c:pt>
                <c:pt idx="722">
                  <c:v>17.550000000000011</c:v>
                </c:pt>
                <c:pt idx="723">
                  <c:v>17.575000000000003</c:v>
                </c:pt>
                <c:pt idx="724">
                  <c:v>17.599999999999987</c:v>
                </c:pt>
                <c:pt idx="725">
                  <c:v>17.625</c:v>
                </c:pt>
                <c:pt idx="726">
                  <c:v>17.650000000000031</c:v>
                </c:pt>
                <c:pt idx="727">
                  <c:v>17.674999999999997</c:v>
                </c:pt>
                <c:pt idx="728">
                  <c:v>17.700000000000003</c:v>
                </c:pt>
                <c:pt idx="729">
                  <c:v>17.725000000000009</c:v>
                </c:pt>
                <c:pt idx="730">
                  <c:v>17.750000000000014</c:v>
                </c:pt>
                <c:pt idx="731">
                  <c:v>17.774999999999988</c:v>
                </c:pt>
                <c:pt idx="732">
                  <c:v>17.799999999999986</c:v>
                </c:pt>
                <c:pt idx="733">
                  <c:v>17.825000000000003</c:v>
                </c:pt>
                <c:pt idx="734">
                  <c:v>17.85000000000003</c:v>
                </c:pt>
                <c:pt idx="735">
                  <c:v>17.875</c:v>
                </c:pt>
                <c:pt idx="736">
                  <c:v>17.900000000000006</c:v>
                </c:pt>
                <c:pt idx="737">
                  <c:v>17.924999999999986</c:v>
                </c:pt>
                <c:pt idx="738">
                  <c:v>17.950000000000003</c:v>
                </c:pt>
                <c:pt idx="739">
                  <c:v>17.974999999999987</c:v>
                </c:pt>
                <c:pt idx="740">
                  <c:v>18</c:v>
                </c:pt>
                <c:pt idx="741">
                  <c:v>18.025000000000006</c:v>
                </c:pt>
                <c:pt idx="742">
                  <c:v>18.049999999999986</c:v>
                </c:pt>
                <c:pt idx="743">
                  <c:v>18.075000000000003</c:v>
                </c:pt>
                <c:pt idx="744">
                  <c:v>18.10000000000003</c:v>
                </c:pt>
                <c:pt idx="745">
                  <c:v>18.125</c:v>
                </c:pt>
                <c:pt idx="746">
                  <c:v>18.149999999999988</c:v>
                </c:pt>
                <c:pt idx="747">
                  <c:v>18.174999999999997</c:v>
                </c:pt>
                <c:pt idx="748">
                  <c:v>18.200000000000003</c:v>
                </c:pt>
                <c:pt idx="749">
                  <c:v>18.225000000000009</c:v>
                </c:pt>
                <c:pt idx="750">
                  <c:v>18.25</c:v>
                </c:pt>
                <c:pt idx="751">
                  <c:v>18.275000000000006</c:v>
                </c:pt>
                <c:pt idx="752">
                  <c:v>18.299999999999986</c:v>
                </c:pt>
                <c:pt idx="753">
                  <c:v>18.325000000000003</c:v>
                </c:pt>
                <c:pt idx="754">
                  <c:v>18.349999999999987</c:v>
                </c:pt>
                <c:pt idx="755">
                  <c:v>18.375</c:v>
                </c:pt>
                <c:pt idx="756">
                  <c:v>18.400000000000006</c:v>
                </c:pt>
                <c:pt idx="757">
                  <c:v>18.424999999999986</c:v>
                </c:pt>
                <c:pt idx="758">
                  <c:v>18.450000000000003</c:v>
                </c:pt>
                <c:pt idx="759">
                  <c:v>18.474999999999987</c:v>
                </c:pt>
                <c:pt idx="760">
                  <c:v>18.5</c:v>
                </c:pt>
                <c:pt idx="761">
                  <c:v>18.525000000000006</c:v>
                </c:pt>
                <c:pt idx="762">
                  <c:v>18.549999999999986</c:v>
                </c:pt>
                <c:pt idx="763">
                  <c:v>18.575000000000003</c:v>
                </c:pt>
                <c:pt idx="764">
                  <c:v>18.60000000000003</c:v>
                </c:pt>
                <c:pt idx="765">
                  <c:v>18.625000000000014</c:v>
                </c:pt>
                <c:pt idx="766">
                  <c:v>18.649999999999988</c:v>
                </c:pt>
                <c:pt idx="767">
                  <c:v>18.674999999999997</c:v>
                </c:pt>
                <c:pt idx="768">
                  <c:v>18.700000000000003</c:v>
                </c:pt>
                <c:pt idx="769">
                  <c:v>18.725000000000009</c:v>
                </c:pt>
                <c:pt idx="770">
                  <c:v>18.75</c:v>
                </c:pt>
                <c:pt idx="771">
                  <c:v>18.775000000000006</c:v>
                </c:pt>
                <c:pt idx="772">
                  <c:v>18.800000000000011</c:v>
                </c:pt>
                <c:pt idx="773">
                  <c:v>18.825000000000003</c:v>
                </c:pt>
                <c:pt idx="774">
                  <c:v>18.849999999999987</c:v>
                </c:pt>
                <c:pt idx="775">
                  <c:v>18.875</c:v>
                </c:pt>
                <c:pt idx="776">
                  <c:v>18.900000000000006</c:v>
                </c:pt>
                <c:pt idx="777">
                  <c:v>18.924999999999986</c:v>
                </c:pt>
                <c:pt idx="778">
                  <c:v>18.950000000000003</c:v>
                </c:pt>
                <c:pt idx="779">
                  <c:v>18.975000000000009</c:v>
                </c:pt>
                <c:pt idx="780">
                  <c:v>19</c:v>
                </c:pt>
                <c:pt idx="781">
                  <c:v>19.024999999999988</c:v>
                </c:pt>
                <c:pt idx="782">
                  <c:v>19.049999999999986</c:v>
                </c:pt>
                <c:pt idx="783">
                  <c:v>19.075000000000003</c:v>
                </c:pt>
                <c:pt idx="784">
                  <c:v>19.10000000000003</c:v>
                </c:pt>
                <c:pt idx="785">
                  <c:v>19.125</c:v>
                </c:pt>
                <c:pt idx="786">
                  <c:v>19.150000000000031</c:v>
                </c:pt>
                <c:pt idx="787">
                  <c:v>19.174999999999997</c:v>
                </c:pt>
                <c:pt idx="788">
                  <c:v>19.200000000000003</c:v>
                </c:pt>
                <c:pt idx="789">
                  <c:v>19.224999999999987</c:v>
                </c:pt>
                <c:pt idx="790">
                  <c:v>19.25</c:v>
                </c:pt>
                <c:pt idx="791">
                  <c:v>19.275000000000006</c:v>
                </c:pt>
                <c:pt idx="792">
                  <c:v>19.300000000000011</c:v>
                </c:pt>
                <c:pt idx="793">
                  <c:v>19.325000000000003</c:v>
                </c:pt>
                <c:pt idx="794">
                  <c:v>19.349999999999987</c:v>
                </c:pt>
                <c:pt idx="795">
                  <c:v>19.375</c:v>
                </c:pt>
                <c:pt idx="796">
                  <c:v>19.400000000000006</c:v>
                </c:pt>
                <c:pt idx="797">
                  <c:v>19.424999999999986</c:v>
                </c:pt>
                <c:pt idx="798">
                  <c:v>19.450000000000003</c:v>
                </c:pt>
                <c:pt idx="799">
                  <c:v>19.475000000000009</c:v>
                </c:pt>
                <c:pt idx="800">
                  <c:v>19.5</c:v>
                </c:pt>
                <c:pt idx="801">
                  <c:v>19.524999999999988</c:v>
                </c:pt>
                <c:pt idx="802">
                  <c:v>19.549999999999986</c:v>
                </c:pt>
                <c:pt idx="803">
                  <c:v>19.575000000000003</c:v>
                </c:pt>
                <c:pt idx="804">
                  <c:v>19.599999999999987</c:v>
                </c:pt>
                <c:pt idx="805">
                  <c:v>19.625</c:v>
                </c:pt>
                <c:pt idx="806">
                  <c:v>19.650000000000031</c:v>
                </c:pt>
                <c:pt idx="807">
                  <c:v>19.675000000000011</c:v>
                </c:pt>
                <c:pt idx="808">
                  <c:v>19.699999999999992</c:v>
                </c:pt>
                <c:pt idx="809">
                  <c:v>19.724999999999987</c:v>
                </c:pt>
                <c:pt idx="810">
                  <c:v>19.75</c:v>
                </c:pt>
                <c:pt idx="811">
                  <c:v>19.775000000000006</c:v>
                </c:pt>
                <c:pt idx="812">
                  <c:v>19.799999999999986</c:v>
                </c:pt>
                <c:pt idx="813">
                  <c:v>19.825000000000003</c:v>
                </c:pt>
                <c:pt idx="814">
                  <c:v>19.85000000000003</c:v>
                </c:pt>
                <c:pt idx="815">
                  <c:v>19.875</c:v>
                </c:pt>
                <c:pt idx="816">
                  <c:v>19.899999999999988</c:v>
                </c:pt>
                <c:pt idx="817">
                  <c:v>19.924999999999986</c:v>
                </c:pt>
                <c:pt idx="818">
                  <c:v>19.950000000000003</c:v>
                </c:pt>
                <c:pt idx="819">
                  <c:v>19.975000000000009</c:v>
                </c:pt>
                <c:pt idx="820">
                  <c:v>20</c:v>
                </c:pt>
                <c:pt idx="821">
                  <c:v>20.025000000000006</c:v>
                </c:pt>
                <c:pt idx="822">
                  <c:v>20.049999999999986</c:v>
                </c:pt>
                <c:pt idx="823">
                  <c:v>20.075000000000003</c:v>
                </c:pt>
                <c:pt idx="824">
                  <c:v>20.099999999999987</c:v>
                </c:pt>
                <c:pt idx="825">
                  <c:v>20.125</c:v>
                </c:pt>
                <c:pt idx="826">
                  <c:v>20.150000000000031</c:v>
                </c:pt>
                <c:pt idx="827">
                  <c:v>20.175000000000011</c:v>
                </c:pt>
                <c:pt idx="828">
                  <c:v>20.200000000000003</c:v>
                </c:pt>
                <c:pt idx="829">
                  <c:v>20.225000000000009</c:v>
                </c:pt>
                <c:pt idx="830">
                  <c:v>20.25</c:v>
                </c:pt>
                <c:pt idx="831">
                  <c:v>20.275000000000006</c:v>
                </c:pt>
                <c:pt idx="832">
                  <c:v>20.299999999999986</c:v>
                </c:pt>
                <c:pt idx="833">
                  <c:v>20.325000000000003</c:v>
                </c:pt>
                <c:pt idx="834">
                  <c:v>20.35000000000003</c:v>
                </c:pt>
                <c:pt idx="835">
                  <c:v>20.375</c:v>
                </c:pt>
                <c:pt idx="836">
                  <c:v>20.399999999999988</c:v>
                </c:pt>
                <c:pt idx="837">
                  <c:v>20.424999999999986</c:v>
                </c:pt>
                <c:pt idx="838">
                  <c:v>20.450000000000003</c:v>
                </c:pt>
                <c:pt idx="839">
                  <c:v>20.474999999999987</c:v>
                </c:pt>
                <c:pt idx="840">
                  <c:v>20.5</c:v>
                </c:pt>
                <c:pt idx="841">
                  <c:v>20.525000000000006</c:v>
                </c:pt>
                <c:pt idx="842">
                  <c:v>20.550000000000011</c:v>
                </c:pt>
                <c:pt idx="843">
                  <c:v>20.575000000000003</c:v>
                </c:pt>
                <c:pt idx="844">
                  <c:v>20.599999999999987</c:v>
                </c:pt>
                <c:pt idx="845">
                  <c:v>20.625</c:v>
                </c:pt>
                <c:pt idx="846">
                  <c:v>20.650000000000031</c:v>
                </c:pt>
                <c:pt idx="847">
                  <c:v>20.674999999999997</c:v>
                </c:pt>
                <c:pt idx="848">
                  <c:v>20.700000000000003</c:v>
                </c:pt>
                <c:pt idx="849">
                  <c:v>20.725000000000009</c:v>
                </c:pt>
                <c:pt idx="850">
                  <c:v>20.75</c:v>
                </c:pt>
                <c:pt idx="851">
                  <c:v>20.774999999999988</c:v>
                </c:pt>
                <c:pt idx="852">
                  <c:v>20.799999999999986</c:v>
                </c:pt>
                <c:pt idx="853">
                  <c:v>20.825000000000003</c:v>
                </c:pt>
                <c:pt idx="854">
                  <c:v>20.85000000000003</c:v>
                </c:pt>
                <c:pt idx="855">
                  <c:v>20.875</c:v>
                </c:pt>
                <c:pt idx="856">
                  <c:v>20.900000000000006</c:v>
                </c:pt>
                <c:pt idx="857">
                  <c:v>20.924999999999986</c:v>
                </c:pt>
                <c:pt idx="858">
                  <c:v>20.950000000000003</c:v>
                </c:pt>
                <c:pt idx="859">
                  <c:v>20.974999999999987</c:v>
                </c:pt>
                <c:pt idx="860">
                  <c:v>21</c:v>
                </c:pt>
                <c:pt idx="861">
                  <c:v>21.025000000000006</c:v>
                </c:pt>
                <c:pt idx="862">
                  <c:v>21.049999999999986</c:v>
                </c:pt>
                <c:pt idx="863">
                  <c:v>21.075000000000003</c:v>
                </c:pt>
                <c:pt idx="864">
                  <c:v>21.099999999999987</c:v>
                </c:pt>
                <c:pt idx="865">
                  <c:v>21.125</c:v>
                </c:pt>
                <c:pt idx="866">
                  <c:v>21.149999999999988</c:v>
                </c:pt>
                <c:pt idx="867">
                  <c:v>21.174999999999997</c:v>
                </c:pt>
                <c:pt idx="868">
                  <c:v>21.200000000000003</c:v>
                </c:pt>
                <c:pt idx="869">
                  <c:v>21.225000000000009</c:v>
                </c:pt>
                <c:pt idx="870">
                  <c:v>21.25</c:v>
                </c:pt>
                <c:pt idx="871">
                  <c:v>21.275000000000006</c:v>
                </c:pt>
                <c:pt idx="872">
                  <c:v>21.299999999999986</c:v>
                </c:pt>
                <c:pt idx="873">
                  <c:v>21.325000000000003</c:v>
                </c:pt>
                <c:pt idx="874">
                  <c:v>21.349999999999987</c:v>
                </c:pt>
                <c:pt idx="875">
                  <c:v>21.375</c:v>
                </c:pt>
                <c:pt idx="876">
                  <c:v>21.400000000000006</c:v>
                </c:pt>
                <c:pt idx="877">
                  <c:v>21.424999999999986</c:v>
                </c:pt>
                <c:pt idx="878">
                  <c:v>21.449999999999989</c:v>
                </c:pt>
                <c:pt idx="879">
                  <c:v>21.474999999999987</c:v>
                </c:pt>
                <c:pt idx="880">
                  <c:v>21.5</c:v>
                </c:pt>
                <c:pt idx="881">
                  <c:v>21.525000000000006</c:v>
                </c:pt>
                <c:pt idx="882">
                  <c:v>21.549999999999986</c:v>
                </c:pt>
                <c:pt idx="883">
                  <c:v>21.575000000000003</c:v>
                </c:pt>
                <c:pt idx="884">
                  <c:v>21.60000000000003</c:v>
                </c:pt>
                <c:pt idx="885">
                  <c:v>21.625000000000014</c:v>
                </c:pt>
                <c:pt idx="886">
                  <c:v>21.649999999999988</c:v>
                </c:pt>
                <c:pt idx="887">
                  <c:v>21.674999999999997</c:v>
                </c:pt>
                <c:pt idx="888">
                  <c:v>21.700000000000003</c:v>
                </c:pt>
                <c:pt idx="889">
                  <c:v>21.725000000000009</c:v>
                </c:pt>
                <c:pt idx="890">
                  <c:v>21.75</c:v>
                </c:pt>
                <c:pt idx="891">
                  <c:v>21.775000000000006</c:v>
                </c:pt>
                <c:pt idx="892">
                  <c:v>21.800000000000011</c:v>
                </c:pt>
                <c:pt idx="893">
                  <c:v>21.825000000000003</c:v>
                </c:pt>
                <c:pt idx="894">
                  <c:v>21.849999999999987</c:v>
                </c:pt>
                <c:pt idx="895">
                  <c:v>21.875</c:v>
                </c:pt>
                <c:pt idx="896">
                  <c:v>21.900000000000006</c:v>
                </c:pt>
                <c:pt idx="897">
                  <c:v>21.924999999999986</c:v>
                </c:pt>
                <c:pt idx="898">
                  <c:v>21.950000000000003</c:v>
                </c:pt>
                <c:pt idx="899">
                  <c:v>21.975000000000009</c:v>
                </c:pt>
                <c:pt idx="900">
                  <c:v>22</c:v>
                </c:pt>
                <c:pt idx="901">
                  <c:v>22.024999999999988</c:v>
                </c:pt>
                <c:pt idx="902">
                  <c:v>22.049999999999986</c:v>
                </c:pt>
                <c:pt idx="903">
                  <c:v>22.075000000000003</c:v>
                </c:pt>
                <c:pt idx="904">
                  <c:v>22.10000000000003</c:v>
                </c:pt>
                <c:pt idx="905">
                  <c:v>22.125</c:v>
                </c:pt>
                <c:pt idx="906">
                  <c:v>22.150000000000031</c:v>
                </c:pt>
                <c:pt idx="907">
                  <c:v>22.174999999999997</c:v>
                </c:pt>
                <c:pt idx="908">
                  <c:v>22.200000000000003</c:v>
                </c:pt>
                <c:pt idx="909">
                  <c:v>22.224999999999987</c:v>
                </c:pt>
                <c:pt idx="910">
                  <c:v>22.25</c:v>
                </c:pt>
                <c:pt idx="911">
                  <c:v>22.275000000000006</c:v>
                </c:pt>
                <c:pt idx="912">
                  <c:v>22.300000000000011</c:v>
                </c:pt>
                <c:pt idx="913">
                  <c:v>22.325000000000003</c:v>
                </c:pt>
                <c:pt idx="914">
                  <c:v>22.349999999999987</c:v>
                </c:pt>
                <c:pt idx="915">
                  <c:v>22.375</c:v>
                </c:pt>
                <c:pt idx="916">
                  <c:v>22.400000000000006</c:v>
                </c:pt>
                <c:pt idx="917">
                  <c:v>22.424999999999986</c:v>
                </c:pt>
                <c:pt idx="918">
                  <c:v>22.450000000000003</c:v>
                </c:pt>
                <c:pt idx="919">
                  <c:v>22.475000000000009</c:v>
                </c:pt>
                <c:pt idx="920">
                  <c:v>22.500000000000014</c:v>
                </c:pt>
                <c:pt idx="921">
                  <c:v>22.524999999999988</c:v>
                </c:pt>
                <c:pt idx="922">
                  <c:v>22.549999999999986</c:v>
                </c:pt>
                <c:pt idx="923">
                  <c:v>22.575000000000003</c:v>
                </c:pt>
                <c:pt idx="924">
                  <c:v>22.60000000000003</c:v>
                </c:pt>
                <c:pt idx="925">
                  <c:v>22.625</c:v>
                </c:pt>
                <c:pt idx="926">
                  <c:v>22.650000000000031</c:v>
                </c:pt>
                <c:pt idx="927">
                  <c:v>22.675000000000011</c:v>
                </c:pt>
                <c:pt idx="928">
                  <c:v>22.700000000000003</c:v>
                </c:pt>
                <c:pt idx="929">
                  <c:v>22.724999999999987</c:v>
                </c:pt>
                <c:pt idx="930">
                  <c:v>22.75</c:v>
                </c:pt>
                <c:pt idx="931">
                  <c:v>22.775000000000006</c:v>
                </c:pt>
                <c:pt idx="932">
                  <c:v>22.799999999999986</c:v>
                </c:pt>
                <c:pt idx="933">
                  <c:v>22.825000000000003</c:v>
                </c:pt>
                <c:pt idx="934">
                  <c:v>22.85000000000003</c:v>
                </c:pt>
                <c:pt idx="935">
                  <c:v>22.875</c:v>
                </c:pt>
                <c:pt idx="936">
                  <c:v>22.899999999999988</c:v>
                </c:pt>
                <c:pt idx="937">
                  <c:v>22.924999999999986</c:v>
                </c:pt>
                <c:pt idx="938">
                  <c:v>22.950000000000003</c:v>
                </c:pt>
                <c:pt idx="939">
                  <c:v>22.975000000000009</c:v>
                </c:pt>
                <c:pt idx="940">
                  <c:v>23</c:v>
                </c:pt>
                <c:pt idx="941">
                  <c:v>23.025000000000006</c:v>
                </c:pt>
                <c:pt idx="942">
                  <c:v>23.049999999999986</c:v>
                </c:pt>
                <c:pt idx="943">
                  <c:v>23.075000000000003</c:v>
                </c:pt>
                <c:pt idx="944">
                  <c:v>23.099999999999987</c:v>
                </c:pt>
                <c:pt idx="945">
                  <c:v>23.125</c:v>
                </c:pt>
                <c:pt idx="946">
                  <c:v>23.150000000000031</c:v>
                </c:pt>
                <c:pt idx="947">
                  <c:v>23.175000000000011</c:v>
                </c:pt>
                <c:pt idx="948">
                  <c:v>23.200000000000003</c:v>
                </c:pt>
                <c:pt idx="949">
                  <c:v>23.224999999999987</c:v>
                </c:pt>
                <c:pt idx="950">
                  <c:v>23.25</c:v>
                </c:pt>
                <c:pt idx="951">
                  <c:v>23.275000000000006</c:v>
                </c:pt>
                <c:pt idx="952">
                  <c:v>23.299999999999986</c:v>
                </c:pt>
                <c:pt idx="953">
                  <c:v>23.325000000000003</c:v>
                </c:pt>
                <c:pt idx="954">
                  <c:v>23.35000000000003</c:v>
                </c:pt>
                <c:pt idx="955">
                  <c:v>23.375</c:v>
                </c:pt>
                <c:pt idx="956">
                  <c:v>23.399999999999988</c:v>
                </c:pt>
                <c:pt idx="957">
                  <c:v>23.424999999999986</c:v>
                </c:pt>
                <c:pt idx="958">
                  <c:v>23.450000000000003</c:v>
                </c:pt>
                <c:pt idx="959">
                  <c:v>23.474999999999987</c:v>
                </c:pt>
                <c:pt idx="960">
                  <c:v>23.5</c:v>
                </c:pt>
                <c:pt idx="961">
                  <c:v>23.525000000000006</c:v>
                </c:pt>
                <c:pt idx="962">
                  <c:v>23.550000000000011</c:v>
                </c:pt>
                <c:pt idx="963">
                  <c:v>23.574999999999992</c:v>
                </c:pt>
                <c:pt idx="964">
                  <c:v>23.599999999999987</c:v>
                </c:pt>
                <c:pt idx="965">
                  <c:v>23.625</c:v>
                </c:pt>
                <c:pt idx="966">
                  <c:v>23.650000000000031</c:v>
                </c:pt>
                <c:pt idx="967">
                  <c:v>23.674999999999997</c:v>
                </c:pt>
                <c:pt idx="968">
                  <c:v>23.700000000000003</c:v>
                </c:pt>
                <c:pt idx="969">
                  <c:v>23.725000000000009</c:v>
                </c:pt>
                <c:pt idx="970">
                  <c:v>23.750000000000014</c:v>
                </c:pt>
                <c:pt idx="971">
                  <c:v>23.774999999999988</c:v>
                </c:pt>
                <c:pt idx="972">
                  <c:v>23.799999999999986</c:v>
                </c:pt>
                <c:pt idx="973">
                  <c:v>23.825000000000003</c:v>
                </c:pt>
                <c:pt idx="974">
                  <c:v>23.85000000000003</c:v>
                </c:pt>
                <c:pt idx="975">
                  <c:v>23.875</c:v>
                </c:pt>
                <c:pt idx="976">
                  <c:v>23.900000000000006</c:v>
                </c:pt>
                <c:pt idx="977">
                  <c:v>23.924999999999986</c:v>
                </c:pt>
                <c:pt idx="978">
                  <c:v>23.950000000000003</c:v>
                </c:pt>
                <c:pt idx="979">
                  <c:v>23.974999999999987</c:v>
                </c:pt>
                <c:pt idx="980">
                  <c:v>24</c:v>
                </c:pt>
                <c:pt idx="981">
                  <c:v>24.025000000000006</c:v>
                </c:pt>
                <c:pt idx="982">
                  <c:v>24.050000000000011</c:v>
                </c:pt>
                <c:pt idx="983">
                  <c:v>24.075000000000003</c:v>
                </c:pt>
                <c:pt idx="984">
                  <c:v>24.10000000000003</c:v>
                </c:pt>
                <c:pt idx="985">
                  <c:v>24.125</c:v>
                </c:pt>
                <c:pt idx="986">
                  <c:v>24.150000000000031</c:v>
                </c:pt>
                <c:pt idx="987">
                  <c:v>24.174999999999997</c:v>
                </c:pt>
                <c:pt idx="988">
                  <c:v>24.200000000000003</c:v>
                </c:pt>
                <c:pt idx="989">
                  <c:v>24.225000000000009</c:v>
                </c:pt>
                <c:pt idx="990">
                  <c:v>24.25</c:v>
                </c:pt>
                <c:pt idx="991">
                  <c:v>24.274999999999988</c:v>
                </c:pt>
                <c:pt idx="992">
                  <c:v>24.299999999999986</c:v>
                </c:pt>
                <c:pt idx="993">
                  <c:v>24.325000000000003</c:v>
                </c:pt>
                <c:pt idx="994">
                  <c:v>24.349999999999987</c:v>
                </c:pt>
                <c:pt idx="995">
                  <c:v>24.375</c:v>
                </c:pt>
                <c:pt idx="996">
                  <c:v>24.400000000000006</c:v>
                </c:pt>
                <c:pt idx="997">
                  <c:v>24.424999999999986</c:v>
                </c:pt>
                <c:pt idx="998">
                  <c:v>24.450000000000003</c:v>
                </c:pt>
                <c:pt idx="999">
                  <c:v>24.474999999999987</c:v>
                </c:pt>
                <c:pt idx="1000">
                  <c:v>24.5</c:v>
                </c:pt>
                <c:pt idx="1001">
                  <c:v>24.525000000000006</c:v>
                </c:pt>
                <c:pt idx="1002">
                  <c:v>24.549999999999986</c:v>
                </c:pt>
                <c:pt idx="1003">
                  <c:v>24.575000000000003</c:v>
                </c:pt>
                <c:pt idx="1004">
                  <c:v>24.60000000000003</c:v>
                </c:pt>
                <c:pt idx="1005">
                  <c:v>24.625</c:v>
                </c:pt>
                <c:pt idx="1006">
                  <c:v>24.649999999999988</c:v>
                </c:pt>
                <c:pt idx="1007">
                  <c:v>24.674999999999997</c:v>
                </c:pt>
                <c:pt idx="1008">
                  <c:v>24.700000000000003</c:v>
                </c:pt>
                <c:pt idx="1009">
                  <c:v>24.725000000000009</c:v>
                </c:pt>
                <c:pt idx="1010">
                  <c:v>24.75</c:v>
                </c:pt>
                <c:pt idx="1011">
                  <c:v>24.775000000000006</c:v>
                </c:pt>
                <c:pt idx="1012">
                  <c:v>24.800000000000011</c:v>
                </c:pt>
                <c:pt idx="1013">
                  <c:v>24.825000000000003</c:v>
                </c:pt>
                <c:pt idx="1014">
                  <c:v>24.849999999999987</c:v>
                </c:pt>
                <c:pt idx="1015">
                  <c:v>24.875</c:v>
                </c:pt>
                <c:pt idx="1016">
                  <c:v>24.900000000000006</c:v>
                </c:pt>
                <c:pt idx="1017">
                  <c:v>24.924999999999986</c:v>
                </c:pt>
                <c:pt idx="1018">
                  <c:v>24.950000000000003</c:v>
                </c:pt>
                <c:pt idx="1019">
                  <c:v>24.974999999999987</c:v>
                </c:pt>
                <c:pt idx="1020">
                  <c:v>25</c:v>
                </c:pt>
                <c:pt idx="1021">
                  <c:v>25.024999999999988</c:v>
                </c:pt>
                <c:pt idx="1022">
                  <c:v>25.049999999999986</c:v>
                </c:pt>
                <c:pt idx="1023">
                  <c:v>25.075000000000003</c:v>
                </c:pt>
                <c:pt idx="1024">
                  <c:v>25.10000000000003</c:v>
                </c:pt>
                <c:pt idx="1025">
                  <c:v>25.125</c:v>
                </c:pt>
                <c:pt idx="1026">
                  <c:v>25.150000000000031</c:v>
                </c:pt>
                <c:pt idx="1027">
                  <c:v>25.174999999999997</c:v>
                </c:pt>
                <c:pt idx="1028">
                  <c:v>25.200000000000003</c:v>
                </c:pt>
                <c:pt idx="1029">
                  <c:v>25.224999999999987</c:v>
                </c:pt>
                <c:pt idx="1030">
                  <c:v>25.25</c:v>
                </c:pt>
                <c:pt idx="1031">
                  <c:v>25.275000000000006</c:v>
                </c:pt>
                <c:pt idx="1032">
                  <c:v>25.300000000000011</c:v>
                </c:pt>
                <c:pt idx="1033">
                  <c:v>25.324999999999992</c:v>
                </c:pt>
                <c:pt idx="1034">
                  <c:v>25.349999999999987</c:v>
                </c:pt>
                <c:pt idx="1035">
                  <c:v>25.375</c:v>
                </c:pt>
                <c:pt idx="1036">
                  <c:v>25.400000000000006</c:v>
                </c:pt>
                <c:pt idx="1037">
                  <c:v>25.424999999999986</c:v>
                </c:pt>
                <c:pt idx="1038">
                  <c:v>25.450000000000003</c:v>
                </c:pt>
                <c:pt idx="1039">
                  <c:v>25.475000000000009</c:v>
                </c:pt>
                <c:pt idx="1040">
                  <c:v>25.500000000000014</c:v>
                </c:pt>
                <c:pt idx="1041">
                  <c:v>25.524999999999988</c:v>
                </c:pt>
                <c:pt idx="1042">
                  <c:v>25.549999999999986</c:v>
                </c:pt>
                <c:pt idx="1043">
                  <c:v>25.575000000000003</c:v>
                </c:pt>
                <c:pt idx="1044">
                  <c:v>25.60000000000003</c:v>
                </c:pt>
                <c:pt idx="1045">
                  <c:v>25.625</c:v>
                </c:pt>
                <c:pt idx="1046">
                  <c:v>25.650000000000031</c:v>
                </c:pt>
                <c:pt idx="1047">
                  <c:v>25.674999999999997</c:v>
                </c:pt>
                <c:pt idx="1048">
                  <c:v>25.700000000000003</c:v>
                </c:pt>
                <c:pt idx="1049">
                  <c:v>25.724999999999987</c:v>
                </c:pt>
                <c:pt idx="1050">
                  <c:v>25.75</c:v>
                </c:pt>
                <c:pt idx="1051">
                  <c:v>25.775000000000006</c:v>
                </c:pt>
                <c:pt idx="1052">
                  <c:v>25.799999999999986</c:v>
                </c:pt>
                <c:pt idx="1053">
                  <c:v>25.825000000000003</c:v>
                </c:pt>
                <c:pt idx="1054">
                  <c:v>25.85000000000003</c:v>
                </c:pt>
                <c:pt idx="1055">
                  <c:v>25.875</c:v>
                </c:pt>
                <c:pt idx="1056">
                  <c:v>25.899999999999988</c:v>
                </c:pt>
                <c:pt idx="1057">
                  <c:v>25.924999999999986</c:v>
                </c:pt>
                <c:pt idx="1058">
                  <c:v>25.950000000000003</c:v>
                </c:pt>
                <c:pt idx="1059">
                  <c:v>25.975000000000009</c:v>
                </c:pt>
                <c:pt idx="1060">
                  <c:v>26</c:v>
                </c:pt>
                <c:pt idx="1061">
                  <c:v>26.024999999999988</c:v>
                </c:pt>
                <c:pt idx="1062">
                  <c:v>26.049999999999986</c:v>
                </c:pt>
                <c:pt idx="1063">
                  <c:v>26.075000000000003</c:v>
                </c:pt>
                <c:pt idx="1064">
                  <c:v>26.099999999999987</c:v>
                </c:pt>
                <c:pt idx="1065">
                  <c:v>26.125</c:v>
                </c:pt>
                <c:pt idx="1066">
                  <c:v>26.150000000000031</c:v>
                </c:pt>
                <c:pt idx="1067">
                  <c:v>26.175000000000011</c:v>
                </c:pt>
                <c:pt idx="1068">
                  <c:v>26.200000000000003</c:v>
                </c:pt>
                <c:pt idx="1069">
                  <c:v>26.224999999999987</c:v>
                </c:pt>
                <c:pt idx="1070">
                  <c:v>26.25</c:v>
                </c:pt>
                <c:pt idx="1071">
                  <c:v>26.275000000000006</c:v>
                </c:pt>
                <c:pt idx="1072">
                  <c:v>26.299999999999986</c:v>
                </c:pt>
                <c:pt idx="1073">
                  <c:v>26.325000000000003</c:v>
                </c:pt>
                <c:pt idx="1074">
                  <c:v>26.35000000000003</c:v>
                </c:pt>
                <c:pt idx="1075">
                  <c:v>26.375000000000014</c:v>
                </c:pt>
                <c:pt idx="1076">
                  <c:v>26.399999999999988</c:v>
                </c:pt>
                <c:pt idx="1077">
                  <c:v>26.424999999999986</c:v>
                </c:pt>
                <c:pt idx="1078">
                  <c:v>26.450000000000003</c:v>
                </c:pt>
                <c:pt idx="1079">
                  <c:v>26.475000000000009</c:v>
                </c:pt>
                <c:pt idx="1080">
                  <c:v>26.5</c:v>
                </c:pt>
                <c:pt idx="1081">
                  <c:v>26.525000000000006</c:v>
                </c:pt>
                <c:pt idx="1082">
                  <c:v>26.550000000000011</c:v>
                </c:pt>
                <c:pt idx="1083">
                  <c:v>26.575000000000003</c:v>
                </c:pt>
                <c:pt idx="1084">
                  <c:v>26.599999999999987</c:v>
                </c:pt>
                <c:pt idx="1085">
                  <c:v>26.625</c:v>
                </c:pt>
                <c:pt idx="1086">
                  <c:v>26.650000000000031</c:v>
                </c:pt>
                <c:pt idx="1087">
                  <c:v>26.674999999999997</c:v>
                </c:pt>
                <c:pt idx="1088">
                  <c:v>26.700000000000003</c:v>
                </c:pt>
                <c:pt idx="1089">
                  <c:v>26.725000000000009</c:v>
                </c:pt>
                <c:pt idx="1090">
                  <c:v>26.75</c:v>
                </c:pt>
                <c:pt idx="1091">
                  <c:v>26.774999999999988</c:v>
                </c:pt>
                <c:pt idx="1092">
                  <c:v>26.799999999999986</c:v>
                </c:pt>
                <c:pt idx="1093">
                  <c:v>26.825000000000003</c:v>
                </c:pt>
                <c:pt idx="1094">
                  <c:v>26.85000000000003</c:v>
                </c:pt>
                <c:pt idx="1095">
                  <c:v>26.875</c:v>
                </c:pt>
                <c:pt idx="1096">
                  <c:v>26.900000000000006</c:v>
                </c:pt>
                <c:pt idx="1097">
                  <c:v>26.924999999999986</c:v>
                </c:pt>
                <c:pt idx="1098">
                  <c:v>26.950000000000003</c:v>
                </c:pt>
                <c:pt idx="1099">
                  <c:v>26.974999999999987</c:v>
                </c:pt>
                <c:pt idx="1100">
                  <c:v>27</c:v>
                </c:pt>
                <c:pt idx="1101">
                  <c:v>27.025000000000006</c:v>
                </c:pt>
                <c:pt idx="1102">
                  <c:v>27.050000000000011</c:v>
                </c:pt>
                <c:pt idx="1103">
                  <c:v>27.075000000000003</c:v>
                </c:pt>
                <c:pt idx="1104">
                  <c:v>27.099999999999987</c:v>
                </c:pt>
                <c:pt idx="1105">
                  <c:v>27.125</c:v>
                </c:pt>
                <c:pt idx="1106">
                  <c:v>27.150000000000031</c:v>
                </c:pt>
                <c:pt idx="1107">
                  <c:v>27.174999999999997</c:v>
                </c:pt>
                <c:pt idx="1108">
                  <c:v>27.200000000000003</c:v>
                </c:pt>
                <c:pt idx="1109">
                  <c:v>27.225000000000009</c:v>
                </c:pt>
                <c:pt idx="1110">
                  <c:v>27.25</c:v>
                </c:pt>
                <c:pt idx="1111">
                  <c:v>27.275000000000006</c:v>
                </c:pt>
                <c:pt idx="1112">
                  <c:v>27.299999999999986</c:v>
                </c:pt>
                <c:pt idx="1113">
                  <c:v>27.325000000000003</c:v>
                </c:pt>
                <c:pt idx="1114">
                  <c:v>27.349999999999987</c:v>
                </c:pt>
                <c:pt idx="1115">
                  <c:v>27.375</c:v>
                </c:pt>
                <c:pt idx="1116">
                  <c:v>27.400000000000006</c:v>
                </c:pt>
                <c:pt idx="1117">
                  <c:v>27.424999999999986</c:v>
                </c:pt>
                <c:pt idx="1118">
                  <c:v>27.449999999999989</c:v>
                </c:pt>
                <c:pt idx="1119">
                  <c:v>27.474999999999987</c:v>
                </c:pt>
                <c:pt idx="1120">
                  <c:v>27.5</c:v>
                </c:pt>
                <c:pt idx="1121">
                  <c:v>27.525000000000006</c:v>
                </c:pt>
                <c:pt idx="1122">
                  <c:v>27.549999999999986</c:v>
                </c:pt>
                <c:pt idx="1123">
                  <c:v>27.575000000000003</c:v>
                </c:pt>
                <c:pt idx="1124">
                  <c:v>27.60000000000003</c:v>
                </c:pt>
                <c:pt idx="1125">
                  <c:v>27.625000000000014</c:v>
                </c:pt>
                <c:pt idx="1126">
                  <c:v>27.649999999999988</c:v>
                </c:pt>
                <c:pt idx="1127">
                  <c:v>27.674999999999997</c:v>
                </c:pt>
                <c:pt idx="1128">
                  <c:v>27.700000000000003</c:v>
                </c:pt>
                <c:pt idx="1129">
                  <c:v>27.725000000000009</c:v>
                </c:pt>
                <c:pt idx="1130">
                  <c:v>27.75</c:v>
                </c:pt>
                <c:pt idx="1131">
                  <c:v>27.775000000000006</c:v>
                </c:pt>
                <c:pt idx="1132">
                  <c:v>27.799999999999986</c:v>
                </c:pt>
                <c:pt idx="1133">
                  <c:v>27.825000000000003</c:v>
                </c:pt>
                <c:pt idx="1134">
                  <c:v>27.849999999999987</c:v>
                </c:pt>
                <c:pt idx="1135">
                  <c:v>27.875</c:v>
                </c:pt>
                <c:pt idx="1136">
                  <c:v>27.900000000000006</c:v>
                </c:pt>
                <c:pt idx="1137">
                  <c:v>27.924999999999986</c:v>
                </c:pt>
                <c:pt idx="1138">
                  <c:v>27.950000000000003</c:v>
                </c:pt>
                <c:pt idx="1139">
                  <c:v>27.975000000000009</c:v>
                </c:pt>
                <c:pt idx="1140">
                  <c:v>28</c:v>
                </c:pt>
                <c:pt idx="1141">
                  <c:v>28.025000000000006</c:v>
                </c:pt>
                <c:pt idx="1142">
                  <c:v>28.049999999999986</c:v>
                </c:pt>
                <c:pt idx="1143">
                  <c:v>28.075000000000003</c:v>
                </c:pt>
                <c:pt idx="1144">
                  <c:v>28.10000000000003</c:v>
                </c:pt>
                <c:pt idx="1145">
                  <c:v>28.125</c:v>
                </c:pt>
                <c:pt idx="1146">
                  <c:v>28.149999999999988</c:v>
                </c:pt>
                <c:pt idx="1147">
                  <c:v>28.174999999999997</c:v>
                </c:pt>
                <c:pt idx="1148">
                  <c:v>28.200000000000003</c:v>
                </c:pt>
                <c:pt idx="1149">
                  <c:v>28.224999999999987</c:v>
                </c:pt>
                <c:pt idx="1150">
                  <c:v>28.25</c:v>
                </c:pt>
                <c:pt idx="1151">
                  <c:v>28.275000000000006</c:v>
                </c:pt>
                <c:pt idx="1152">
                  <c:v>28.300000000000011</c:v>
                </c:pt>
                <c:pt idx="1153">
                  <c:v>28.325000000000003</c:v>
                </c:pt>
                <c:pt idx="1154">
                  <c:v>28.349999999999987</c:v>
                </c:pt>
                <c:pt idx="1155">
                  <c:v>28.375</c:v>
                </c:pt>
                <c:pt idx="1156">
                  <c:v>28.400000000000006</c:v>
                </c:pt>
                <c:pt idx="1157">
                  <c:v>28.424999999999986</c:v>
                </c:pt>
                <c:pt idx="1158">
                  <c:v>28.450000000000003</c:v>
                </c:pt>
                <c:pt idx="1159">
                  <c:v>28.475000000000009</c:v>
                </c:pt>
                <c:pt idx="1160">
                  <c:v>28.5</c:v>
                </c:pt>
                <c:pt idx="1161">
                  <c:v>28.524999999999988</c:v>
                </c:pt>
                <c:pt idx="1162">
                  <c:v>28.549999999999986</c:v>
                </c:pt>
                <c:pt idx="1163">
                  <c:v>28.575000000000003</c:v>
                </c:pt>
                <c:pt idx="1164">
                  <c:v>28.60000000000003</c:v>
                </c:pt>
                <c:pt idx="1165">
                  <c:v>28.625</c:v>
                </c:pt>
                <c:pt idx="1166">
                  <c:v>28.650000000000031</c:v>
                </c:pt>
                <c:pt idx="1167">
                  <c:v>28.675000000000011</c:v>
                </c:pt>
                <c:pt idx="1168">
                  <c:v>28.700000000000003</c:v>
                </c:pt>
                <c:pt idx="1169">
                  <c:v>28.724999999999987</c:v>
                </c:pt>
                <c:pt idx="1170">
                  <c:v>28.75</c:v>
                </c:pt>
                <c:pt idx="1171">
                  <c:v>28.775000000000006</c:v>
                </c:pt>
                <c:pt idx="1172">
                  <c:v>28.799999999999986</c:v>
                </c:pt>
                <c:pt idx="1173">
                  <c:v>28.825000000000003</c:v>
                </c:pt>
                <c:pt idx="1174">
                  <c:v>28.849999999999987</c:v>
                </c:pt>
                <c:pt idx="1175">
                  <c:v>28.875</c:v>
                </c:pt>
                <c:pt idx="1176">
                  <c:v>28.899999999999988</c:v>
                </c:pt>
                <c:pt idx="1177">
                  <c:v>28.924999999999986</c:v>
                </c:pt>
                <c:pt idx="1178">
                  <c:v>28.950000000000003</c:v>
                </c:pt>
                <c:pt idx="1179">
                  <c:v>28.975000000000009</c:v>
                </c:pt>
                <c:pt idx="1180">
                  <c:v>29</c:v>
                </c:pt>
                <c:pt idx="1181">
                  <c:v>29.025000000000006</c:v>
                </c:pt>
                <c:pt idx="1182">
                  <c:v>29.049999999999986</c:v>
                </c:pt>
                <c:pt idx="1183">
                  <c:v>29.075000000000003</c:v>
                </c:pt>
                <c:pt idx="1184">
                  <c:v>29.099999999999987</c:v>
                </c:pt>
                <c:pt idx="1185">
                  <c:v>29.125</c:v>
                </c:pt>
                <c:pt idx="1186">
                  <c:v>29.150000000000031</c:v>
                </c:pt>
                <c:pt idx="1187">
                  <c:v>29.175000000000011</c:v>
                </c:pt>
                <c:pt idx="1188">
                  <c:v>29.199999999999992</c:v>
                </c:pt>
                <c:pt idx="1189">
                  <c:v>29.224999999999987</c:v>
                </c:pt>
                <c:pt idx="1190">
                  <c:v>29.25</c:v>
                </c:pt>
                <c:pt idx="1191">
                  <c:v>29.275000000000006</c:v>
                </c:pt>
                <c:pt idx="1192">
                  <c:v>29.299999999999986</c:v>
                </c:pt>
                <c:pt idx="1193">
                  <c:v>29.325000000000003</c:v>
                </c:pt>
                <c:pt idx="1194">
                  <c:v>29.35000000000003</c:v>
                </c:pt>
                <c:pt idx="1195">
                  <c:v>29.375000000000014</c:v>
                </c:pt>
                <c:pt idx="1196">
                  <c:v>29.399999999999988</c:v>
                </c:pt>
                <c:pt idx="1197">
                  <c:v>29.424999999999986</c:v>
                </c:pt>
                <c:pt idx="1198">
                  <c:v>29.450000000000003</c:v>
                </c:pt>
                <c:pt idx="1199">
                  <c:v>29.475000000000009</c:v>
                </c:pt>
                <c:pt idx="1200">
                  <c:v>29.5</c:v>
                </c:pt>
                <c:pt idx="1201">
                  <c:v>29.525000000000006</c:v>
                </c:pt>
                <c:pt idx="1202">
                  <c:v>29.549999999999986</c:v>
                </c:pt>
                <c:pt idx="1203">
                  <c:v>29.575000000000003</c:v>
                </c:pt>
                <c:pt idx="1204">
                  <c:v>29.599999999999987</c:v>
                </c:pt>
                <c:pt idx="1205">
                  <c:v>29.625</c:v>
                </c:pt>
                <c:pt idx="1206">
                  <c:v>29.650000000000031</c:v>
                </c:pt>
                <c:pt idx="1207">
                  <c:v>29.674999999999997</c:v>
                </c:pt>
                <c:pt idx="1208">
                  <c:v>29.700000000000003</c:v>
                </c:pt>
                <c:pt idx="1209">
                  <c:v>29.725000000000009</c:v>
                </c:pt>
                <c:pt idx="1210">
                  <c:v>29.75</c:v>
                </c:pt>
                <c:pt idx="1211">
                  <c:v>29.774999999999988</c:v>
                </c:pt>
                <c:pt idx="1212">
                  <c:v>29.799999999999986</c:v>
                </c:pt>
                <c:pt idx="1213">
                  <c:v>29.825000000000003</c:v>
                </c:pt>
                <c:pt idx="1214">
                  <c:v>29.85000000000003</c:v>
                </c:pt>
                <c:pt idx="1215">
                  <c:v>29.875</c:v>
                </c:pt>
                <c:pt idx="1216">
                  <c:v>29.899999999999988</c:v>
                </c:pt>
                <c:pt idx="1217">
                  <c:v>29.924999999999986</c:v>
                </c:pt>
                <c:pt idx="1218">
                  <c:v>29.950000000000003</c:v>
                </c:pt>
                <c:pt idx="1219">
                  <c:v>29.974999999999987</c:v>
                </c:pt>
                <c:pt idx="1220">
                  <c:v>30</c:v>
                </c:pt>
                <c:pt idx="1221">
                  <c:v>30.025000000000006</c:v>
                </c:pt>
                <c:pt idx="1222">
                  <c:v>30.050000000000011</c:v>
                </c:pt>
                <c:pt idx="1223">
                  <c:v>30.075000000000003</c:v>
                </c:pt>
                <c:pt idx="1224">
                  <c:v>30.099999999999987</c:v>
                </c:pt>
                <c:pt idx="1225">
                  <c:v>30.125</c:v>
                </c:pt>
                <c:pt idx="1226">
                  <c:v>30.150000000000031</c:v>
                </c:pt>
                <c:pt idx="1227">
                  <c:v>30.174999999999997</c:v>
                </c:pt>
                <c:pt idx="1228">
                  <c:v>30.200000000000003</c:v>
                </c:pt>
                <c:pt idx="1229">
                  <c:v>30.225000000000009</c:v>
                </c:pt>
                <c:pt idx="1230">
                  <c:v>30.250000000000014</c:v>
                </c:pt>
                <c:pt idx="1231">
                  <c:v>30.274999999999988</c:v>
                </c:pt>
                <c:pt idx="1232">
                  <c:v>30.299999999999986</c:v>
                </c:pt>
                <c:pt idx="1233">
                  <c:v>30.325000000000003</c:v>
                </c:pt>
                <c:pt idx="1234">
                  <c:v>30.35000000000003</c:v>
                </c:pt>
                <c:pt idx="1235">
                  <c:v>30.375</c:v>
                </c:pt>
                <c:pt idx="1236">
                  <c:v>30.400000000000006</c:v>
                </c:pt>
                <c:pt idx="1237">
                  <c:v>30.424999999999986</c:v>
                </c:pt>
                <c:pt idx="1238">
                  <c:v>30.450000000000003</c:v>
                </c:pt>
                <c:pt idx="1239">
                  <c:v>30.474999999999987</c:v>
                </c:pt>
                <c:pt idx="1240">
                  <c:v>30.5</c:v>
                </c:pt>
                <c:pt idx="1241">
                  <c:v>30.525000000000006</c:v>
                </c:pt>
                <c:pt idx="1242">
                  <c:v>30.549999999999986</c:v>
                </c:pt>
                <c:pt idx="1243">
                  <c:v>30.575000000000003</c:v>
                </c:pt>
                <c:pt idx="1244">
                  <c:v>30.60000000000003</c:v>
                </c:pt>
                <c:pt idx="1245">
                  <c:v>30.625</c:v>
                </c:pt>
                <c:pt idx="1246">
                  <c:v>30.649999999999988</c:v>
                </c:pt>
                <c:pt idx="1247">
                  <c:v>30.674999999999997</c:v>
                </c:pt>
                <c:pt idx="1248">
                  <c:v>30.700000000000003</c:v>
                </c:pt>
                <c:pt idx="1249">
                  <c:v>30.725000000000009</c:v>
                </c:pt>
                <c:pt idx="1250">
                  <c:v>30.75</c:v>
                </c:pt>
                <c:pt idx="1251">
                  <c:v>30.775000000000006</c:v>
                </c:pt>
                <c:pt idx="1252">
                  <c:v>30.800000000000011</c:v>
                </c:pt>
                <c:pt idx="1253">
                  <c:v>30.825000000000003</c:v>
                </c:pt>
                <c:pt idx="1254">
                  <c:v>30.849999999999987</c:v>
                </c:pt>
                <c:pt idx="1255">
                  <c:v>30.875</c:v>
                </c:pt>
                <c:pt idx="1256">
                  <c:v>30.900000000000006</c:v>
                </c:pt>
                <c:pt idx="1257">
                  <c:v>30.924999999999986</c:v>
                </c:pt>
                <c:pt idx="1258">
                  <c:v>30.949999999999989</c:v>
                </c:pt>
                <c:pt idx="1259">
                  <c:v>30.974999999999987</c:v>
                </c:pt>
                <c:pt idx="1260">
                  <c:v>31</c:v>
                </c:pt>
                <c:pt idx="1261">
                  <c:v>31.025000000000006</c:v>
                </c:pt>
                <c:pt idx="1262">
                  <c:v>31.049999999999986</c:v>
                </c:pt>
                <c:pt idx="1263">
                  <c:v>31.075000000000003</c:v>
                </c:pt>
                <c:pt idx="1264">
                  <c:v>31.10000000000003</c:v>
                </c:pt>
                <c:pt idx="1265">
                  <c:v>31.125</c:v>
                </c:pt>
                <c:pt idx="1266">
                  <c:v>31.150000000000031</c:v>
                </c:pt>
                <c:pt idx="1267">
                  <c:v>31.174999999999997</c:v>
                </c:pt>
                <c:pt idx="1268">
                  <c:v>31.200000000000003</c:v>
                </c:pt>
                <c:pt idx="1269">
                  <c:v>31.224999999999987</c:v>
                </c:pt>
                <c:pt idx="1270">
                  <c:v>31.25</c:v>
                </c:pt>
                <c:pt idx="1271">
                  <c:v>31.275000000000006</c:v>
                </c:pt>
                <c:pt idx="1272">
                  <c:v>31.299999999999986</c:v>
                </c:pt>
                <c:pt idx="1273">
                  <c:v>31.324999999999992</c:v>
                </c:pt>
                <c:pt idx="1274">
                  <c:v>31.349999999999987</c:v>
                </c:pt>
                <c:pt idx="1275">
                  <c:v>31.375</c:v>
                </c:pt>
                <c:pt idx="1276">
                  <c:v>31.400000000000006</c:v>
                </c:pt>
                <c:pt idx="1277">
                  <c:v>31.424999999999986</c:v>
                </c:pt>
                <c:pt idx="1278">
                  <c:v>31.450000000000003</c:v>
                </c:pt>
                <c:pt idx="1279">
                  <c:v>31.475000000000009</c:v>
                </c:pt>
                <c:pt idx="1280">
                  <c:v>31.500000000000014</c:v>
                </c:pt>
                <c:pt idx="1281">
                  <c:v>31.524999999999988</c:v>
                </c:pt>
                <c:pt idx="1282">
                  <c:v>31.549999999999986</c:v>
                </c:pt>
                <c:pt idx="1283">
                  <c:v>31.575000000000003</c:v>
                </c:pt>
                <c:pt idx="1284">
                  <c:v>31.60000000000003</c:v>
                </c:pt>
                <c:pt idx="1285">
                  <c:v>31.625</c:v>
                </c:pt>
                <c:pt idx="1286">
                  <c:v>31.649999999999988</c:v>
                </c:pt>
                <c:pt idx="1287">
                  <c:v>31.674999999999997</c:v>
                </c:pt>
                <c:pt idx="1288">
                  <c:v>31.700000000000003</c:v>
                </c:pt>
                <c:pt idx="1289">
                  <c:v>31.724999999999987</c:v>
                </c:pt>
                <c:pt idx="1290">
                  <c:v>31.75</c:v>
                </c:pt>
                <c:pt idx="1291">
                  <c:v>31.775000000000006</c:v>
                </c:pt>
                <c:pt idx="1292">
                  <c:v>31.800000000000011</c:v>
                </c:pt>
                <c:pt idx="1293">
                  <c:v>31.825000000000003</c:v>
                </c:pt>
                <c:pt idx="1294">
                  <c:v>31.85000000000003</c:v>
                </c:pt>
                <c:pt idx="1295">
                  <c:v>31.875</c:v>
                </c:pt>
                <c:pt idx="1296">
                  <c:v>31.900000000000006</c:v>
                </c:pt>
                <c:pt idx="1297">
                  <c:v>31.924999999999986</c:v>
                </c:pt>
                <c:pt idx="1298">
                  <c:v>31.950000000000003</c:v>
                </c:pt>
                <c:pt idx="1299">
                  <c:v>31.975000000000009</c:v>
                </c:pt>
                <c:pt idx="1300">
                  <c:v>32</c:v>
                </c:pt>
                <c:pt idx="1301">
                  <c:v>32.025000000000013</c:v>
                </c:pt>
                <c:pt idx="1302">
                  <c:v>32.050000000000004</c:v>
                </c:pt>
                <c:pt idx="1303">
                  <c:v>32.075000000000003</c:v>
                </c:pt>
                <c:pt idx="1304">
                  <c:v>32.100000000000009</c:v>
                </c:pt>
                <c:pt idx="1305">
                  <c:v>32.125000000000163</c:v>
                </c:pt>
                <c:pt idx="1306">
                  <c:v>32.150000000000006</c:v>
                </c:pt>
                <c:pt idx="1307">
                  <c:v>32.175000000000011</c:v>
                </c:pt>
                <c:pt idx="1308">
                  <c:v>32.200000000000003</c:v>
                </c:pt>
                <c:pt idx="1309">
                  <c:v>32.225000000000428</c:v>
                </c:pt>
                <c:pt idx="1310">
                  <c:v>32.25</c:v>
                </c:pt>
                <c:pt idx="1311">
                  <c:v>32.275000000000013</c:v>
                </c:pt>
                <c:pt idx="1312">
                  <c:v>32.300000000000004</c:v>
                </c:pt>
                <c:pt idx="1313">
                  <c:v>32.325000000000003</c:v>
                </c:pt>
                <c:pt idx="1314">
                  <c:v>32.35</c:v>
                </c:pt>
                <c:pt idx="1315">
                  <c:v>32.375</c:v>
                </c:pt>
                <c:pt idx="1316">
                  <c:v>32.4</c:v>
                </c:pt>
                <c:pt idx="1317">
                  <c:v>32.425000000000011</c:v>
                </c:pt>
                <c:pt idx="1318">
                  <c:v>32.449999999999996</c:v>
                </c:pt>
                <c:pt idx="1319">
                  <c:v>32.475000000000009</c:v>
                </c:pt>
                <c:pt idx="1320">
                  <c:v>32.5</c:v>
                </c:pt>
                <c:pt idx="1321">
                  <c:v>32.525000000000013</c:v>
                </c:pt>
                <c:pt idx="1322">
                  <c:v>32.550000000000004</c:v>
                </c:pt>
                <c:pt idx="1323">
                  <c:v>32.575000000000003</c:v>
                </c:pt>
                <c:pt idx="1324">
                  <c:v>32.600000000000009</c:v>
                </c:pt>
                <c:pt idx="1325">
                  <c:v>32.625000000000163</c:v>
                </c:pt>
                <c:pt idx="1326">
                  <c:v>32.650000000000006</c:v>
                </c:pt>
                <c:pt idx="1327">
                  <c:v>32.675000000000011</c:v>
                </c:pt>
                <c:pt idx="1328">
                  <c:v>32.700000000000003</c:v>
                </c:pt>
                <c:pt idx="1329">
                  <c:v>32.725000000000428</c:v>
                </c:pt>
                <c:pt idx="1330">
                  <c:v>32.75</c:v>
                </c:pt>
                <c:pt idx="1331">
                  <c:v>32.775000000000013</c:v>
                </c:pt>
                <c:pt idx="1332">
                  <c:v>32.800000000000004</c:v>
                </c:pt>
                <c:pt idx="1333">
                  <c:v>32.825000000000003</c:v>
                </c:pt>
                <c:pt idx="1334">
                  <c:v>32.85</c:v>
                </c:pt>
                <c:pt idx="1335">
                  <c:v>32.875</c:v>
                </c:pt>
                <c:pt idx="1336">
                  <c:v>32.900000000000006</c:v>
                </c:pt>
                <c:pt idx="1337">
                  <c:v>32.925000000000011</c:v>
                </c:pt>
                <c:pt idx="1338">
                  <c:v>32.949999999999996</c:v>
                </c:pt>
                <c:pt idx="1339">
                  <c:v>32.975000000000001</c:v>
                </c:pt>
                <c:pt idx="1340">
                  <c:v>33</c:v>
                </c:pt>
                <c:pt idx="1341">
                  <c:v>33.025000000000013</c:v>
                </c:pt>
                <c:pt idx="1342">
                  <c:v>33.050000000000004</c:v>
                </c:pt>
                <c:pt idx="1343">
                  <c:v>33.074999999999989</c:v>
                </c:pt>
                <c:pt idx="1344">
                  <c:v>33.100000000000009</c:v>
                </c:pt>
                <c:pt idx="1345">
                  <c:v>33.125000000000163</c:v>
                </c:pt>
                <c:pt idx="1346">
                  <c:v>33.150000000000006</c:v>
                </c:pt>
                <c:pt idx="1347">
                  <c:v>33.175000000000011</c:v>
                </c:pt>
                <c:pt idx="1348">
                  <c:v>33.200000000000003</c:v>
                </c:pt>
                <c:pt idx="1349">
                  <c:v>33.225000000000435</c:v>
                </c:pt>
                <c:pt idx="1350">
                  <c:v>33.250000000000014</c:v>
                </c:pt>
                <c:pt idx="1351">
                  <c:v>33.275000000000013</c:v>
                </c:pt>
                <c:pt idx="1352">
                  <c:v>33.300000000000004</c:v>
                </c:pt>
                <c:pt idx="1353">
                  <c:v>33.325000000000003</c:v>
                </c:pt>
                <c:pt idx="1354">
                  <c:v>33.35</c:v>
                </c:pt>
                <c:pt idx="1355">
                  <c:v>33.375</c:v>
                </c:pt>
                <c:pt idx="1356">
                  <c:v>33.400000000000006</c:v>
                </c:pt>
                <c:pt idx="1357">
                  <c:v>33.425000000000011</c:v>
                </c:pt>
                <c:pt idx="1358">
                  <c:v>33.449999999999996</c:v>
                </c:pt>
                <c:pt idx="1359">
                  <c:v>33.475000000000001</c:v>
                </c:pt>
                <c:pt idx="1360">
                  <c:v>33.5</c:v>
                </c:pt>
                <c:pt idx="1361">
                  <c:v>33.525000000000013</c:v>
                </c:pt>
                <c:pt idx="1362">
                  <c:v>33.550000000000004</c:v>
                </c:pt>
                <c:pt idx="1363">
                  <c:v>33.575000000000003</c:v>
                </c:pt>
                <c:pt idx="1364">
                  <c:v>33.600000000000009</c:v>
                </c:pt>
                <c:pt idx="1365">
                  <c:v>33.625000000000163</c:v>
                </c:pt>
                <c:pt idx="1366">
                  <c:v>33.65</c:v>
                </c:pt>
                <c:pt idx="1367">
                  <c:v>33.675000000000011</c:v>
                </c:pt>
                <c:pt idx="1368">
                  <c:v>33.700000000000003</c:v>
                </c:pt>
                <c:pt idx="1369">
                  <c:v>33.725000000000435</c:v>
                </c:pt>
                <c:pt idx="1370">
                  <c:v>33.75</c:v>
                </c:pt>
                <c:pt idx="1371">
                  <c:v>33.775000000000013</c:v>
                </c:pt>
                <c:pt idx="1372">
                  <c:v>33.800000000000004</c:v>
                </c:pt>
                <c:pt idx="1373">
                  <c:v>33.825000000000003</c:v>
                </c:pt>
                <c:pt idx="1374">
                  <c:v>33.85</c:v>
                </c:pt>
                <c:pt idx="1375">
                  <c:v>33.875</c:v>
                </c:pt>
                <c:pt idx="1376">
                  <c:v>33.900000000000006</c:v>
                </c:pt>
                <c:pt idx="1377">
                  <c:v>33.925000000000011</c:v>
                </c:pt>
                <c:pt idx="1378">
                  <c:v>33.949999999999996</c:v>
                </c:pt>
                <c:pt idx="1379">
                  <c:v>33.975000000000009</c:v>
                </c:pt>
                <c:pt idx="1380">
                  <c:v>34</c:v>
                </c:pt>
                <c:pt idx="1381">
                  <c:v>34.025000000000013</c:v>
                </c:pt>
                <c:pt idx="1382">
                  <c:v>34.050000000000004</c:v>
                </c:pt>
                <c:pt idx="1383">
                  <c:v>34.075000000000003</c:v>
                </c:pt>
                <c:pt idx="1384">
                  <c:v>34.100000000000009</c:v>
                </c:pt>
                <c:pt idx="1385">
                  <c:v>34.125000000000163</c:v>
                </c:pt>
                <c:pt idx="1386">
                  <c:v>34.15</c:v>
                </c:pt>
                <c:pt idx="1387">
                  <c:v>34.175000000000011</c:v>
                </c:pt>
                <c:pt idx="1388">
                  <c:v>34.200000000000003</c:v>
                </c:pt>
                <c:pt idx="1389">
                  <c:v>34.225000000000435</c:v>
                </c:pt>
                <c:pt idx="1390">
                  <c:v>34.25</c:v>
                </c:pt>
                <c:pt idx="1391">
                  <c:v>34.275000000000013</c:v>
                </c:pt>
                <c:pt idx="1392">
                  <c:v>34.300000000000004</c:v>
                </c:pt>
                <c:pt idx="1393">
                  <c:v>34.325000000000003</c:v>
                </c:pt>
                <c:pt idx="1394">
                  <c:v>34.35</c:v>
                </c:pt>
                <c:pt idx="1395">
                  <c:v>34.375</c:v>
                </c:pt>
                <c:pt idx="1396">
                  <c:v>34.400000000000006</c:v>
                </c:pt>
                <c:pt idx="1397">
                  <c:v>34.425000000000011</c:v>
                </c:pt>
                <c:pt idx="1398">
                  <c:v>34.449999999999996</c:v>
                </c:pt>
                <c:pt idx="1399">
                  <c:v>34.475000000000001</c:v>
                </c:pt>
                <c:pt idx="1400">
                  <c:v>34.5</c:v>
                </c:pt>
                <c:pt idx="1401">
                  <c:v>34.525000000000013</c:v>
                </c:pt>
                <c:pt idx="1402">
                  <c:v>34.550000000000004</c:v>
                </c:pt>
                <c:pt idx="1403">
                  <c:v>34.575000000000003</c:v>
                </c:pt>
                <c:pt idx="1404">
                  <c:v>34.600000000000009</c:v>
                </c:pt>
                <c:pt idx="1405">
                  <c:v>34.625000000000163</c:v>
                </c:pt>
                <c:pt idx="1406">
                  <c:v>34.650000000000006</c:v>
                </c:pt>
                <c:pt idx="1407">
                  <c:v>34.675000000000011</c:v>
                </c:pt>
                <c:pt idx="1408">
                  <c:v>34.700000000000003</c:v>
                </c:pt>
                <c:pt idx="1409">
                  <c:v>34.725000000000428</c:v>
                </c:pt>
                <c:pt idx="1410">
                  <c:v>34.75</c:v>
                </c:pt>
                <c:pt idx="1411">
                  <c:v>34.775000000000013</c:v>
                </c:pt>
                <c:pt idx="1412">
                  <c:v>34.800000000000004</c:v>
                </c:pt>
                <c:pt idx="1413">
                  <c:v>34.824999999999989</c:v>
                </c:pt>
                <c:pt idx="1414">
                  <c:v>34.85</c:v>
                </c:pt>
                <c:pt idx="1415">
                  <c:v>34.875</c:v>
                </c:pt>
                <c:pt idx="1416">
                  <c:v>34.900000000000006</c:v>
                </c:pt>
                <c:pt idx="1417">
                  <c:v>34.925000000000011</c:v>
                </c:pt>
                <c:pt idx="1418">
                  <c:v>34.949999999999996</c:v>
                </c:pt>
                <c:pt idx="1419">
                  <c:v>34.975000000000009</c:v>
                </c:pt>
                <c:pt idx="1420">
                  <c:v>35</c:v>
                </c:pt>
                <c:pt idx="1421">
                  <c:v>35.025000000000013</c:v>
                </c:pt>
                <c:pt idx="1422">
                  <c:v>35.050000000000004</c:v>
                </c:pt>
                <c:pt idx="1423">
                  <c:v>35.075000000000003</c:v>
                </c:pt>
                <c:pt idx="1424">
                  <c:v>35.100000000000009</c:v>
                </c:pt>
                <c:pt idx="1425">
                  <c:v>35.125000000000163</c:v>
                </c:pt>
                <c:pt idx="1426">
                  <c:v>35.150000000000006</c:v>
                </c:pt>
                <c:pt idx="1427">
                  <c:v>35.175000000000011</c:v>
                </c:pt>
                <c:pt idx="1428">
                  <c:v>35.20000000000001</c:v>
                </c:pt>
                <c:pt idx="1429">
                  <c:v>35.225000000000428</c:v>
                </c:pt>
                <c:pt idx="1430">
                  <c:v>35.25</c:v>
                </c:pt>
                <c:pt idx="1431">
                  <c:v>35.275000000000013</c:v>
                </c:pt>
                <c:pt idx="1432">
                  <c:v>35.300000000000004</c:v>
                </c:pt>
                <c:pt idx="1433">
                  <c:v>35.325000000000003</c:v>
                </c:pt>
                <c:pt idx="1434">
                  <c:v>35.35</c:v>
                </c:pt>
                <c:pt idx="1435">
                  <c:v>35.375000000000014</c:v>
                </c:pt>
                <c:pt idx="1436">
                  <c:v>35.4</c:v>
                </c:pt>
                <c:pt idx="1437">
                  <c:v>35.425000000000011</c:v>
                </c:pt>
                <c:pt idx="1438">
                  <c:v>35.449999999999996</c:v>
                </c:pt>
                <c:pt idx="1439">
                  <c:v>35.475000000000009</c:v>
                </c:pt>
                <c:pt idx="1440">
                  <c:v>35.5</c:v>
                </c:pt>
                <c:pt idx="1441">
                  <c:v>35.525000000000013</c:v>
                </c:pt>
                <c:pt idx="1442">
                  <c:v>35.550000000000004</c:v>
                </c:pt>
                <c:pt idx="1443">
                  <c:v>35.575000000000003</c:v>
                </c:pt>
                <c:pt idx="1444">
                  <c:v>35.600000000000009</c:v>
                </c:pt>
                <c:pt idx="1445">
                  <c:v>35.625000000000163</c:v>
                </c:pt>
                <c:pt idx="1446">
                  <c:v>35.650000000000006</c:v>
                </c:pt>
                <c:pt idx="1447">
                  <c:v>35.675000000000011</c:v>
                </c:pt>
                <c:pt idx="1448">
                  <c:v>35.700000000000003</c:v>
                </c:pt>
                <c:pt idx="1449">
                  <c:v>35.725000000000435</c:v>
                </c:pt>
                <c:pt idx="1450">
                  <c:v>35.75</c:v>
                </c:pt>
                <c:pt idx="1451">
                  <c:v>35.775000000000013</c:v>
                </c:pt>
                <c:pt idx="1452">
                  <c:v>35.800000000000004</c:v>
                </c:pt>
                <c:pt idx="1453">
                  <c:v>35.825000000000003</c:v>
                </c:pt>
                <c:pt idx="1454">
                  <c:v>35.85</c:v>
                </c:pt>
                <c:pt idx="1455">
                  <c:v>35.875</c:v>
                </c:pt>
                <c:pt idx="1456">
                  <c:v>35.9</c:v>
                </c:pt>
                <c:pt idx="1457">
                  <c:v>35.925000000000011</c:v>
                </c:pt>
                <c:pt idx="1458">
                  <c:v>35.949999999999996</c:v>
                </c:pt>
                <c:pt idx="1459">
                  <c:v>35.975000000000001</c:v>
                </c:pt>
                <c:pt idx="1460">
                  <c:v>36</c:v>
                </c:pt>
                <c:pt idx="1461">
                  <c:v>36.025000000000013</c:v>
                </c:pt>
                <c:pt idx="1462">
                  <c:v>36.050000000000004</c:v>
                </c:pt>
                <c:pt idx="1463">
                  <c:v>36.075000000000003</c:v>
                </c:pt>
                <c:pt idx="1464">
                  <c:v>36.100000000000009</c:v>
                </c:pt>
                <c:pt idx="1465">
                  <c:v>36.125000000000163</c:v>
                </c:pt>
                <c:pt idx="1466">
                  <c:v>36.150000000000006</c:v>
                </c:pt>
                <c:pt idx="1467">
                  <c:v>36.175000000000011</c:v>
                </c:pt>
                <c:pt idx="1468">
                  <c:v>36.200000000000003</c:v>
                </c:pt>
                <c:pt idx="1469">
                  <c:v>36.225000000000435</c:v>
                </c:pt>
                <c:pt idx="1470">
                  <c:v>36.25</c:v>
                </c:pt>
                <c:pt idx="1471">
                  <c:v>36.275000000000013</c:v>
                </c:pt>
                <c:pt idx="1472">
                  <c:v>36.300000000000004</c:v>
                </c:pt>
                <c:pt idx="1473">
                  <c:v>36.325000000000003</c:v>
                </c:pt>
                <c:pt idx="1474">
                  <c:v>36.35</c:v>
                </c:pt>
                <c:pt idx="1475">
                  <c:v>36.375</c:v>
                </c:pt>
                <c:pt idx="1476">
                  <c:v>36.400000000000006</c:v>
                </c:pt>
                <c:pt idx="1477">
                  <c:v>36.425000000000011</c:v>
                </c:pt>
                <c:pt idx="1478">
                  <c:v>36.449999999999996</c:v>
                </c:pt>
                <c:pt idx="1479">
                  <c:v>36.475000000000001</c:v>
                </c:pt>
                <c:pt idx="1480">
                  <c:v>36.5</c:v>
                </c:pt>
                <c:pt idx="1481">
                  <c:v>36.525000000000013</c:v>
                </c:pt>
                <c:pt idx="1482">
                  <c:v>36.550000000000004</c:v>
                </c:pt>
                <c:pt idx="1483">
                  <c:v>36.575000000000003</c:v>
                </c:pt>
                <c:pt idx="1484">
                  <c:v>36.600000000000009</c:v>
                </c:pt>
                <c:pt idx="1485">
                  <c:v>36.625000000000163</c:v>
                </c:pt>
                <c:pt idx="1486">
                  <c:v>36.65</c:v>
                </c:pt>
                <c:pt idx="1487">
                  <c:v>36.675000000000011</c:v>
                </c:pt>
                <c:pt idx="1488">
                  <c:v>36.700000000000003</c:v>
                </c:pt>
                <c:pt idx="1489">
                  <c:v>36.725000000000435</c:v>
                </c:pt>
                <c:pt idx="1490">
                  <c:v>36.75</c:v>
                </c:pt>
                <c:pt idx="1491">
                  <c:v>36.775000000000013</c:v>
                </c:pt>
                <c:pt idx="1492">
                  <c:v>36.800000000000004</c:v>
                </c:pt>
                <c:pt idx="1493">
                  <c:v>36.825000000000003</c:v>
                </c:pt>
                <c:pt idx="1494">
                  <c:v>36.85</c:v>
                </c:pt>
                <c:pt idx="1495">
                  <c:v>36.875</c:v>
                </c:pt>
                <c:pt idx="1496">
                  <c:v>36.900000000000006</c:v>
                </c:pt>
                <c:pt idx="1497">
                  <c:v>36.925000000000011</c:v>
                </c:pt>
                <c:pt idx="1498">
                  <c:v>36.949999999999989</c:v>
                </c:pt>
                <c:pt idx="1499">
                  <c:v>36.975000000000001</c:v>
                </c:pt>
                <c:pt idx="1500">
                  <c:v>37</c:v>
                </c:pt>
                <c:pt idx="1501">
                  <c:v>37.025000000000013</c:v>
                </c:pt>
                <c:pt idx="1502">
                  <c:v>37.050000000000004</c:v>
                </c:pt>
                <c:pt idx="1503">
                  <c:v>37.075000000000003</c:v>
                </c:pt>
                <c:pt idx="1504">
                  <c:v>37.100000000000009</c:v>
                </c:pt>
                <c:pt idx="1505">
                  <c:v>37.125000000000163</c:v>
                </c:pt>
                <c:pt idx="1506">
                  <c:v>37.150000000000006</c:v>
                </c:pt>
                <c:pt idx="1507">
                  <c:v>37.175000000000011</c:v>
                </c:pt>
                <c:pt idx="1508">
                  <c:v>37.200000000000003</c:v>
                </c:pt>
                <c:pt idx="1509">
                  <c:v>37.225000000000435</c:v>
                </c:pt>
                <c:pt idx="1510">
                  <c:v>37.25</c:v>
                </c:pt>
                <c:pt idx="1511">
                  <c:v>37.275000000000013</c:v>
                </c:pt>
                <c:pt idx="1512">
                  <c:v>37.300000000000004</c:v>
                </c:pt>
                <c:pt idx="1513">
                  <c:v>37.325000000000003</c:v>
                </c:pt>
                <c:pt idx="1514">
                  <c:v>37.35</c:v>
                </c:pt>
                <c:pt idx="1515">
                  <c:v>37.375</c:v>
                </c:pt>
                <c:pt idx="1516">
                  <c:v>37.400000000000006</c:v>
                </c:pt>
                <c:pt idx="1517">
                  <c:v>37.425000000000011</c:v>
                </c:pt>
                <c:pt idx="1518">
                  <c:v>37.449999999999996</c:v>
                </c:pt>
                <c:pt idx="1519">
                  <c:v>37.475000000000009</c:v>
                </c:pt>
                <c:pt idx="1520">
                  <c:v>37.500000000000014</c:v>
                </c:pt>
                <c:pt idx="1521">
                  <c:v>37.525000000000013</c:v>
                </c:pt>
                <c:pt idx="1522">
                  <c:v>37.550000000000004</c:v>
                </c:pt>
                <c:pt idx="1523">
                  <c:v>37.575000000000003</c:v>
                </c:pt>
                <c:pt idx="1524">
                  <c:v>37.600000000000009</c:v>
                </c:pt>
                <c:pt idx="1525">
                  <c:v>37.625000000000163</c:v>
                </c:pt>
                <c:pt idx="1526">
                  <c:v>37.65</c:v>
                </c:pt>
                <c:pt idx="1527">
                  <c:v>37.675000000000011</c:v>
                </c:pt>
                <c:pt idx="1528">
                  <c:v>37.700000000000003</c:v>
                </c:pt>
                <c:pt idx="1529">
                  <c:v>37.725000000000428</c:v>
                </c:pt>
                <c:pt idx="1530">
                  <c:v>37.75</c:v>
                </c:pt>
                <c:pt idx="1531">
                  <c:v>37.775000000000013</c:v>
                </c:pt>
                <c:pt idx="1532">
                  <c:v>37.800000000000004</c:v>
                </c:pt>
                <c:pt idx="1533">
                  <c:v>37.825000000000003</c:v>
                </c:pt>
                <c:pt idx="1534">
                  <c:v>37.85</c:v>
                </c:pt>
                <c:pt idx="1535">
                  <c:v>37.875</c:v>
                </c:pt>
                <c:pt idx="1536">
                  <c:v>37.900000000000006</c:v>
                </c:pt>
                <c:pt idx="1537">
                  <c:v>37.925000000000011</c:v>
                </c:pt>
                <c:pt idx="1538">
                  <c:v>37.949999999999996</c:v>
                </c:pt>
                <c:pt idx="1539">
                  <c:v>37.975000000000009</c:v>
                </c:pt>
                <c:pt idx="1540">
                  <c:v>38</c:v>
                </c:pt>
                <c:pt idx="1541">
                  <c:v>38.025000000000013</c:v>
                </c:pt>
                <c:pt idx="1542">
                  <c:v>38.050000000000004</c:v>
                </c:pt>
                <c:pt idx="1543">
                  <c:v>38.075000000000003</c:v>
                </c:pt>
                <c:pt idx="1544">
                  <c:v>38.100000000000009</c:v>
                </c:pt>
                <c:pt idx="1545">
                  <c:v>38.125000000000163</c:v>
                </c:pt>
                <c:pt idx="1546">
                  <c:v>38.150000000000006</c:v>
                </c:pt>
                <c:pt idx="1547">
                  <c:v>38.175000000000011</c:v>
                </c:pt>
                <c:pt idx="1548">
                  <c:v>38.200000000000003</c:v>
                </c:pt>
                <c:pt idx="1549">
                  <c:v>38.225000000000428</c:v>
                </c:pt>
                <c:pt idx="1550">
                  <c:v>38.25</c:v>
                </c:pt>
                <c:pt idx="1551">
                  <c:v>38.275000000000013</c:v>
                </c:pt>
                <c:pt idx="1552">
                  <c:v>38.300000000000004</c:v>
                </c:pt>
                <c:pt idx="1553">
                  <c:v>38.325000000000003</c:v>
                </c:pt>
                <c:pt idx="1554">
                  <c:v>38.35</c:v>
                </c:pt>
                <c:pt idx="1555">
                  <c:v>38.375</c:v>
                </c:pt>
                <c:pt idx="1556">
                  <c:v>38.4</c:v>
                </c:pt>
                <c:pt idx="1557">
                  <c:v>38.425000000000011</c:v>
                </c:pt>
                <c:pt idx="1558">
                  <c:v>38.449999999999996</c:v>
                </c:pt>
                <c:pt idx="1559">
                  <c:v>38.475000000000009</c:v>
                </c:pt>
                <c:pt idx="1560">
                  <c:v>38.5</c:v>
                </c:pt>
                <c:pt idx="1561">
                  <c:v>38.525000000000013</c:v>
                </c:pt>
                <c:pt idx="1562">
                  <c:v>38.550000000000004</c:v>
                </c:pt>
                <c:pt idx="1563">
                  <c:v>38.575000000000003</c:v>
                </c:pt>
                <c:pt idx="1564">
                  <c:v>38.600000000000009</c:v>
                </c:pt>
                <c:pt idx="1565">
                  <c:v>38.625000000000163</c:v>
                </c:pt>
                <c:pt idx="1566">
                  <c:v>38.650000000000006</c:v>
                </c:pt>
                <c:pt idx="1567">
                  <c:v>38.675000000000011</c:v>
                </c:pt>
                <c:pt idx="1568">
                  <c:v>38.70000000000001</c:v>
                </c:pt>
                <c:pt idx="1569">
                  <c:v>38.725000000000428</c:v>
                </c:pt>
                <c:pt idx="1570">
                  <c:v>38.75</c:v>
                </c:pt>
                <c:pt idx="1571">
                  <c:v>38.775000000000013</c:v>
                </c:pt>
                <c:pt idx="1572">
                  <c:v>38.800000000000004</c:v>
                </c:pt>
                <c:pt idx="1573">
                  <c:v>38.825000000000003</c:v>
                </c:pt>
                <c:pt idx="1574">
                  <c:v>38.85</c:v>
                </c:pt>
                <c:pt idx="1575">
                  <c:v>38.875</c:v>
                </c:pt>
                <c:pt idx="1576">
                  <c:v>38.900000000000006</c:v>
                </c:pt>
                <c:pt idx="1577">
                  <c:v>38.925000000000011</c:v>
                </c:pt>
                <c:pt idx="1578">
                  <c:v>38.949999999999996</c:v>
                </c:pt>
                <c:pt idx="1579">
                  <c:v>38.975000000000001</c:v>
                </c:pt>
                <c:pt idx="1580">
                  <c:v>39</c:v>
                </c:pt>
                <c:pt idx="1581">
                  <c:v>39.025000000000013</c:v>
                </c:pt>
                <c:pt idx="1582">
                  <c:v>39.050000000000004</c:v>
                </c:pt>
                <c:pt idx="1583">
                  <c:v>39.074999999999989</c:v>
                </c:pt>
                <c:pt idx="1584">
                  <c:v>39.100000000000009</c:v>
                </c:pt>
                <c:pt idx="1585">
                  <c:v>39.125000000000163</c:v>
                </c:pt>
                <c:pt idx="1586">
                  <c:v>39.150000000000006</c:v>
                </c:pt>
                <c:pt idx="1587">
                  <c:v>39.175000000000011</c:v>
                </c:pt>
                <c:pt idx="1588">
                  <c:v>39.200000000000003</c:v>
                </c:pt>
                <c:pt idx="1589">
                  <c:v>39.225000000000435</c:v>
                </c:pt>
                <c:pt idx="1590">
                  <c:v>39.250000000000014</c:v>
                </c:pt>
                <c:pt idx="1591">
                  <c:v>39.275000000000013</c:v>
                </c:pt>
                <c:pt idx="1592">
                  <c:v>39.300000000000004</c:v>
                </c:pt>
                <c:pt idx="1593">
                  <c:v>39.325000000000003</c:v>
                </c:pt>
                <c:pt idx="1594">
                  <c:v>39.35</c:v>
                </c:pt>
                <c:pt idx="1595">
                  <c:v>39.375</c:v>
                </c:pt>
                <c:pt idx="1596">
                  <c:v>39.400000000000006</c:v>
                </c:pt>
                <c:pt idx="1597">
                  <c:v>39.425000000000011</c:v>
                </c:pt>
                <c:pt idx="1598">
                  <c:v>39.449999999999996</c:v>
                </c:pt>
                <c:pt idx="1599">
                  <c:v>39.475000000000001</c:v>
                </c:pt>
                <c:pt idx="1600">
                  <c:v>39.5</c:v>
                </c:pt>
                <c:pt idx="1601">
                  <c:v>39.525000000000013</c:v>
                </c:pt>
                <c:pt idx="1602">
                  <c:v>39.550000000000004</c:v>
                </c:pt>
                <c:pt idx="1603">
                  <c:v>39.575000000000003</c:v>
                </c:pt>
                <c:pt idx="1604">
                  <c:v>39.600000000000009</c:v>
                </c:pt>
                <c:pt idx="1605">
                  <c:v>39.625000000000163</c:v>
                </c:pt>
                <c:pt idx="1606">
                  <c:v>39.650000000000006</c:v>
                </c:pt>
                <c:pt idx="1607">
                  <c:v>39.675000000000011</c:v>
                </c:pt>
                <c:pt idx="1608">
                  <c:v>39.700000000000003</c:v>
                </c:pt>
                <c:pt idx="1609">
                  <c:v>39.725000000000435</c:v>
                </c:pt>
                <c:pt idx="1610">
                  <c:v>39.75</c:v>
                </c:pt>
                <c:pt idx="1611">
                  <c:v>39.775000000000013</c:v>
                </c:pt>
                <c:pt idx="1612">
                  <c:v>39.800000000000004</c:v>
                </c:pt>
                <c:pt idx="1613">
                  <c:v>39.825000000000003</c:v>
                </c:pt>
                <c:pt idx="1614">
                  <c:v>39.85</c:v>
                </c:pt>
                <c:pt idx="1615">
                  <c:v>39.875</c:v>
                </c:pt>
                <c:pt idx="1616">
                  <c:v>39.900000000000006</c:v>
                </c:pt>
                <c:pt idx="1617">
                  <c:v>39.925000000000011</c:v>
                </c:pt>
                <c:pt idx="1618">
                  <c:v>39.949999999999996</c:v>
                </c:pt>
                <c:pt idx="1619">
                  <c:v>39.975000000000001</c:v>
                </c:pt>
                <c:pt idx="1620">
                  <c:v>40</c:v>
                </c:pt>
                <c:pt idx="1621">
                  <c:v>40.025000000000013</c:v>
                </c:pt>
                <c:pt idx="1622">
                  <c:v>40.050000000000004</c:v>
                </c:pt>
                <c:pt idx="1623">
                  <c:v>40.075000000000003</c:v>
                </c:pt>
                <c:pt idx="1624">
                  <c:v>40.100000000000009</c:v>
                </c:pt>
                <c:pt idx="1625">
                  <c:v>40.125000000000163</c:v>
                </c:pt>
                <c:pt idx="1626">
                  <c:v>40.15</c:v>
                </c:pt>
                <c:pt idx="1627">
                  <c:v>40.175000000000011</c:v>
                </c:pt>
                <c:pt idx="1628">
                  <c:v>40.200000000000003</c:v>
                </c:pt>
                <c:pt idx="1629">
                  <c:v>40.225000000000435</c:v>
                </c:pt>
                <c:pt idx="1630">
                  <c:v>40.25</c:v>
                </c:pt>
                <c:pt idx="1631">
                  <c:v>40.275000000000013</c:v>
                </c:pt>
                <c:pt idx="1632">
                  <c:v>40.300000000000004</c:v>
                </c:pt>
                <c:pt idx="1633">
                  <c:v>40.325000000000003</c:v>
                </c:pt>
                <c:pt idx="1634">
                  <c:v>40.35</c:v>
                </c:pt>
                <c:pt idx="1635">
                  <c:v>40.375</c:v>
                </c:pt>
                <c:pt idx="1636">
                  <c:v>40.400000000000006</c:v>
                </c:pt>
                <c:pt idx="1637">
                  <c:v>40.425000000000011</c:v>
                </c:pt>
                <c:pt idx="1638">
                  <c:v>40.449999999999996</c:v>
                </c:pt>
                <c:pt idx="1639">
                  <c:v>40.475000000000001</c:v>
                </c:pt>
                <c:pt idx="1640">
                  <c:v>40.5</c:v>
                </c:pt>
                <c:pt idx="1641">
                  <c:v>40.525000000000013</c:v>
                </c:pt>
                <c:pt idx="1642">
                  <c:v>40.550000000000004</c:v>
                </c:pt>
                <c:pt idx="1643">
                  <c:v>40.575000000000003</c:v>
                </c:pt>
                <c:pt idx="1644">
                  <c:v>40.600000000000009</c:v>
                </c:pt>
                <c:pt idx="1645">
                  <c:v>40.625000000000163</c:v>
                </c:pt>
                <c:pt idx="1646">
                  <c:v>40.650000000000006</c:v>
                </c:pt>
                <c:pt idx="1647">
                  <c:v>40.675000000000011</c:v>
                </c:pt>
                <c:pt idx="1648">
                  <c:v>40.700000000000003</c:v>
                </c:pt>
                <c:pt idx="1649">
                  <c:v>40.725000000000428</c:v>
                </c:pt>
                <c:pt idx="1650">
                  <c:v>40.75</c:v>
                </c:pt>
                <c:pt idx="1651">
                  <c:v>40.775000000000013</c:v>
                </c:pt>
                <c:pt idx="1652">
                  <c:v>40.800000000000004</c:v>
                </c:pt>
                <c:pt idx="1653">
                  <c:v>40.824999999999989</c:v>
                </c:pt>
                <c:pt idx="1654">
                  <c:v>40.85</c:v>
                </c:pt>
                <c:pt idx="1655">
                  <c:v>40.875</c:v>
                </c:pt>
                <c:pt idx="1656">
                  <c:v>40.900000000000006</c:v>
                </c:pt>
                <c:pt idx="1657">
                  <c:v>40.925000000000011</c:v>
                </c:pt>
                <c:pt idx="1658">
                  <c:v>40.949999999999996</c:v>
                </c:pt>
                <c:pt idx="1659">
                  <c:v>40.975000000000009</c:v>
                </c:pt>
                <c:pt idx="1660">
                  <c:v>41.000000000000014</c:v>
                </c:pt>
                <c:pt idx="1661">
                  <c:v>41.025000000000013</c:v>
                </c:pt>
                <c:pt idx="1662">
                  <c:v>41.05</c:v>
                </c:pt>
                <c:pt idx="1663">
                  <c:v>41.075000000000003</c:v>
                </c:pt>
                <c:pt idx="1664">
                  <c:v>41.100000000000009</c:v>
                </c:pt>
                <c:pt idx="1665">
                  <c:v>41.125000000000163</c:v>
                </c:pt>
                <c:pt idx="1666">
                  <c:v>41.150000000000006</c:v>
                </c:pt>
                <c:pt idx="1667">
                  <c:v>41.175000000000011</c:v>
                </c:pt>
                <c:pt idx="1668">
                  <c:v>41.2</c:v>
                </c:pt>
                <c:pt idx="1669">
                  <c:v>41.225000000000428</c:v>
                </c:pt>
                <c:pt idx="1670">
                  <c:v>41.25</c:v>
                </c:pt>
                <c:pt idx="1671">
                  <c:v>41.275000000000013</c:v>
                </c:pt>
                <c:pt idx="1672">
                  <c:v>41.3</c:v>
                </c:pt>
                <c:pt idx="1673">
                  <c:v>41.325000000000003</c:v>
                </c:pt>
                <c:pt idx="1674">
                  <c:v>41.35</c:v>
                </c:pt>
                <c:pt idx="1675">
                  <c:v>41.375000000000014</c:v>
                </c:pt>
                <c:pt idx="1676">
                  <c:v>41.4</c:v>
                </c:pt>
                <c:pt idx="1677">
                  <c:v>41.425000000000011</c:v>
                </c:pt>
                <c:pt idx="1678">
                  <c:v>41.449999999999996</c:v>
                </c:pt>
                <c:pt idx="1679">
                  <c:v>41.475000000000009</c:v>
                </c:pt>
                <c:pt idx="1680">
                  <c:v>41.5</c:v>
                </c:pt>
                <c:pt idx="1681">
                  <c:v>41.525000000000013</c:v>
                </c:pt>
                <c:pt idx="1682">
                  <c:v>41.55</c:v>
                </c:pt>
                <c:pt idx="1683">
                  <c:v>41.575000000000003</c:v>
                </c:pt>
                <c:pt idx="1684">
                  <c:v>41.600000000000009</c:v>
                </c:pt>
                <c:pt idx="1685">
                  <c:v>41.625000000000163</c:v>
                </c:pt>
                <c:pt idx="1686">
                  <c:v>41.650000000000006</c:v>
                </c:pt>
                <c:pt idx="1687">
                  <c:v>41.675000000000011</c:v>
                </c:pt>
                <c:pt idx="1688">
                  <c:v>41.7</c:v>
                </c:pt>
                <c:pt idx="1689">
                  <c:v>41.725000000000435</c:v>
                </c:pt>
                <c:pt idx="1690">
                  <c:v>41.75</c:v>
                </c:pt>
                <c:pt idx="1691">
                  <c:v>41.775000000000013</c:v>
                </c:pt>
                <c:pt idx="1692">
                  <c:v>41.8</c:v>
                </c:pt>
                <c:pt idx="1693">
                  <c:v>41.825000000000003</c:v>
                </c:pt>
                <c:pt idx="1694">
                  <c:v>41.85</c:v>
                </c:pt>
                <c:pt idx="1695">
                  <c:v>41.875</c:v>
                </c:pt>
                <c:pt idx="1696">
                  <c:v>41.9</c:v>
                </c:pt>
                <c:pt idx="1697">
                  <c:v>41.925000000000011</c:v>
                </c:pt>
                <c:pt idx="1698">
                  <c:v>41.949999999999996</c:v>
                </c:pt>
                <c:pt idx="1699">
                  <c:v>41.975000000000001</c:v>
                </c:pt>
                <c:pt idx="1700">
                  <c:v>42</c:v>
                </c:pt>
                <c:pt idx="1701">
                  <c:v>42.025000000000013</c:v>
                </c:pt>
                <c:pt idx="1702">
                  <c:v>42.050000000000004</c:v>
                </c:pt>
                <c:pt idx="1703">
                  <c:v>42.075000000000003</c:v>
                </c:pt>
                <c:pt idx="1704">
                  <c:v>42.100000000000009</c:v>
                </c:pt>
                <c:pt idx="1705">
                  <c:v>42.125000000000163</c:v>
                </c:pt>
                <c:pt idx="1706">
                  <c:v>42.150000000000006</c:v>
                </c:pt>
                <c:pt idx="1707">
                  <c:v>42.175000000000011</c:v>
                </c:pt>
                <c:pt idx="1708">
                  <c:v>42.2</c:v>
                </c:pt>
                <c:pt idx="1709">
                  <c:v>42.225000000000428</c:v>
                </c:pt>
                <c:pt idx="1710">
                  <c:v>42.25</c:v>
                </c:pt>
                <c:pt idx="1711">
                  <c:v>42.275000000000013</c:v>
                </c:pt>
                <c:pt idx="1712">
                  <c:v>42.3</c:v>
                </c:pt>
                <c:pt idx="1713">
                  <c:v>42.325000000000003</c:v>
                </c:pt>
                <c:pt idx="1714">
                  <c:v>42.35</c:v>
                </c:pt>
                <c:pt idx="1715">
                  <c:v>42.375</c:v>
                </c:pt>
                <c:pt idx="1716">
                  <c:v>42.400000000000006</c:v>
                </c:pt>
                <c:pt idx="1717">
                  <c:v>42.425000000000011</c:v>
                </c:pt>
                <c:pt idx="1718">
                  <c:v>42.449999999999996</c:v>
                </c:pt>
                <c:pt idx="1719">
                  <c:v>42.475000000000001</c:v>
                </c:pt>
                <c:pt idx="1720">
                  <c:v>42.5</c:v>
                </c:pt>
                <c:pt idx="1721">
                  <c:v>42.525000000000013</c:v>
                </c:pt>
                <c:pt idx="1722">
                  <c:v>42.550000000000004</c:v>
                </c:pt>
                <c:pt idx="1723">
                  <c:v>42.574999999999989</c:v>
                </c:pt>
                <c:pt idx="1724">
                  <c:v>42.600000000000009</c:v>
                </c:pt>
                <c:pt idx="1725">
                  <c:v>42.625000000000163</c:v>
                </c:pt>
                <c:pt idx="1726">
                  <c:v>42.650000000000006</c:v>
                </c:pt>
                <c:pt idx="1727">
                  <c:v>42.675000000000011</c:v>
                </c:pt>
                <c:pt idx="1728">
                  <c:v>42.7</c:v>
                </c:pt>
                <c:pt idx="1729">
                  <c:v>42.725000000000435</c:v>
                </c:pt>
                <c:pt idx="1730">
                  <c:v>42.75</c:v>
                </c:pt>
                <c:pt idx="1731">
                  <c:v>42.775000000000013</c:v>
                </c:pt>
                <c:pt idx="1732">
                  <c:v>42.8</c:v>
                </c:pt>
                <c:pt idx="1733">
                  <c:v>42.825000000000003</c:v>
                </c:pt>
                <c:pt idx="1734">
                  <c:v>42.85</c:v>
                </c:pt>
                <c:pt idx="1735">
                  <c:v>42.875</c:v>
                </c:pt>
                <c:pt idx="1736">
                  <c:v>42.900000000000006</c:v>
                </c:pt>
                <c:pt idx="1737">
                  <c:v>42.925000000000011</c:v>
                </c:pt>
                <c:pt idx="1738">
                  <c:v>42.949999999999989</c:v>
                </c:pt>
                <c:pt idx="1739">
                  <c:v>42.975000000000001</c:v>
                </c:pt>
                <c:pt idx="1740">
                  <c:v>43</c:v>
                </c:pt>
                <c:pt idx="1741">
                  <c:v>43.025000000000013</c:v>
                </c:pt>
                <c:pt idx="1742">
                  <c:v>43.05</c:v>
                </c:pt>
                <c:pt idx="1743">
                  <c:v>43.075000000000003</c:v>
                </c:pt>
                <c:pt idx="1744">
                  <c:v>43.100000000000009</c:v>
                </c:pt>
                <c:pt idx="1745">
                  <c:v>43.125000000000163</c:v>
                </c:pt>
                <c:pt idx="1746">
                  <c:v>43.15</c:v>
                </c:pt>
                <c:pt idx="1747">
                  <c:v>43.175000000000011</c:v>
                </c:pt>
                <c:pt idx="1748">
                  <c:v>43.2</c:v>
                </c:pt>
                <c:pt idx="1749">
                  <c:v>43.225000000000435</c:v>
                </c:pt>
                <c:pt idx="1750">
                  <c:v>43.25</c:v>
                </c:pt>
                <c:pt idx="1751">
                  <c:v>43.275000000000013</c:v>
                </c:pt>
                <c:pt idx="1752">
                  <c:v>43.3</c:v>
                </c:pt>
                <c:pt idx="1753">
                  <c:v>43.325000000000003</c:v>
                </c:pt>
                <c:pt idx="1754">
                  <c:v>43.35</c:v>
                </c:pt>
                <c:pt idx="1755">
                  <c:v>43.375</c:v>
                </c:pt>
                <c:pt idx="1756">
                  <c:v>43.400000000000006</c:v>
                </c:pt>
                <c:pt idx="1757">
                  <c:v>43.425000000000011</c:v>
                </c:pt>
                <c:pt idx="1758">
                  <c:v>43.449999999999996</c:v>
                </c:pt>
                <c:pt idx="1759">
                  <c:v>43.475000000000009</c:v>
                </c:pt>
                <c:pt idx="1760">
                  <c:v>43.5</c:v>
                </c:pt>
                <c:pt idx="1761">
                  <c:v>43.525000000000013</c:v>
                </c:pt>
                <c:pt idx="1762">
                  <c:v>43.55</c:v>
                </c:pt>
                <c:pt idx="1763">
                  <c:v>43.575000000000003</c:v>
                </c:pt>
                <c:pt idx="1764">
                  <c:v>43.600000000000009</c:v>
                </c:pt>
                <c:pt idx="1765">
                  <c:v>43.625000000000163</c:v>
                </c:pt>
                <c:pt idx="1766">
                  <c:v>43.65</c:v>
                </c:pt>
                <c:pt idx="1767">
                  <c:v>43.675000000000011</c:v>
                </c:pt>
                <c:pt idx="1768">
                  <c:v>43.7</c:v>
                </c:pt>
                <c:pt idx="1769">
                  <c:v>43.725000000000428</c:v>
                </c:pt>
                <c:pt idx="1770">
                  <c:v>43.75</c:v>
                </c:pt>
                <c:pt idx="1771">
                  <c:v>43.775000000000013</c:v>
                </c:pt>
                <c:pt idx="1772">
                  <c:v>43.800000000000004</c:v>
                </c:pt>
                <c:pt idx="1773">
                  <c:v>43.825000000000003</c:v>
                </c:pt>
                <c:pt idx="1774">
                  <c:v>43.85</c:v>
                </c:pt>
                <c:pt idx="1775">
                  <c:v>43.875</c:v>
                </c:pt>
                <c:pt idx="1776">
                  <c:v>43.900000000000006</c:v>
                </c:pt>
                <c:pt idx="1777">
                  <c:v>43.925000000000011</c:v>
                </c:pt>
                <c:pt idx="1778">
                  <c:v>43.949999999999996</c:v>
                </c:pt>
                <c:pt idx="1779">
                  <c:v>43.975000000000009</c:v>
                </c:pt>
                <c:pt idx="1780">
                  <c:v>44</c:v>
                </c:pt>
                <c:pt idx="1781">
                  <c:v>44.025000000000013</c:v>
                </c:pt>
                <c:pt idx="1782">
                  <c:v>44.05</c:v>
                </c:pt>
                <c:pt idx="1783">
                  <c:v>44.075000000000003</c:v>
                </c:pt>
                <c:pt idx="1784">
                  <c:v>44.100000000000009</c:v>
                </c:pt>
                <c:pt idx="1785">
                  <c:v>44.125000000000163</c:v>
                </c:pt>
                <c:pt idx="1786">
                  <c:v>44.150000000000006</c:v>
                </c:pt>
                <c:pt idx="1787">
                  <c:v>44.175000000000011</c:v>
                </c:pt>
                <c:pt idx="1788">
                  <c:v>44.2</c:v>
                </c:pt>
                <c:pt idx="1789">
                  <c:v>44.225000000000428</c:v>
                </c:pt>
                <c:pt idx="1790">
                  <c:v>44.25</c:v>
                </c:pt>
                <c:pt idx="1791">
                  <c:v>44.275000000000013</c:v>
                </c:pt>
                <c:pt idx="1792">
                  <c:v>44.3</c:v>
                </c:pt>
                <c:pt idx="1793">
                  <c:v>44.325000000000003</c:v>
                </c:pt>
                <c:pt idx="1794">
                  <c:v>44.35</c:v>
                </c:pt>
                <c:pt idx="1795">
                  <c:v>44.375</c:v>
                </c:pt>
                <c:pt idx="1796">
                  <c:v>44.4</c:v>
                </c:pt>
                <c:pt idx="1797">
                  <c:v>44.425000000000011</c:v>
                </c:pt>
                <c:pt idx="1798">
                  <c:v>44.449999999999996</c:v>
                </c:pt>
                <c:pt idx="1799">
                  <c:v>44.475000000000009</c:v>
                </c:pt>
                <c:pt idx="1800">
                  <c:v>44.5</c:v>
                </c:pt>
                <c:pt idx="1801">
                  <c:v>44.525000000000013</c:v>
                </c:pt>
                <c:pt idx="1802">
                  <c:v>44.550000000000004</c:v>
                </c:pt>
                <c:pt idx="1803">
                  <c:v>44.575000000000003</c:v>
                </c:pt>
                <c:pt idx="1804">
                  <c:v>44.600000000000009</c:v>
                </c:pt>
                <c:pt idx="1805">
                  <c:v>44.625000000000163</c:v>
                </c:pt>
                <c:pt idx="1806">
                  <c:v>44.650000000000006</c:v>
                </c:pt>
                <c:pt idx="1807">
                  <c:v>44.675000000000011</c:v>
                </c:pt>
                <c:pt idx="1808">
                  <c:v>44.70000000000001</c:v>
                </c:pt>
                <c:pt idx="1809">
                  <c:v>44.725000000000428</c:v>
                </c:pt>
                <c:pt idx="1810">
                  <c:v>44.75</c:v>
                </c:pt>
                <c:pt idx="1811">
                  <c:v>44.775000000000013</c:v>
                </c:pt>
                <c:pt idx="1812">
                  <c:v>44.8</c:v>
                </c:pt>
                <c:pt idx="1813">
                  <c:v>44.825000000000003</c:v>
                </c:pt>
                <c:pt idx="1814">
                  <c:v>44.85</c:v>
                </c:pt>
                <c:pt idx="1815">
                  <c:v>44.875000000000014</c:v>
                </c:pt>
                <c:pt idx="1816">
                  <c:v>44.900000000000006</c:v>
                </c:pt>
                <c:pt idx="1817">
                  <c:v>44.925000000000011</c:v>
                </c:pt>
                <c:pt idx="1818">
                  <c:v>44.949999999999996</c:v>
                </c:pt>
                <c:pt idx="1819">
                  <c:v>44.975000000000009</c:v>
                </c:pt>
                <c:pt idx="1820">
                  <c:v>45</c:v>
                </c:pt>
                <c:pt idx="1821">
                  <c:v>45.025000000000013</c:v>
                </c:pt>
                <c:pt idx="1822">
                  <c:v>45.05</c:v>
                </c:pt>
                <c:pt idx="1823">
                  <c:v>45.075000000000003</c:v>
                </c:pt>
                <c:pt idx="1824">
                  <c:v>45.100000000000009</c:v>
                </c:pt>
                <c:pt idx="1825">
                  <c:v>45.125000000000163</c:v>
                </c:pt>
                <c:pt idx="1826">
                  <c:v>45.150000000000006</c:v>
                </c:pt>
                <c:pt idx="1827">
                  <c:v>45.175000000000011</c:v>
                </c:pt>
                <c:pt idx="1828">
                  <c:v>45.2</c:v>
                </c:pt>
                <c:pt idx="1829">
                  <c:v>45.225000000000435</c:v>
                </c:pt>
                <c:pt idx="1830">
                  <c:v>45.250000000000014</c:v>
                </c:pt>
                <c:pt idx="1831">
                  <c:v>45.275000000000013</c:v>
                </c:pt>
                <c:pt idx="1832">
                  <c:v>45.3</c:v>
                </c:pt>
                <c:pt idx="1833">
                  <c:v>45.325000000000003</c:v>
                </c:pt>
                <c:pt idx="1834">
                  <c:v>45.35</c:v>
                </c:pt>
                <c:pt idx="1835">
                  <c:v>45.375</c:v>
                </c:pt>
                <c:pt idx="1836">
                  <c:v>45.4</c:v>
                </c:pt>
                <c:pt idx="1837">
                  <c:v>45.425000000000011</c:v>
                </c:pt>
                <c:pt idx="1838">
                  <c:v>45.449999999999996</c:v>
                </c:pt>
                <c:pt idx="1839">
                  <c:v>45.475000000000001</c:v>
                </c:pt>
                <c:pt idx="1840">
                  <c:v>45.5</c:v>
                </c:pt>
                <c:pt idx="1841">
                  <c:v>45.525000000000013</c:v>
                </c:pt>
                <c:pt idx="1842">
                  <c:v>45.550000000000004</c:v>
                </c:pt>
                <c:pt idx="1843">
                  <c:v>45.575000000000003</c:v>
                </c:pt>
                <c:pt idx="1844">
                  <c:v>45.600000000000009</c:v>
                </c:pt>
                <c:pt idx="1845">
                  <c:v>45.625000000000163</c:v>
                </c:pt>
                <c:pt idx="1846">
                  <c:v>45.650000000000006</c:v>
                </c:pt>
                <c:pt idx="1847">
                  <c:v>45.675000000000011</c:v>
                </c:pt>
                <c:pt idx="1848">
                  <c:v>45.7</c:v>
                </c:pt>
                <c:pt idx="1849">
                  <c:v>45.725000000000435</c:v>
                </c:pt>
                <c:pt idx="1850">
                  <c:v>45.75</c:v>
                </c:pt>
                <c:pt idx="1851">
                  <c:v>45.775000000000013</c:v>
                </c:pt>
                <c:pt idx="1852">
                  <c:v>45.8</c:v>
                </c:pt>
                <c:pt idx="1853">
                  <c:v>45.825000000000003</c:v>
                </c:pt>
                <c:pt idx="1854">
                  <c:v>45.85</c:v>
                </c:pt>
                <c:pt idx="1855">
                  <c:v>45.875</c:v>
                </c:pt>
                <c:pt idx="1856">
                  <c:v>45.900000000000006</c:v>
                </c:pt>
                <c:pt idx="1857">
                  <c:v>45.925000000000011</c:v>
                </c:pt>
                <c:pt idx="1858">
                  <c:v>45.949999999999996</c:v>
                </c:pt>
                <c:pt idx="1859">
                  <c:v>45.975000000000009</c:v>
                </c:pt>
                <c:pt idx="1860">
                  <c:v>46</c:v>
                </c:pt>
                <c:pt idx="1861">
                  <c:v>46.025000000000013</c:v>
                </c:pt>
                <c:pt idx="1862">
                  <c:v>46.05</c:v>
                </c:pt>
                <c:pt idx="1863">
                  <c:v>46.074999999999989</c:v>
                </c:pt>
                <c:pt idx="1864">
                  <c:v>46.100000000000009</c:v>
                </c:pt>
                <c:pt idx="1865">
                  <c:v>46.125000000000163</c:v>
                </c:pt>
                <c:pt idx="1866">
                  <c:v>46.15</c:v>
                </c:pt>
                <c:pt idx="1867">
                  <c:v>46.175000000000011</c:v>
                </c:pt>
                <c:pt idx="1868">
                  <c:v>46.2</c:v>
                </c:pt>
                <c:pt idx="1869">
                  <c:v>46.225000000000435</c:v>
                </c:pt>
                <c:pt idx="1870">
                  <c:v>46.25</c:v>
                </c:pt>
                <c:pt idx="1871">
                  <c:v>46.275000000000013</c:v>
                </c:pt>
                <c:pt idx="1872">
                  <c:v>46.300000000000004</c:v>
                </c:pt>
                <c:pt idx="1873">
                  <c:v>46.325000000000017</c:v>
                </c:pt>
                <c:pt idx="1874">
                  <c:v>46.35</c:v>
                </c:pt>
                <c:pt idx="1875">
                  <c:v>46.375</c:v>
                </c:pt>
                <c:pt idx="1876">
                  <c:v>46.400000000000006</c:v>
                </c:pt>
                <c:pt idx="1877">
                  <c:v>46.425000000000011</c:v>
                </c:pt>
                <c:pt idx="1878">
                  <c:v>46.449999999999989</c:v>
                </c:pt>
                <c:pt idx="1879">
                  <c:v>46.475000000000001</c:v>
                </c:pt>
                <c:pt idx="1880">
                  <c:v>46.5</c:v>
                </c:pt>
                <c:pt idx="1881">
                  <c:v>46.525000000000013</c:v>
                </c:pt>
                <c:pt idx="1882">
                  <c:v>46.55</c:v>
                </c:pt>
                <c:pt idx="1883">
                  <c:v>46.575000000000003</c:v>
                </c:pt>
                <c:pt idx="1884">
                  <c:v>46.600000000000009</c:v>
                </c:pt>
                <c:pt idx="1885">
                  <c:v>46.625000000000163</c:v>
                </c:pt>
                <c:pt idx="1886">
                  <c:v>46.650000000000006</c:v>
                </c:pt>
                <c:pt idx="1887">
                  <c:v>46.675000000000011</c:v>
                </c:pt>
                <c:pt idx="1888">
                  <c:v>46.7</c:v>
                </c:pt>
                <c:pt idx="1889">
                  <c:v>46.725000000000428</c:v>
                </c:pt>
                <c:pt idx="1890">
                  <c:v>46.75</c:v>
                </c:pt>
                <c:pt idx="1891">
                  <c:v>46.775000000000013</c:v>
                </c:pt>
                <c:pt idx="1892">
                  <c:v>46.8</c:v>
                </c:pt>
                <c:pt idx="1893">
                  <c:v>46.824999999999989</c:v>
                </c:pt>
                <c:pt idx="1894">
                  <c:v>46.85</c:v>
                </c:pt>
                <c:pt idx="1895">
                  <c:v>46.875</c:v>
                </c:pt>
                <c:pt idx="1896">
                  <c:v>46.900000000000006</c:v>
                </c:pt>
                <c:pt idx="1897">
                  <c:v>46.925000000000011</c:v>
                </c:pt>
                <c:pt idx="1898">
                  <c:v>46.949999999999996</c:v>
                </c:pt>
                <c:pt idx="1899">
                  <c:v>46.975000000000009</c:v>
                </c:pt>
                <c:pt idx="1900">
                  <c:v>47.000000000000014</c:v>
                </c:pt>
                <c:pt idx="1901">
                  <c:v>47.025000000000013</c:v>
                </c:pt>
                <c:pt idx="1902">
                  <c:v>47.05</c:v>
                </c:pt>
                <c:pt idx="1903">
                  <c:v>47.075000000000003</c:v>
                </c:pt>
                <c:pt idx="1904">
                  <c:v>47.100000000000009</c:v>
                </c:pt>
                <c:pt idx="1905">
                  <c:v>47.125000000000163</c:v>
                </c:pt>
                <c:pt idx="1906">
                  <c:v>47.15</c:v>
                </c:pt>
                <c:pt idx="1907">
                  <c:v>47.175000000000011</c:v>
                </c:pt>
                <c:pt idx="1908">
                  <c:v>47.2</c:v>
                </c:pt>
                <c:pt idx="1909">
                  <c:v>47.225000000000428</c:v>
                </c:pt>
                <c:pt idx="1910">
                  <c:v>47.25</c:v>
                </c:pt>
                <c:pt idx="1911">
                  <c:v>47.275000000000013</c:v>
                </c:pt>
                <c:pt idx="1912">
                  <c:v>47.300000000000004</c:v>
                </c:pt>
                <c:pt idx="1913">
                  <c:v>47.325000000000003</c:v>
                </c:pt>
                <c:pt idx="1914">
                  <c:v>47.35</c:v>
                </c:pt>
                <c:pt idx="1915">
                  <c:v>47.375000000000014</c:v>
                </c:pt>
                <c:pt idx="1916">
                  <c:v>47.400000000000006</c:v>
                </c:pt>
                <c:pt idx="1917">
                  <c:v>47.425000000000011</c:v>
                </c:pt>
                <c:pt idx="1918">
                  <c:v>47.449999999999996</c:v>
                </c:pt>
                <c:pt idx="1919">
                  <c:v>47.475000000000009</c:v>
                </c:pt>
                <c:pt idx="1920">
                  <c:v>47.5</c:v>
                </c:pt>
                <c:pt idx="1921">
                  <c:v>47.525000000000013</c:v>
                </c:pt>
                <c:pt idx="1922">
                  <c:v>47.55</c:v>
                </c:pt>
                <c:pt idx="1923">
                  <c:v>47.575000000000003</c:v>
                </c:pt>
                <c:pt idx="1924">
                  <c:v>47.600000000000009</c:v>
                </c:pt>
                <c:pt idx="1925">
                  <c:v>47.625000000000163</c:v>
                </c:pt>
                <c:pt idx="1926">
                  <c:v>47.650000000000006</c:v>
                </c:pt>
                <c:pt idx="1927">
                  <c:v>47.675000000000011</c:v>
                </c:pt>
                <c:pt idx="1928">
                  <c:v>47.7</c:v>
                </c:pt>
                <c:pt idx="1929">
                  <c:v>47.725000000000435</c:v>
                </c:pt>
                <c:pt idx="1930">
                  <c:v>47.75</c:v>
                </c:pt>
                <c:pt idx="1931">
                  <c:v>47.775000000000013</c:v>
                </c:pt>
                <c:pt idx="1932">
                  <c:v>47.8</c:v>
                </c:pt>
                <c:pt idx="1933">
                  <c:v>47.825000000000003</c:v>
                </c:pt>
                <c:pt idx="1934">
                  <c:v>47.85</c:v>
                </c:pt>
                <c:pt idx="1935">
                  <c:v>47.875</c:v>
                </c:pt>
                <c:pt idx="1936">
                  <c:v>47.9</c:v>
                </c:pt>
                <c:pt idx="1937">
                  <c:v>47.925000000000011</c:v>
                </c:pt>
                <c:pt idx="1938">
                  <c:v>47.949999999999996</c:v>
                </c:pt>
                <c:pt idx="1939">
                  <c:v>47.975000000000009</c:v>
                </c:pt>
                <c:pt idx="1940">
                  <c:v>48</c:v>
                </c:pt>
                <c:pt idx="1941">
                  <c:v>48.025000000000013</c:v>
                </c:pt>
                <c:pt idx="1942">
                  <c:v>48.050000000000004</c:v>
                </c:pt>
                <c:pt idx="1943">
                  <c:v>48.075000000000003</c:v>
                </c:pt>
                <c:pt idx="1944">
                  <c:v>48.100000000000009</c:v>
                </c:pt>
                <c:pt idx="1945">
                  <c:v>48.125000000000163</c:v>
                </c:pt>
                <c:pt idx="1946">
                  <c:v>48.150000000000006</c:v>
                </c:pt>
                <c:pt idx="1947">
                  <c:v>48.175000000000011</c:v>
                </c:pt>
                <c:pt idx="1948">
                  <c:v>48.20000000000001</c:v>
                </c:pt>
                <c:pt idx="1949">
                  <c:v>48.225000000000428</c:v>
                </c:pt>
                <c:pt idx="1950">
                  <c:v>48.25</c:v>
                </c:pt>
                <c:pt idx="1951">
                  <c:v>48.275000000000013</c:v>
                </c:pt>
                <c:pt idx="1952">
                  <c:v>48.3</c:v>
                </c:pt>
                <c:pt idx="1953">
                  <c:v>48.325000000000003</c:v>
                </c:pt>
                <c:pt idx="1954">
                  <c:v>48.35</c:v>
                </c:pt>
                <c:pt idx="1955">
                  <c:v>48.375</c:v>
                </c:pt>
                <c:pt idx="1956">
                  <c:v>48.400000000000006</c:v>
                </c:pt>
                <c:pt idx="1957">
                  <c:v>48.425000000000011</c:v>
                </c:pt>
                <c:pt idx="1958">
                  <c:v>48.449999999999996</c:v>
                </c:pt>
                <c:pt idx="1959">
                  <c:v>48.475000000000001</c:v>
                </c:pt>
                <c:pt idx="1960">
                  <c:v>48.5</c:v>
                </c:pt>
                <c:pt idx="1961">
                  <c:v>48.525000000000013</c:v>
                </c:pt>
                <c:pt idx="1962">
                  <c:v>48.55</c:v>
                </c:pt>
                <c:pt idx="1963">
                  <c:v>48.574999999999989</c:v>
                </c:pt>
                <c:pt idx="1964">
                  <c:v>48.600000000000009</c:v>
                </c:pt>
                <c:pt idx="1965">
                  <c:v>48.625000000000163</c:v>
                </c:pt>
                <c:pt idx="1966">
                  <c:v>48.650000000000006</c:v>
                </c:pt>
                <c:pt idx="1967">
                  <c:v>48.675000000000011</c:v>
                </c:pt>
                <c:pt idx="1968">
                  <c:v>48.7</c:v>
                </c:pt>
                <c:pt idx="1969">
                  <c:v>48.725000000000435</c:v>
                </c:pt>
                <c:pt idx="1970">
                  <c:v>48.750000000000014</c:v>
                </c:pt>
                <c:pt idx="1971">
                  <c:v>48.775000000000013</c:v>
                </c:pt>
                <c:pt idx="1972">
                  <c:v>48.800000000000004</c:v>
                </c:pt>
                <c:pt idx="1973">
                  <c:v>48.825000000000003</c:v>
                </c:pt>
                <c:pt idx="1974">
                  <c:v>48.85</c:v>
                </c:pt>
                <c:pt idx="1975">
                  <c:v>48.875</c:v>
                </c:pt>
                <c:pt idx="1976">
                  <c:v>48.9</c:v>
                </c:pt>
                <c:pt idx="1977">
                  <c:v>48.925000000000011</c:v>
                </c:pt>
                <c:pt idx="1978">
                  <c:v>48.949999999999996</c:v>
                </c:pt>
                <c:pt idx="1979">
                  <c:v>48.975000000000001</c:v>
                </c:pt>
                <c:pt idx="1980">
                  <c:v>49</c:v>
                </c:pt>
                <c:pt idx="1981">
                  <c:v>49.025000000000013</c:v>
                </c:pt>
                <c:pt idx="1982">
                  <c:v>49.05</c:v>
                </c:pt>
                <c:pt idx="1983">
                  <c:v>49.075000000000003</c:v>
                </c:pt>
                <c:pt idx="1984">
                  <c:v>49.100000000000009</c:v>
                </c:pt>
                <c:pt idx="1985">
                  <c:v>49.125000000000163</c:v>
                </c:pt>
                <c:pt idx="1986">
                  <c:v>49.150000000000006</c:v>
                </c:pt>
                <c:pt idx="1987">
                  <c:v>49.175000000000011</c:v>
                </c:pt>
                <c:pt idx="1988">
                  <c:v>49.2</c:v>
                </c:pt>
                <c:pt idx="1989">
                  <c:v>49.225000000000435</c:v>
                </c:pt>
                <c:pt idx="1990">
                  <c:v>49.25</c:v>
                </c:pt>
                <c:pt idx="1991">
                  <c:v>49.275000000000013</c:v>
                </c:pt>
                <c:pt idx="1992">
                  <c:v>49.3</c:v>
                </c:pt>
                <c:pt idx="1993">
                  <c:v>49.325000000000003</c:v>
                </c:pt>
                <c:pt idx="1994">
                  <c:v>49.35</c:v>
                </c:pt>
                <c:pt idx="1995">
                  <c:v>49.375</c:v>
                </c:pt>
                <c:pt idx="1996">
                  <c:v>49.400000000000006</c:v>
                </c:pt>
                <c:pt idx="1997">
                  <c:v>49.425000000000011</c:v>
                </c:pt>
                <c:pt idx="1998">
                  <c:v>49.449999999999996</c:v>
                </c:pt>
                <c:pt idx="1999">
                  <c:v>49.475000000000009</c:v>
                </c:pt>
                <c:pt idx="2000">
                  <c:v>49.500000000000014</c:v>
                </c:pt>
                <c:pt idx="2001">
                  <c:v>49.525000000000013</c:v>
                </c:pt>
                <c:pt idx="2002">
                  <c:v>49.55</c:v>
                </c:pt>
                <c:pt idx="2003">
                  <c:v>49.575000000000003</c:v>
                </c:pt>
                <c:pt idx="2004">
                  <c:v>49.600000000000009</c:v>
                </c:pt>
                <c:pt idx="2005">
                  <c:v>49.625000000000163</c:v>
                </c:pt>
                <c:pt idx="2006">
                  <c:v>49.65</c:v>
                </c:pt>
                <c:pt idx="2007">
                  <c:v>49.675000000000011</c:v>
                </c:pt>
                <c:pt idx="2008">
                  <c:v>49.7</c:v>
                </c:pt>
                <c:pt idx="2009">
                  <c:v>49.725000000000428</c:v>
                </c:pt>
                <c:pt idx="2010">
                  <c:v>49.75</c:v>
                </c:pt>
                <c:pt idx="2011">
                  <c:v>49.775000000000013</c:v>
                </c:pt>
                <c:pt idx="2012">
                  <c:v>49.800000000000004</c:v>
                </c:pt>
                <c:pt idx="2013">
                  <c:v>49.825000000000003</c:v>
                </c:pt>
                <c:pt idx="2014">
                  <c:v>49.85</c:v>
                </c:pt>
                <c:pt idx="2015">
                  <c:v>49.875</c:v>
                </c:pt>
                <c:pt idx="2016">
                  <c:v>49.900000000000006</c:v>
                </c:pt>
                <c:pt idx="2017">
                  <c:v>49.925000000000011</c:v>
                </c:pt>
                <c:pt idx="2018">
                  <c:v>49.949999999999989</c:v>
                </c:pt>
                <c:pt idx="2019">
                  <c:v>49.975000000000001</c:v>
                </c:pt>
                <c:pt idx="2020">
                  <c:v>50</c:v>
                </c:pt>
                <c:pt idx="2021">
                  <c:v>50.025000000000013</c:v>
                </c:pt>
                <c:pt idx="2022">
                  <c:v>50.05</c:v>
                </c:pt>
                <c:pt idx="2023">
                  <c:v>50.075000000000003</c:v>
                </c:pt>
                <c:pt idx="2024">
                  <c:v>50.100000000000009</c:v>
                </c:pt>
                <c:pt idx="2025">
                  <c:v>50.125000000000163</c:v>
                </c:pt>
                <c:pt idx="2026">
                  <c:v>50.150000000000006</c:v>
                </c:pt>
                <c:pt idx="2027">
                  <c:v>50.175000000000011</c:v>
                </c:pt>
                <c:pt idx="2028">
                  <c:v>50.200000000000017</c:v>
                </c:pt>
                <c:pt idx="2029">
                  <c:v>50.225000000000428</c:v>
                </c:pt>
                <c:pt idx="2030">
                  <c:v>50.25</c:v>
                </c:pt>
                <c:pt idx="2031">
                  <c:v>50.275000000000013</c:v>
                </c:pt>
                <c:pt idx="2032">
                  <c:v>50.300000000000004</c:v>
                </c:pt>
                <c:pt idx="2033">
                  <c:v>50.324999999999989</c:v>
                </c:pt>
                <c:pt idx="2034">
                  <c:v>50.35</c:v>
                </c:pt>
                <c:pt idx="2035">
                  <c:v>50.375</c:v>
                </c:pt>
                <c:pt idx="2036">
                  <c:v>50.400000000000006</c:v>
                </c:pt>
                <c:pt idx="2037">
                  <c:v>50.425000000000011</c:v>
                </c:pt>
                <c:pt idx="2038">
                  <c:v>50.449999999999996</c:v>
                </c:pt>
                <c:pt idx="2039">
                  <c:v>50.475000000000009</c:v>
                </c:pt>
                <c:pt idx="2040">
                  <c:v>50.5</c:v>
                </c:pt>
                <c:pt idx="2041">
                  <c:v>50.525000000000013</c:v>
                </c:pt>
                <c:pt idx="2042">
                  <c:v>50.550000000000004</c:v>
                </c:pt>
                <c:pt idx="2043">
                  <c:v>50.575000000000003</c:v>
                </c:pt>
                <c:pt idx="2044">
                  <c:v>50.600000000000009</c:v>
                </c:pt>
                <c:pt idx="2045">
                  <c:v>50.625000000000163</c:v>
                </c:pt>
                <c:pt idx="2046">
                  <c:v>50.650000000000006</c:v>
                </c:pt>
                <c:pt idx="2047">
                  <c:v>50.675000000000011</c:v>
                </c:pt>
                <c:pt idx="2048">
                  <c:v>50.70000000000001</c:v>
                </c:pt>
                <c:pt idx="2049">
                  <c:v>50.725000000000428</c:v>
                </c:pt>
                <c:pt idx="2050">
                  <c:v>50.75</c:v>
                </c:pt>
                <c:pt idx="2051">
                  <c:v>50.775000000000013</c:v>
                </c:pt>
                <c:pt idx="2052">
                  <c:v>50.8</c:v>
                </c:pt>
                <c:pt idx="2053">
                  <c:v>50.825000000000003</c:v>
                </c:pt>
                <c:pt idx="2054">
                  <c:v>50.85</c:v>
                </c:pt>
                <c:pt idx="2055">
                  <c:v>50.875000000000014</c:v>
                </c:pt>
                <c:pt idx="2056">
                  <c:v>50.900000000000006</c:v>
                </c:pt>
                <c:pt idx="2057">
                  <c:v>50.925000000000011</c:v>
                </c:pt>
                <c:pt idx="2058">
                  <c:v>50.949999999999996</c:v>
                </c:pt>
                <c:pt idx="2059">
                  <c:v>50.975000000000009</c:v>
                </c:pt>
                <c:pt idx="2060">
                  <c:v>51</c:v>
                </c:pt>
                <c:pt idx="2061">
                  <c:v>51.025000000000013</c:v>
                </c:pt>
                <c:pt idx="2062">
                  <c:v>51.05</c:v>
                </c:pt>
                <c:pt idx="2063">
                  <c:v>51.075000000000003</c:v>
                </c:pt>
                <c:pt idx="2064">
                  <c:v>51.100000000000009</c:v>
                </c:pt>
                <c:pt idx="2065">
                  <c:v>51.125000000000163</c:v>
                </c:pt>
                <c:pt idx="2066">
                  <c:v>51.150000000000006</c:v>
                </c:pt>
                <c:pt idx="2067">
                  <c:v>51.175000000000011</c:v>
                </c:pt>
                <c:pt idx="2068">
                  <c:v>51.2</c:v>
                </c:pt>
                <c:pt idx="2069">
                  <c:v>51.225000000000435</c:v>
                </c:pt>
                <c:pt idx="2070">
                  <c:v>51.250000000000014</c:v>
                </c:pt>
                <c:pt idx="2071">
                  <c:v>51.275000000000013</c:v>
                </c:pt>
                <c:pt idx="2072">
                  <c:v>51.3</c:v>
                </c:pt>
                <c:pt idx="2073">
                  <c:v>51.325000000000003</c:v>
                </c:pt>
                <c:pt idx="2074">
                  <c:v>51.35</c:v>
                </c:pt>
                <c:pt idx="2075">
                  <c:v>51.375</c:v>
                </c:pt>
                <c:pt idx="2076">
                  <c:v>51.4</c:v>
                </c:pt>
                <c:pt idx="2077">
                  <c:v>51.425000000000011</c:v>
                </c:pt>
                <c:pt idx="2078">
                  <c:v>51.449999999999996</c:v>
                </c:pt>
                <c:pt idx="2079">
                  <c:v>51.475000000000001</c:v>
                </c:pt>
                <c:pt idx="2080">
                  <c:v>51.5</c:v>
                </c:pt>
                <c:pt idx="2081">
                  <c:v>51.525000000000013</c:v>
                </c:pt>
                <c:pt idx="2082">
                  <c:v>51.550000000000004</c:v>
                </c:pt>
                <c:pt idx="2083">
                  <c:v>51.575000000000003</c:v>
                </c:pt>
                <c:pt idx="2084">
                  <c:v>51.600000000000009</c:v>
                </c:pt>
                <c:pt idx="2085">
                  <c:v>51.625000000000163</c:v>
                </c:pt>
                <c:pt idx="2086">
                  <c:v>51.650000000000006</c:v>
                </c:pt>
                <c:pt idx="2087">
                  <c:v>51.675000000000011</c:v>
                </c:pt>
                <c:pt idx="2088">
                  <c:v>51.7</c:v>
                </c:pt>
                <c:pt idx="2089">
                  <c:v>51.725000000000428</c:v>
                </c:pt>
                <c:pt idx="2090">
                  <c:v>51.75</c:v>
                </c:pt>
                <c:pt idx="2091">
                  <c:v>51.775000000000013</c:v>
                </c:pt>
                <c:pt idx="2092">
                  <c:v>51.8</c:v>
                </c:pt>
                <c:pt idx="2093">
                  <c:v>51.825000000000003</c:v>
                </c:pt>
                <c:pt idx="2094">
                  <c:v>51.85</c:v>
                </c:pt>
                <c:pt idx="2095">
                  <c:v>51.875</c:v>
                </c:pt>
                <c:pt idx="2096">
                  <c:v>51.900000000000006</c:v>
                </c:pt>
                <c:pt idx="2097">
                  <c:v>51.925000000000011</c:v>
                </c:pt>
                <c:pt idx="2098">
                  <c:v>51.949999999999996</c:v>
                </c:pt>
                <c:pt idx="2099">
                  <c:v>51.975000000000001</c:v>
                </c:pt>
                <c:pt idx="2100">
                  <c:v>52</c:v>
                </c:pt>
                <c:pt idx="2101">
                  <c:v>52.025000000000013</c:v>
                </c:pt>
                <c:pt idx="2102">
                  <c:v>52.05</c:v>
                </c:pt>
                <c:pt idx="2103">
                  <c:v>52.074999999999989</c:v>
                </c:pt>
                <c:pt idx="2104">
                  <c:v>52.100000000000009</c:v>
                </c:pt>
                <c:pt idx="2105">
                  <c:v>52.125000000000163</c:v>
                </c:pt>
                <c:pt idx="2106">
                  <c:v>52.15</c:v>
                </c:pt>
                <c:pt idx="2107">
                  <c:v>52.175000000000011</c:v>
                </c:pt>
                <c:pt idx="2108">
                  <c:v>52.2</c:v>
                </c:pt>
                <c:pt idx="2109">
                  <c:v>52.225000000000435</c:v>
                </c:pt>
                <c:pt idx="2110">
                  <c:v>52.25</c:v>
                </c:pt>
                <c:pt idx="2111">
                  <c:v>52.275000000000013</c:v>
                </c:pt>
                <c:pt idx="2112">
                  <c:v>52.300000000000004</c:v>
                </c:pt>
                <c:pt idx="2113">
                  <c:v>52.325000000000017</c:v>
                </c:pt>
                <c:pt idx="2114">
                  <c:v>52.35</c:v>
                </c:pt>
                <c:pt idx="2115">
                  <c:v>52.375</c:v>
                </c:pt>
                <c:pt idx="2116">
                  <c:v>52.400000000000006</c:v>
                </c:pt>
                <c:pt idx="2117">
                  <c:v>52.425000000000011</c:v>
                </c:pt>
                <c:pt idx="2118">
                  <c:v>52.449999999999989</c:v>
                </c:pt>
                <c:pt idx="2119">
                  <c:v>52.475000000000001</c:v>
                </c:pt>
                <c:pt idx="2120">
                  <c:v>52.5</c:v>
                </c:pt>
                <c:pt idx="2121">
                  <c:v>52.525000000000013</c:v>
                </c:pt>
                <c:pt idx="2122">
                  <c:v>52.55</c:v>
                </c:pt>
                <c:pt idx="2123">
                  <c:v>52.575000000000003</c:v>
                </c:pt>
                <c:pt idx="2124">
                  <c:v>52.600000000000009</c:v>
                </c:pt>
                <c:pt idx="2125">
                  <c:v>52.625000000000163</c:v>
                </c:pt>
                <c:pt idx="2126">
                  <c:v>52.650000000000006</c:v>
                </c:pt>
                <c:pt idx="2127">
                  <c:v>52.675000000000011</c:v>
                </c:pt>
                <c:pt idx="2128">
                  <c:v>52.7</c:v>
                </c:pt>
                <c:pt idx="2129">
                  <c:v>52.725000000000435</c:v>
                </c:pt>
                <c:pt idx="2130">
                  <c:v>52.75</c:v>
                </c:pt>
                <c:pt idx="2131">
                  <c:v>52.775000000000013</c:v>
                </c:pt>
                <c:pt idx="2132">
                  <c:v>52.8</c:v>
                </c:pt>
                <c:pt idx="2133">
                  <c:v>52.825000000000003</c:v>
                </c:pt>
                <c:pt idx="2134">
                  <c:v>52.85</c:v>
                </c:pt>
                <c:pt idx="2135">
                  <c:v>52.875</c:v>
                </c:pt>
                <c:pt idx="2136">
                  <c:v>52.900000000000006</c:v>
                </c:pt>
                <c:pt idx="2137">
                  <c:v>52.925000000000011</c:v>
                </c:pt>
                <c:pt idx="2138">
                  <c:v>52.949999999999996</c:v>
                </c:pt>
                <c:pt idx="2139">
                  <c:v>52.975000000000009</c:v>
                </c:pt>
                <c:pt idx="2140">
                  <c:v>53.000000000000014</c:v>
                </c:pt>
                <c:pt idx="2141">
                  <c:v>53.025000000000013</c:v>
                </c:pt>
                <c:pt idx="2142">
                  <c:v>53.05</c:v>
                </c:pt>
                <c:pt idx="2143">
                  <c:v>53.075000000000003</c:v>
                </c:pt>
                <c:pt idx="2144">
                  <c:v>53.100000000000009</c:v>
                </c:pt>
                <c:pt idx="2145">
                  <c:v>53.125000000000163</c:v>
                </c:pt>
                <c:pt idx="2146">
                  <c:v>53.15</c:v>
                </c:pt>
                <c:pt idx="2147">
                  <c:v>53.175000000000011</c:v>
                </c:pt>
                <c:pt idx="2148">
                  <c:v>53.2</c:v>
                </c:pt>
                <c:pt idx="2149">
                  <c:v>53.225000000000428</c:v>
                </c:pt>
                <c:pt idx="2150">
                  <c:v>53.25</c:v>
                </c:pt>
                <c:pt idx="2151">
                  <c:v>53.275000000000013</c:v>
                </c:pt>
                <c:pt idx="2152">
                  <c:v>53.300000000000004</c:v>
                </c:pt>
                <c:pt idx="2153">
                  <c:v>53.325000000000003</c:v>
                </c:pt>
                <c:pt idx="2154">
                  <c:v>53.35</c:v>
                </c:pt>
                <c:pt idx="2155">
                  <c:v>53.375000000000014</c:v>
                </c:pt>
                <c:pt idx="2156">
                  <c:v>53.400000000000006</c:v>
                </c:pt>
                <c:pt idx="2157">
                  <c:v>53.425000000000011</c:v>
                </c:pt>
                <c:pt idx="2158">
                  <c:v>53.449999999999996</c:v>
                </c:pt>
                <c:pt idx="2159">
                  <c:v>53.475000000000001</c:v>
                </c:pt>
                <c:pt idx="2160">
                  <c:v>53.5</c:v>
                </c:pt>
                <c:pt idx="2161">
                  <c:v>53.525000000000013</c:v>
                </c:pt>
                <c:pt idx="2162">
                  <c:v>53.55</c:v>
                </c:pt>
                <c:pt idx="2163">
                  <c:v>53.575000000000003</c:v>
                </c:pt>
                <c:pt idx="2164">
                  <c:v>53.600000000000009</c:v>
                </c:pt>
                <c:pt idx="2165">
                  <c:v>53.625000000000163</c:v>
                </c:pt>
                <c:pt idx="2166">
                  <c:v>53.650000000000006</c:v>
                </c:pt>
                <c:pt idx="2167">
                  <c:v>53.675000000000011</c:v>
                </c:pt>
                <c:pt idx="2168">
                  <c:v>53.7</c:v>
                </c:pt>
                <c:pt idx="2169">
                  <c:v>53.725000000000435</c:v>
                </c:pt>
                <c:pt idx="2170">
                  <c:v>53.75</c:v>
                </c:pt>
                <c:pt idx="2171">
                  <c:v>53.775000000000013</c:v>
                </c:pt>
                <c:pt idx="2172">
                  <c:v>53.8</c:v>
                </c:pt>
                <c:pt idx="2173">
                  <c:v>53.824999999999989</c:v>
                </c:pt>
                <c:pt idx="2174">
                  <c:v>53.85</c:v>
                </c:pt>
                <c:pt idx="2175">
                  <c:v>53.875</c:v>
                </c:pt>
                <c:pt idx="2176">
                  <c:v>53.9</c:v>
                </c:pt>
                <c:pt idx="2177">
                  <c:v>53.925000000000011</c:v>
                </c:pt>
                <c:pt idx="2178">
                  <c:v>53.949999999999996</c:v>
                </c:pt>
                <c:pt idx="2179">
                  <c:v>53.975000000000009</c:v>
                </c:pt>
                <c:pt idx="2180">
                  <c:v>54</c:v>
                </c:pt>
                <c:pt idx="2181">
                  <c:v>54.025000000000013</c:v>
                </c:pt>
                <c:pt idx="2182">
                  <c:v>54.050000000000004</c:v>
                </c:pt>
                <c:pt idx="2183">
                  <c:v>54.075000000000017</c:v>
                </c:pt>
                <c:pt idx="2184">
                  <c:v>54.100000000000009</c:v>
                </c:pt>
                <c:pt idx="2185">
                  <c:v>54.125000000000163</c:v>
                </c:pt>
                <c:pt idx="2186">
                  <c:v>54.150000000000006</c:v>
                </c:pt>
                <c:pt idx="2187">
                  <c:v>54.175000000000011</c:v>
                </c:pt>
                <c:pt idx="2188">
                  <c:v>54.20000000000001</c:v>
                </c:pt>
                <c:pt idx="2189">
                  <c:v>54.225000000000428</c:v>
                </c:pt>
                <c:pt idx="2190">
                  <c:v>54.25</c:v>
                </c:pt>
                <c:pt idx="2191">
                  <c:v>54.275000000000013</c:v>
                </c:pt>
                <c:pt idx="2192">
                  <c:v>54.3</c:v>
                </c:pt>
                <c:pt idx="2193">
                  <c:v>54.325000000000003</c:v>
                </c:pt>
                <c:pt idx="2194">
                  <c:v>54.35</c:v>
                </c:pt>
                <c:pt idx="2195">
                  <c:v>54.375</c:v>
                </c:pt>
                <c:pt idx="2196">
                  <c:v>54.400000000000006</c:v>
                </c:pt>
                <c:pt idx="2197">
                  <c:v>54.425000000000011</c:v>
                </c:pt>
                <c:pt idx="2198">
                  <c:v>54.449999999999996</c:v>
                </c:pt>
                <c:pt idx="2199">
                  <c:v>54.475000000000001</c:v>
                </c:pt>
                <c:pt idx="2200">
                  <c:v>54.5</c:v>
                </c:pt>
                <c:pt idx="2201">
                  <c:v>54.525000000000013</c:v>
                </c:pt>
                <c:pt idx="2202">
                  <c:v>54.55</c:v>
                </c:pt>
                <c:pt idx="2203">
                  <c:v>54.574999999999989</c:v>
                </c:pt>
                <c:pt idx="2204">
                  <c:v>54.600000000000009</c:v>
                </c:pt>
                <c:pt idx="2205">
                  <c:v>54.625000000000163</c:v>
                </c:pt>
                <c:pt idx="2206">
                  <c:v>54.650000000000006</c:v>
                </c:pt>
                <c:pt idx="2207">
                  <c:v>54.675000000000011</c:v>
                </c:pt>
                <c:pt idx="2208">
                  <c:v>54.7</c:v>
                </c:pt>
                <c:pt idx="2209">
                  <c:v>54.725000000000435</c:v>
                </c:pt>
                <c:pt idx="2210">
                  <c:v>54.750000000000014</c:v>
                </c:pt>
                <c:pt idx="2211">
                  <c:v>54.775000000000013</c:v>
                </c:pt>
                <c:pt idx="2212">
                  <c:v>54.8</c:v>
                </c:pt>
                <c:pt idx="2213">
                  <c:v>54.825000000000003</c:v>
                </c:pt>
                <c:pt idx="2214">
                  <c:v>54.85</c:v>
                </c:pt>
                <c:pt idx="2215">
                  <c:v>54.875</c:v>
                </c:pt>
                <c:pt idx="2216">
                  <c:v>54.9</c:v>
                </c:pt>
                <c:pt idx="2217">
                  <c:v>54.925000000000011</c:v>
                </c:pt>
                <c:pt idx="2218">
                  <c:v>54.949999999999996</c:v>
                </c:pt>
                <c:pt idx="2219">
                  <c:v>54.975000000000001</c:v>
                </c:pt>
                <c:pt idx="2220">
                  <c:v>55</c:v>
                </c:pt>
                <c:pt idx="2221">
                  <c:v>55.025000000000013</c:v>
                </c:pt>
                <c:pt idx="2222">
                  <c:v>55.050000000000004</c:v>
                </c:pt>
                <c:pt idx="2223">
                  <c:v>55.075000000000003</c:v>
                </c:pt>
                <c:pt idx="2224">
                  <c:v>55.100000000000009</c:v>
                </c:pt>
                <c:pt idx="2225">
                  <c:v>55.125000000000163</c:v>
                </c:pt>
                <c:pt idx="2226">
                  <c:v>55.150000000000006</c:v>
                </c:pt>
                <c:pt idx="2227">
                  <c:v>55.175000000000011</c:v>
                </c:pt>
                <c:pt idx="2228">
                  <c:v>55.2</c:v>
                </c:pt>
                <c:pt idx="2229">
                  <c:v>55.225000000000435</c:v>
                </c:pt>
                <c:pt idx="2230">
                  <c:v>55.25</c:v>
                </c:pt>
                <c:pt idx="2231">
                  <c:v>55.275000000000013</c:v>
                </c:pt>
                <c:pt idx="2232">
                  <c:v>55.3</c:v>
                </c:pt>
                <c:pt idx="2233">
                  <c:v>55.325000000000003</c:v>
                </c:pt>
                <c:pt idx="2234">
                  <c:v>55.35</c:v>
                </c:pt>
                <c:pt idx="2235">
                  <c:v>55.375</c:v>
                </c:pt>
                <c:pt idx="2236">
                  <c:v>55.400000000000006</c:v>
                </c:pt>
                <c:pt idx="2237">
                  <c:v>55.425000000000011</c:v>
                </c:pt>
                <c:pt idx="2238">
                  <c:v>55.449999999999996</c:v>
                </c:pt>
                <c:pt idx="2239">
                  <c:v>55.475000000000009</c:v>
                </c:pt>
                <c:pt idx="2240">
                  <c:v>55.5</c:v>
                </c:pt>
                <c:pt idx="2241">
                  <c:v>55.525000000000013</c:v>
                </c:pt>
                <c:pt idx="2242">
                  <c:v>55.55</c:v>
                </c:pt>
                <c:pt idx="2243">
                  <c:v>55.575000000000003</c:v>
                </c:pt>
                <c:pt idx="2244">
                  <c:v>55.600000000000009</c:v>
                </c:pt>
                <c:pt idx="2245">
                  <c:v>55.625000000000163</c:v>
                </c:pt>
                <c:pt idx="2246">
                  <c:v>55.65</c:v>
                </c:pt>
                <c:pt idx="2247">
                  <c:v>55.675000000000011</c:v>
                </c:pt>
                <c:pt idx="2248">
                  <c:v>55.7</c:v>
                </c:pt>
                <c:pt idx="2249">
                  <c:v>55.725000000000435</c:v>
                </c:pt>
                <c:pt idx="2250">
                  <c:v>55.75</c:v>
                </c:pt>
                <c:pt idx="2251">
                  <c:v>55.775000000000013</c:v>
                </c:pt>
                <c:pt idx="2252">
                  <c:v>55.800000000000004</c:v>
                </c:pt>
                <c:pt idx="2253">
                  <c:v>55.825000000000003</c:v>
                </c:pt>
                <c:pt idx="2254">
                  <c:v>55.85</c:v>
                </c:pt>
                <c:pt idx="2255">
                  <c:v>55.875</c:v>
                </c:pt>
                <c:pt idx="2256">
                  <c:v>55.900000000000006</c:v>
                </c:pt>
                <c:pt idx="2257">
                  <c:v>55.925000000000011</c:v>
                </c:pt>
                <c:pt idx="2258">
                  <c:v>55.949999999999989</c:v>
                </c:pt>
                <c:pt idx="2259">
                  <c:v>55.975000000000001</c:v>
                </c:pt>
                <c:pt idx="2260">
                  <c:v>56</c:v>
                </c:pt>
                <c:pt idx="2261">
                  <c:v>56.025000000000013</c:v>
                </c:pt>
                <c:pt idx="2262">
                  <c:v>56.05</c:v>
                </c:pt>
                <c:pt idx="2263">
                  <c:v>56.075000000000003</c:v>
                </c:pt>
                <c:pt idx="2264">
                  <c:v>56.100000000000009</c:v>
                </c:pt>
                <c:pt idx="2265">
                  <c:v>56.125000000000163</c:v>
                </c:pt>
                <c:pt idx="2266">
                  <c:v>56.150000000000006</c:v>
                </c:pt>
                <c:pt idx="2267">
                  <c:v>56.175000000000011</c:v>
                </c:pt>
                <c:pt idx="2268">
                  <c:v>56.200000000000017</c:v>
                </c:pt>
                <c:pt idx="2269">
                  <c:v>56.225000000000428</c:v>
                </c:pt>
                <c:pt idx="2270">
                  <c:v>56.25</c:v>
                </c:pt>
                <c:pt idx="2271">
                  <c:v>56.275000000000013</c:v>
                </c:pt>
                <c:pt idx="2272">
                  <c:v>56.3</c:v>
                </c:pt>
                <c:pt idx="2273">
                  <c:v>56.324999999999989</c:v>
                </c:pt>
                <c:pt idx="2274">
                  <c:v>56.35</c:v>
                </c:pt>
                <c:pt idx="2275">
                  <c:v>56.375</c:v>
                </c:pt>
                <c:pt idx="2276">
                  <c:v>56.400000000000006</c:v>
                </c:pt>
                <c:pt idx="2277">
                  <c:v>56.425000000000011</c:v>
                </c:pt>
                <c:pt idx="2278">
                  <c:v>56.449999999999996</c:v>
                </c:pt>
                <c:pt idx="2279">
                  <c:v>56.475000000000009</c:v>
                </c:pt>
                <c:pt idx="2280">
                  <c:v>56.500000000000014</c:v>
                </c:pt>
                <c:pt idx="2281">
                  <c:v>56.525000000000013</c:v>
                </c:pt>
                <c:pt idx="2282">
                  <c:v>56.550000000000004</c:v>
                </c:pt>
                <c:pt idx="2283">
                  <c:v>56.575000000000003</c:v>
                </c:pt>
                <c:pt idx="2284">
                  <c:v>56.600000000000009</c:v>
                </c:pt>
                <c:pt idx="2285">
                  <c:v>56.625000000000163</c:v>
                </c:pt>
                <c:pt idx="2286">
                  <c:v>56.65</c:v>
                </c:pt>
                <c:pt idx="2287">
                  <c:v>56.675000000000011</c:v>
                </c:pt>
                <c:pt idx="2288">
                  <c:v>56.7</c:v>
                </c:pt>
                <c:pt idx="2289">
                  <c:v>56.725000000000428</c:v>
                </c:pt>
                <c:pt idx="2290">
                  <c:v>56.75</c:v>
                </c:pt>
                <c:pt idx="2291">
                  <c:v>56.775000000000013</c:v>
                </c:pt>
                <c:pt idx="2292">
                  <c:v>56.8</c:v>
                </c:pt>
                <c:pt idx="2293">
                  <c:v>56.825000000000003</c:v>
                </c:pt>
                <c:pt idx="2294">
                  <c:v>56.85</c:v>
                </c:pt>
                <c:pt idx="2295">
                  <c:v>56.875000000000014</c:v>
                </c:pt>
                <c:pt idx="2296">
                  <c:v>56.900000000000006</c:v>
                </c:pt>
                <c:pt idx="2297">
                  <c:v>56.925000000000011</c:v>
                </c:pt>
                <c:pt idx="2298">
                  <c:v>56.949999999999996</c:v>
                </c:pt>
                <c:pt idx="2299">
                  <c:v>56.975000000000009</c:v>
                </c:pt>
                <c:pt idx="2300">
                  <c:v>57</c:v>
                </c:pt>
                <c:pt idx="2301">
                  <c:v>57.025000000000013</c:v>
                </c:pt>
                <c:pt idx="2302">
                  <c:v>57.05</c:v>
                </c:pt>
                <c:pt idx="2303">
                  <c:v>57.075000000000003</c:v>
                </c:pt>
                <c:pt idx="2304">
                  <c:v>57.100000000000009</c:v>
                </c:pt>
                <c:pt idx="2305">
                  <c:v>57.125000000000163</c:v>
                </c:pt>
                <c:pt idx="2306">
                  <c:v>57.150000000000006</c:v>
                </c:pt>
                <c:pt idx="2307">
                  <c:v>57.175000000000011</c:v>
                </c:pt>
                <c:pt idx="2308">
                  <c:v>57.2</c:v>
                </c:pt>
                <c:pt idx="2309">
                  <c:v>57.225000000000435</c:v>
                </c:pt>
                <c:pt idx="2310">
                  <c:v>57.250000000000014</c:v>
                </c:pt>
                <c:pt idx="2311">
                  <c:v>57.275000000000013</c:v>
                </c:pt>
                <c:pt idx="2312">
                  <c:v>57.3</c:v>
                </c:pt>
                <c:pt idx="2313">
                  <c:v>57.325000000000003</c:v>
                </c:pt>
                <c:pt idx="2314">
                  <c:v>57.35</c:v>
                </c:pt>
                <c:pt idx="2315">
                  <c:v>57.375</c:v>
                </c:pt>
                <c:pt idx="2316">
                  <c:v>57.4</c:v>
                </c:pt>
                <c:pt idx="2317">
                  <c:v>57.425000000000011</c:v>
                </c:pt>
                <c:pt idx="2318">
                  <c:v>57.449999999999996</c:v>
                </c:pt>
                <c:pt idx="2319">
                  <c:v>57.475000000000001</c:v>
                </c:pt>
                <c:pt idx="2320">
                  <c:v>57.5</c:v>
                </c:pt>
                <c:pt idx="2321">
                  <c:v>57.525000000000013</c:v>
                </c:pt>
                <c:pt idx="2322">
                  <c:v>57.550000000000004</c:v>
                </c:pt>
                <c:pt idx="2323">
                  <c:v>57.575000000000003</c:v>
                </c:pt>
                <c:pt idx="2324">
                  <c:v>57.600000000000009</c:v>
                </c:pt>
                <c:pt idx="2325">
                  <c:v>57.625000000000163</c:v>
                </c:pt>
                <c:pt idx="2326">
                  <c:v>57.650000000000006</c:v>
                </c:pt>
                <c:pt idx="2327">
                  <c:v>57.675000000000011</c:v>
                </c:pt>
                <c:pt idx="2328">
                  <c:v>57.70000000000001</c:v>
                </c:pt>
                <c:pt idx="2329">
                  <c:v>57.725000000000428</c:v>
                </c:pt>
                <c:pt idx="2330">
                  <c:v>57.75</c:v>
                </c:pt>
                <c:pt idx="2331">
                  <c:v>57.775000000000013</c:v>
                </c:pt>
                <c:pt idx="2332">
                  <c:v>57.8</c:v>
                </c:pt>
                <c:pt idx="2333">
                  <c:v>57.825000000000003</c:v>
                </c:pt>
                <c:pt idx="2334">
                  <c:v>57.85</c:v>
                </c:pt>
                <c:pt idx="2335">
                  <c:v>57.875</c:v>
                </c:pt>
                <c:pt idx="2336">
                  <c:v>57.900000000000006</c:v>
                </c:pt>
                <c:pt idx="2337">
                  <c:v>57.925000000000011</c:v>
                </c:pt>
                <c:pt idx="2338">
                  <c:v>57.949999999999996</c:v>
                </c:pt>
                <c:pt idx="2339">
                  <c:v>57.975000000000001</c:v>
                </c:pt>
                <c:pt idx="2340">
                  <c:v>58</c:v>
                </c:pt>
                <c:pt idx="2341">
                  <c:v>58.025000000000013</c:v>
                </c:pt>
                <c:pt idx="2342">
                  <c:v>58.050000000000004</c:v>
                </c:pt>
                <c:pt idx="2343">
                  <c:v>58.074999999999989</c:v>
                </c:pt>
                <c:pt idx="2344">
                  <c:v>58.100000000000009</c:v>
                </c:pt>
                <c:pt idx="2345">
                  <c:v>58.125000000000163</c:v>
                </c:pt>
                <c:pt idx="2346">
                  <c:v>58.150000000000006</c:v>
                </c:pt>
                <c:pt idx="2347">
                  <c:v>58.175000000000011</c:v>
                </c:pt>
                <c:pt idx="2348">
                  <c:v>58.2</c:v>
                </c:pt>
                <c:pt idx="2349">
                  <c:v>58.225000000000435</c:v>
                </c:pt>
                <c:pt idx="2350">
                  <c:v>58.25</c:v>
                </c:pt>
                <c:pt idx="2351">
                  <c:v>58.275000000000013</c:v>
                </c:pt>
                <c:pt idx="2352">
                  <c:v>58.300000000000004</c:v>
                </c:pt>
                <c:pt idx="2353">
                  <c:v>58.325000000000003</c:v>
                </c:pt>
                <c:pt idx="2354">
                  <c:v>58.35</c:v>
                </c:pt>
                <c:pt idx="2355">
                  <c:v>58.375</c:v>
                </c:pt>
                <c:pt idx="2356">
                  <c:v>58.400000000000006</c:v>
                </c:pt>
                <c:pt idx="2357">
                  <c:v>58.425000000000011</c:v>
                </c:pt>
                <c:pt idx="2358">
                  <c:v>58.449999999999989</c:v>
                </c:pt>
                <c:pt idx="2359">
                  <c:v>58.475000000000001</c:v>
                </c:pt>
                <c:pt idx="2360">
                  <c:v>58.5</c:v>
                </c:pt>
                <c:pt idx="2361">
                  <c:v>58.525000000000013</c:v>
                </c:pt>
                <c:pt idx="2362">
                  <c:v>58.55</c:v>
                </c:pt>
                <c:pt idx="2363">
                  <c:v>58.575000000000003</c:v>
                </c:pt>
                <c:pt idx="2364">
                  <c:v>58.600000000000009</c:v>
                </c:pt>
                <c:pt idx="2365">
                  <c:v>58.625000000000163</c:v>
                </c:pt>
                <c:pt idx="2366">
                  <c:v>58.650000000000006</c:v>
                </c:pt>
                <c:pt idx="2367">
                  <c:v>58.675000000000011</c:v>
                </c:pt>
                <c:pt idx="2368">
                  <c:v>58.7</c:v>
                </c:pt>
                <c:pt idx="2369">
                  <c:v>58.725000000000435</c:v>
                </c:pt>
                <c:pt idx="2370">
                  <c:v>58.75</c:v>
                </c:pt>
                <c:pt idx="2371">
                  <c:v>58.775000000000013</c:v>
                </c:pt>
                <c:pt idx="2372">
                  <c:v>58.8</c:v>
                </c:pt>
                <c:pt idx="2373">
                  <c:v>58.825000000000003</c:v>
                </c:pt>
                <c:pt idx="2374">
                  <c:v>58.85</c:v>
                </c:pt>
                <c:pt idx="2375">
                  <c:v>58.875</c:v>
                </c:pt>
                <c:pt idx="2376">
                  <c:v>58.900000000000006</c:v>
                </c:pt>
                <c:pt idx="2377">
                  <c:v>58.925000000000011</c:v>
                </c:pt>
                <c:pt idx="2378">
                  <c:v>58.949999999999996</c:v>
                </c:pt>
                <c:pt idx="2379">
                  <c:v>58.975000000000009</c:v>
                </c:pt>
                <c:pt idx="2380">
                  <c:v>59.000000000000014</c:v>
                </c:pt>
                <c:pt idx="2381">
                  <c:v>59.025000000000013</c:v>
                </c:pt>
                <c:pt idx="2382">
                  <c:v>59.05</c:v>
                </c:pt>
                <c:pt idx="2383">
                  <c:v>59.075000000000003</c:v>
                </c:pt>
                <c:pt idx="2384">
                  <c:v>59.100000000000009</c:v>
                </c:pt>
                <c:pt idx="2385">
                  <c:v>59.125000000000163</c:v>
                </c:pt>
                <c:pt idx="2386">
                  <c:v>59.15</c:v>
                </c:pt>
                <c:pt idx="2387">
                  <c:v>59.175000000000011</c:v>
                </c:pt>
                <c:pt idx="2388">
                  <c:v>59.2</c:v>
                </c:pt>
                <c:pt idx="2389">
                  <c:v>59.225000000000428</c:v>
                </c:pt>
                <c:pt idx="2390">
                  <c:v>59.25</c:v>
                </c:pt>
                <c:pt idx="2391">
                  <c:v>59.275000000000013</c:v>
                </c:pt>
                <c:pt idx="2392">
                  <c:v>59.300000000000004</c:v>
                </c:pt>
                <c:pt idx="2393">
                  <c:v>59.325000000000003</c:v>
                </c:pt>
                <c:pt idx="2394">
                  <c:v>59.35</c:v>
                </c:pt>
                <c:pt idx="2395">
                  <c:v>59.375</c:v>
                </c:pt>
                <c:pt idx="2396">
                  <c:v>59.400000000000006</c:v>
                </c:pt>
                <c:pt idx="2397">
                  <c:v>59.425000000000011</c:v>
                </c:pt>
                <c:pt idx="2398">
                  <c:v>59.449999999999996</c:v>
                </c:pt>
                <c:pt idx="2399">
                  <c:v>59.475000000000001</c:v>
                </c:pt>
                <c:pt idx="2400">
                  <c:v>59.5</c:v>
                </c:pt>
                <c:pt idx="2401">
                  <c:v>59.525000000000013</c:v>
                </c:pt>
                <c:pt idx="2402">
                  <c:v>59.55</c:v>
                </c:pt>
                <c:pt idx="2403">
                  <c:v>59.575000000000003</c:v>
                </c:pt>
                <c:pt idx="2404">
                  <c:v>59.600000000000009</c:v>
                </c:pt>
                <c:pt idx="2405">
                  <c:v>59.625000000000163</c:v>
                </c:pt>
                <c:pt idx="2406">
                  <c:v>59.650000000000006</c:v>
                </c:pt>
                <c:pt idx="2407">
                  <c:v>59.675000000000011</c:v>
                </c:pt>
                <c:pt idx="2408">
                  <c:v>59.7</c:v>
                </c:pt>
                <c:pt idx="2409">
                  <c:v>59.725000000000428</c:v>
                </c:pt>
                <c:pt idx="2410">
                  <c:v>59.75</c:v>
                </c:pt>
                <c:pt idx="2411">
                  <c:v>59.775000000000013</c:v>
                </c:pt>
                <c:pt idx="2412">
                  <c:v>59.8</c:v>
                </c:pt>
                <c:pt idx="2413">
                  <c:v>59.824999999999989</c:v>
                </c:pt>
                <c:pt idx="2414">
                  <c:v>59.85</c:v>
                </c:pt>
                <c:pt idx="2415">
                  <c:v>59.875</c:v>
                </c:pt>
                <c:pt idx="2416">
                  <c:v>59.9</c:v>
                </c:pt>
                <c:pt idx="2417">
                  <c:v>59.925000000000011</c:v>
                </c:pt>
                <c:pt idx="2418">
                  <c:v>59.949999999999996</c:v>
                </c:pt>
                <c:pt idx="2419">
                  <c:v>59.975000000000009</c:v>
                </c:pt>
                <c:pt idx="2420">
                  <c:v>60</c:v>
                </c:pt>
                <c:pt idx="2421">
                  <c:v>60.025000000000013</c:v>
                </c:pt>
                <c:pt idx="2422">
                  <c:v>60.050000000000004</c:v>
                </c:pt>
                <c:pt idx="2423">
                  <c:v>60.075000000000017</c:v>
                </c:pt>
                <c:pt idx="2424">
                  <c:v>60.100000000000009</c:v>
                </c:pt>
                <c:pt idx="2425">
                  <c:v>60.125000000000163</c:v>
                </c:pt>
                <c:pt idx="2426">
                  <c:v>60.150000000000006</c:v>
                </c:pt>
                <c:pt idx="2427">
                  <c:v>60.175000000000011</c:v>
                </c:pt>
                <c:pt idx="2428">
                  <c:v>60.20000000000001</c:v>
                </c:pt>
                <c:pt idx="2429">
                  <c:v>60.225000000000428</c:v>
                </c:pt>
                <c:pt idx="2430">
                  <c:v>60.25</c:v>
                </c:pt>
                <c:pt idx="2431">
                  <c:v>60.275000000000013</c:v>
                </c:pt>
                <c:pt idx="2432">
                  <c:v>60.3</c:v>
                </c:pt>
                <c:pt idx="2433">
                  <c:v>60.325000000000003</c:v>
                </c:pt>
                <c:pt idx="2434">
                  <c:v>60.35</c:v>
                </c:pt>
                <c:pt idx="2435">
                  <c:v>60.375000000000014</c:v>
                </c:pt>
                <c:pt idx="2436">
                  <c:v>60.400000000000006</c:v>
                </c:pt>
                <c:pt idx="2437">
                  <c:v>60.425000000000011</c:v>
                </c:pt>
                <c:pt idx="2438">
                  <c:v>60.449999999999996</c:v>
                </c:pt>
                <c:pt idx="2439">
                  <c:v>60.475000000000009</c:v>
                </c:pt>
                <c:pt idx="2440">
                  <c:v>60.5</c:v>
                </c:pt>
                <c:pt idx="2441">
                  <c:v>60.525000000000013</c:v>
                </c:pt>
                <c:pt idx="2442">
                  <c:v>60.55</c:v>
                </c:pt>
                <c:pt idx="2443">
                  <c:v>60.575000000000003</c:v>
                </c:pt>
                <c:pt idx="2444">
                  <c:v>60.600000000000009</c:v>
                </c:pt>
                <c:pt idx="2445">
                  <c:v>60.625000000000163</c:v>
                </c:pt>
                <c:pt idx="2446">
                  <c:v>60.650000000000006</c:v>
                </c:pt>
                <c:pt idx="2447">
                  <c:v>60.675000000000011</c:v>
                </c:pt>
                <c:pt idx="2448">
                  <c:v>60.7</c:v>
                </c:pt>
                <c:pt idx="2449">
                  <c:v>60.725000000000435</c:v>
                </c:pt>
                <c:pt idx="2450">
                  <c:v>60.750000000000014</c:v>
                </c:pt>
                <c:pt idx="2451">
                  <c:v>60.775000000000013</c:v>
                </c:pt>
                <c:pt idx="2452">
                  <c:v>60.8</c:v>
                </c:pt>
                <c:pt idx="2453">
                  <c:v>60.825000000000003</c:v>
                </c:pt>
                <c:pt idx="2454">
                  <c:v>60.85</c:v>
                </c:pt>
                <c:pt idx="2455">
                  <c:v>60.874999999999986</c:v>
                </c:pt>
                <c:pt idx="2456">
                  <c:v>60.9</c:v>
                </c:pt>
                <c:pt idx="2457">
                  <c:v>60.925000000000011</c:v>
                </c:pt>
                <c:pt idx="2458">
                  <c:v>60.949999999999996</c:v>
                </c:pt>
                <c:pt idx="2459">
                  <c:v>60.975000000000001</c:v>
                </c:pt>
                <c:pt idx="2460">
                  <c:v>61</c:v>
                </c:pt>
                <c:pt idx="2461">
                  <c:v>61.025000000000013</c:v>
                </c:pt>
                <c:pt idx="2462">
                  <c:v>61.050000000000004</c:v>
                </c:pt>
                <c:pt idx="2463">
                  <c:v>61.075000000000003</c:v>
                </c:pt>
                <c:pt idx="2464">
                  <c:v>61.100000000000009</c:v>
                </c:pt>
                <c:pt idx="2465">
                  <c:v>61.125000000000163</c:v>
                </c:pt>
                <c:pt idx="2466">
                  <c:v>61.150000000000006</c:v>
                </c:pt>
                <c:pt idx="2467">
                  <c:v>61.175000000000011</c:v>
                </c:pt>
                <c:pt idx="2468">
                  <c:v>61.2</c:v>
                </c:pt>
                <c:pt idx="2469">
                  <c:v>61.225000000000428</c:v>
                </c:pt>
                <c:pt idx="2470">
                  <c:v>61.25</c:v>
                </c:pt>
                <c:pt idx="2471">
                  <c:v>61.275000000000013</c:v>
                </c:pt>
                <c:pt idx="2472">
                  <c:v>61.3</c:v>
                </c:pt>
                <c:pt idx="2473">
                  <c:v>61.325000000000003</c:v>
                </c:pt>
                <c:pt idx="2474">
                  <c:v>61.35</c:v>
                </c:pt>
                <c:pt idx="2475">
                  <c:v>61.375</c:v>
                </c:pt>
                <c:pt idx="2476">
                  <c:v>61.400000000000006</c:v>
                </c:pt>
                <c:pt idx="2477">
                  <c:v>61.425000000000011</c:v>
                </c:pt>
                <c:pt idx="2478">
                  <c:v>61.449999999999996</c:v>
                </c:pt>
                <c:pt idx="2479">
                  <c:v>61.475000000000009</c:v>
                </c:pt>
                <c:pt idx="2480">
                  <c:v>61.5</c:v>
                </c:pt>
                <c:pt idx="2481">
                  <c:v>61.525000000000013</c:v>
                </c:pt>
                <c:pt idx="2482">
                  <c:v>61.55</c:v>
                </c:pt>
                <c:pt idx="2483">
                  <c:v>61.574999999999989</c:v>
                </c:pt>
                <c:pt idx="2484">
                  <c:v>61.600000000000009</c:v>
                </c:pt>
                <c:pt idx="2485">
                  <c:v>61.625000000000163</c:v>
                </c:pt>
                <c:pt idx="2486">
                  <c:v>61.65</c:v>
                </c:pt>
                <c:pt idx="2487">
                  <c:v>61.675000000000011</c:v>
                </c:pt>
                <c:pt idx="2488">
                  <c:v>61.7</c:v>
                </c:pt>
                <c:pt idx="2489">
                  <c:v>61.725000000000435</c:v>
                </c:pt>
                <c:pt idx="2490">
                  <c:v>61.75</c:v>
                </c:pt>
                <c:pt idx="2491">
                  <c:v>61.775000000000013</c:v>
                </c:pt>
                <c:pt idx="2492">
                  <c:v>61.800000000000004</c:v>
                </c:pt>
                <c:pt idx="2493">
                  <c:v>61.825000000000017</c:v>
                </c:pt>
                <c:pt idx="2494">
                  <c:v>61.85</c:v>
                </c:pt>
                <c:pt idx="2495">
                  <c:v>61.875</c:v>
                </c:pt>
                <c:pt idx="2496">
                  <c:v>61.900000000000006</c:v>
                </c:pt>
                <c:pt idx="2497">
                  <c:v>61.925000000000011</c:v>
                </c:pt>
                <c:pt idx="2498">
                  <c:v>61.949999999999989</c:v>
                </c:pt>
                <c:pt idx="2499">
                  <c:v>61.975000000000001</c:v>
                </c:pt>
                <c:pt idx="2500">
                  <c:v>62</c:v>
                </c:pt>
                <c:pt idx="2501">
                  <c:v>62.025000000000013</c:v>
                </c:pt>
                <c:pt idx="2502">
                  <c:v>62.05</c:v>
                </c:pt>
                <c:pt idx="2503">
                  <c:v>62.075000000000003</c:v>
                </c:pt>
                <c:pt idx="2504">
                  <c:v>62.100000000000009</c:v>
                </c:pt>
                <c:pt idx="2505">
                  <c:v>62.125000000000163</c:v>
                </c:pt>
                <c:pt idx="2506">
                  <c:v>62.150000000000006</c:v>
                </c:pt>
                <c:pt idx="2507">
                  <c:v>62.175000000000011</c:v>
                </c:pt>
                <c:pt idx="2508">
                  <c:v>62.2</c:v>
                </c:pt>
                <c:pt idx="2509">
                  <c:v>62.225000000000428</c:v>
                </c:pt>
                <c:pt idx="2510">
                  <c:v>62.25</c:v>
                </c:pt>
                <c:pt idx="2511">
                  <c:v>62.275000000000013</c:v>
                </c:pt>
                <c:pt idx="2512">
                  <c:v>62.3</c:v>
                </c:pt>
                <c:pt idx="2513">
                  <c:v>62.324999999999989</c:v>
                </c:pt>
                <c:pt idx="2514">
                  <c:v>62.35</c:v>
                </c:pt>
                <c:pt idx="2515">
                  <c:v>62.375</c:v>
                </c:pt>
                <c:pt idx="2516">
                  <c:v>62.400000000000006</c:v>
                </c:pt>
                <c:pt idx="2517">
                  <c:v>62.425000000000011</c:v>
                </c:pt>
                <c:pt idx="2518">
                  <c:v>62.449999999999996</c:v>
                </c:pt>
                <c:pt idx="2519">
                  <c:v>62.475000000000009</c:v>
                </c:pt>
                <c:pt idx="2520">
                  <c:v>62.500000000000014</c:v>
                </c:pt>
                <c:pt idx="2521">
                  <c:v>62.525000000000013</c:v>
                </c:pt>
                <c:pt idx="2522">
                  <c:v>62.55</c:v>
                </c:pt>
                <c:pt idx="2523">
                  <c:v>62.575000000000003</c:v>
                </c:pt>
                <c:pt idx="2524">
                  <c:v>62.600000000000009</c:v>
                </c:pt>
                <c:pt idx="2525">
                  <c:v>62.625000000000163</c:v>
                </c:pt>
                <c:pt idx="2526">
                  <c:v>62.65</c:v>
                </c:pt>
                <c:pt idx="2527">
                  <c:v>62.675000000000011</c:v>
                </c:pt>
                <c:pt idx="2528">
                  <c:v>62.7</c:v>
                </c:pt>
                <c:pt idx="2529">
                  <c:v>62.725000000000428</c:v>
                </c:pt>
                <c:pt idx="2530">
                  <c:v>62.75</c:v>
                </c:pt>
                <c:pt idx="2531">
                  <c:v>62.775000000000013</c:v>
                </c:pt>
                <c:pt idx="2532">
                  <c:v>62.8</c:v>
                </c:pt>
                <c:pt idx="2533">
                  <c:v>62.825000000000003</c:v>
                </c:pt>
                <c:pt idx="2534">
                  <c:v>62.85</c:v>
                </c:pt>
                <c:pt idx="2535">
                  <c:v>62.875000000000014</c:v>
                </c:pt>
                <c:pt idx="2536">
                  <c:v>62.9</c:v>
                </c:pt>
                <c:pt idx="2537">
                  <c:v>62.925000000000011</c:v>
                </c:pt>
                <c:pt idx="2538">
                  <c:v>62.949999999999996</c:v>
                </c:pt>
                <c:pt idx="2539">
                  <c:v>62.975000000000009</c:v>
                </c:pt>
                <c:pt idx="2540">
                  <c:v>63</c:v>
                </c:pt>
                <c:pt idx="2541">
                  <c:v>63.025000000000013</c:v>
                </c:pt>
                <c:pt idx="2542">
                  <c:v>63.05</c:v>
                </c:pt>
                <c:pt idx="2543">
                  <c:v>63.075000000000003</c:v>
                </c:pt>
                <c:pt idx="2544">
                  <c:v>63.100000000000009</c:v>
                </c:pt>
                <c:pt idx="2545">
                  <c:v>63.125000000000163</c:v>
                </c:pt>
                <c:pt idx="2546">
                  <c:v>63.150000000000006</c:v>
                </c:pt>
                <c:pt idx="2547">
                  <c:v>63.175000000000011</c:v>
                </c:pt>
                <c:pt idx="2548">
                  <c:v>63.2</c:v>
                </c:pt>
                <c:pt idx="2549">
                  <c:v>63.225000000000435</c:v>
                </c:pt>
                <c:pt idx="2550">
                  <c:v>63.25</c:v>
                </c:pt>
                <c:pt idx="2551">
                  <c:v>63.275000000000013</c:v>
                </c:pt>
                <c:pt idx="2552">
                  <c:v>63.3</c:v>
                </c:pt>
                <c:pt idx="2553">
                  <c:v>63.325000000000003</c:v>
                </c:pt>
                <c:pt idx="2554">
                  <c:v>63.35</c:v>
                </c:pt>
                <c:pt idx="2555">
                  <c:v>63.375</c:v>
                </c:pt>
                <c:pt idx="2556">
                  <c:v>63.4</c:v>
                </c:pt>
                <c:pt idx="2557">
                  <c:v>63.425000000000011</c:v>
                </c:pt>
                <c:pt idx="2558">
                  <c:v>63.449999999999996</c:v>
                </c:pt>
                <c:pt idx="2559">
                  <c:v>63.475000000000009</c:v>
                </c:pt>
                <c:pt idx="2560">
                  <c:v>63.5</c:v>
                </c:pt>
                <c:pt idx="2561">
                  <c:v>63.525000000000013</c:v>
                </c:pt>
                <c:pt idx="2562">
                  <c:v>63.550000000000004</c:v>
                </c:pt>
                <c:pt idx="2563">
                  <c:v>63.575000000000003</c:v>
                </c:pt>
                <c:pt idx="2564">
                  <c:v>63.600000000000009</c:v>
                </c:pt>
                <c:pt idx="2565">
                  <c:v>63.625000000000163</c:v>
                </c:pt>
                <c:pt idx="2566">
                  <c:v>63.650000000000006</c:v>
                </c:pt>
                <c:pt idx="2567">
                  <c:v>63.675000000000011</c:v>
                </c:pt>
                <c:pt idx="2568">
                  <c:v>63.70000000000001</c:v>
                </c:pt>
                <c:pt idx="2569">
                  <c:v>63.725000000000428</c:v>
                </c:pt>
                <c:pt idx="2570">
                  <c:v>63.75</c:v>
                </c:pt>
                <c:pt idx="2571">
                  <c:v>63.775000000000013</c:v>
                </c:pt>
                <c:pt idx="2572">
                  <c:v>63.8</c:v>
                </c:pt>
                <c:pt idx="2573">
                  <c:v>63.825000000000003</c:v>
                </c:pt>
                <c:pt idx="2574">
                  <c:v>63.85</c:v>
                </c:pt>
                <c:pt idx="2575">
                  <c:v>63.875</c:v>
                </c:pt>
                <c:pt idx="2576">
                  <c:v>63.900000000000006</c:v>
                </c:pt>
                <c:pt idx="2577">
                  <c:v>63.925000000000011</c:v>
                </c:pt>
                <c:pt idx="2578">
                  <c:v>63.949999999999996</c:v>
                </c:pt>
                <c:pt idx="2579">
                  <c:v>63.975000000000001</c:v>
                </c:pt>
                <c:pt idx="2580">
                  <c:v>64</c:v>
                </c:pt>
                <c:pt idx="2581">
                  <c:v>64.024999999999991</c:v>
                </c:pt>
                <c:pt idx="2582">
                  <c:v>64.05</c:v>
                </c:pt>
                <c:pt idx="2583">
                  <c:v>64.075000000000003</c:v>
                </c:pt>
                <c:pt idx="2584">
                  <c:v>64.099999999999994</c:v>
                </c:pt>
                <c:pt idx="2585">
                  <c:v>64.124999999999986</c:v>
                </c:pt>
                <c:pt idx="2586">
                  <c:v>64.149999999999991</c:v>
                </c:pt>
                <c:pt idx="2587">
                  <c:v>64.174999999999983</c:v>
                </c:pt>
                <c:pt idx="2588">
                  <c:v>64.2</c:v>
                </c:pt>
                <c:pt idx="2589">
                  <c:v>64.225000000000009</c:v>
                </c:pt>
                <c:pt idx="2590">
                  <c:v>64.250000000000014</c:v>
                </c:pt>
                <c:pt idx="2591">
                  <c:v>64.274999999999991</c:v>
                </c:pt>
                <c:pt idx="2592">
                  <c:v>64.300000000000011</c:v>
                </c:pt>
                <c:pt idx="2593">
                  <c:v>64.324999999999989</c:v>
                </c:pt>
                <c:pt idx="2594">
                  <c:v>64.350000000000009</c:v>
                </c:pt>
                <c:pt idx="2595">
                  <c:v>64.374999999999986</c:v>
                </c:pt>
                <c:pt idx="2596">
                  <c:v>64.399999999999991</c:v>
                </c:pt>
                <c:pt idx="2597">
                  <c:v>64.424999999999997</c:v>
                </c:pt>
                <c:pt idx="2598">
                  <c:v>64.45</c:v>
                </c:pt>
                <c:pt idx="2599">
                  <c:v>64.474999999999994</c:v>
                </c:pt>
                <c:pt idx="2600">
                  <c:v>64.5</c:v>
                </c:pt>
                <c:pt idx="2601">
                  <c:v>64.524999999999991</c:v>
                </c:pt>
                <c:pt idx="2602">
                  <c:v>64.55</c:v>
                </c:pt>
                <c:pt idx="2603">
                  <c:v>64.574999999999989</c:v>
                </c:pt>
                <c:pt idx="2604">
                  <c:v>64.600000000000009</c:v>
                </c:pt>
                <c:pt idx="2605">
                  <c:v>64.624999999999986</c:v>
                </c:pt>
                <c:pt idx="2606">
                  <c:v>64.649999999999991</c:v>
                </c:pt>
                <c:pt idx="2607">
                  <c:v>64.674999999999983</c:v>
                </c:pt>
                <c:pt idx="2608">
                  <c:v>64.7</c:v>
                </c:pt>
                <c:pt idx="2609">
                  <c:v>64.725000000000009</c:v>
                </c:pt>
                <c:pt idx="2610">
                  <c:v>64.75</c:v>
                </c:pt>
                <c:pt idx="2611">
                  <c:v>64.774999999999991</c:v>
                </c:pt>
                <c:pt idx="2612">
                  <c:v>64.8</c:v>
                </c:pt>
                <c:pt idx="2613">
                  <c:v>64.824999999999989</c:v>
                </c:pt>
                <c:pt idx="2614">
                  <c:v>64.849999999999994</c:v>
                </c:pt>
                <c:pt idx="2615">
                  <c:v>64.874999999999986</c:v>
                </c:pt>
                <c:pt idx="2616">
                  <c:v>64.900000000000006</c:v>
                </c:pt>
                <c:pt idx="2617">
                  <c:v>64.925000000000011</c:v>
                </c:pt>
                <c:pt idx="2618">
                  <c:v>64.95</c:v>
                </c:pt>
                <c:pt idx="2619">
                  <c:v>64.975000000000009</c:v>
                </c:pt>
                <c:pt idx="2620">
                  <c:v>65.000000000000014</c:v>
                </c:pt>
                <c:pt idx="2621">
                  <c:v>65.024999999999991</c:v>
                </c:pt>
                <c:pt idx="2622">
                  <c:v>65.05</c:v>
                </c:pt>
                <c:pt idx="2623">
                  <c:v>65.074999999999989</c:v>
                </c:pt>
                <c:pt idx="2624">
                  <c:v>65.099999999999994</c:v>
                </c:pt>
                <c:pt idx="2625">
                  <c:v>65.124999999999986</c:v>
                </c:pt>
                <c:pt idx="2626">
                  <c:v>65.149999999999991</c:v>
                </c:pt>
                <c:pt idx="2627">
                  <c:v>65.174999999999983</c:v>
                </c:pt>
                <c:pt idx="2628">
                  <c:v>65.2</c:v>
                </c:pt>
                <c:pt idx="2629">
                  <c:v>65.224999999999994</c:v>
                </c:pt>
                <c:pt idx="2630">
                  <c:v>65.25</c:v>
                </c:pt>
                <c:pt idx="2631">
                  <c:v>65.274999999999991</c:v>
                </c:pt>
                <c:pt idx="2632">
                  <c:v>65.300000000000011</c:v>
                </c:pt>
                <c:pt idx="2633">
                  <c:v>65.324999999999989</c:v>
                </c:pt>
                <c:pt idx="2634">
                  <c:v>65.350000000000009</c:v>
                </c:pt>
                <c:pt idx="2635">
                  <c:v>65.374999999999986</c:v>
                </c:pt>
                <c:pt idx="2636">
                  <c:v>65.400000000000006</c:v>
                </c:pt>
                <c:pt idx="2637">
                  <c:v>65.424999999999997</c:v>
                </c:pt>
                <c:pt idx="2638">
                  <c:v>65.45</c:v>
                </c:pt>
                <c:pt idx="2639">
                  <c:v>65.474999999999994</c:v>
                </c:pt>
                <c:pt idx="2640">
                  <c:v>65.5</c:v>
                </c:pt>
                <c:pt idx="2641">
                  <c:v>65.524999999999991</c:v>
                </c:pt>
                <c:pt idx="2642">
                  <c:v>65.55</c:v>
                </c:pt>
                <c:pt idx="2643">
                  <c:v>65.574999999999989</c:v>
                </c:pt>
                <c:pt idx="2644">
                  <c:v>65.600000000000009</c:v>
                </c:pt>
                <c:pt idx="2645">
                  <c:v>65.624999999999986</c:v>
                </c:pt>
                <c:pt idx="2646">
                  <c:v>65.649999999999991</c:v>
                </c:pt>
                <c:pt idx="2647">
                  <c:v>65.674999999999983</c:v>
                </c:pt>
                <c:pt idx="2648">
                  <c:v>65.700000000000017</c:v>
                </c:pt>
                <c:pt idx="2649">
                  <c:v>65.724999999999994</c:v>
                </c:pt>
                <c:pt idx="2650">
                  <c:v>65.75</c:v>
                </c:pt>
                <c:pt idx="2651">
                  <c:v>65.774999999999991</c:v>
                </c:pt>
                <c:pt idx="2652">
                  <c:v>65.800000000000011</c:v>
                </c:pt>
                <c:pt idx="2653">
                  <c:v>65.825000000000003</c:v>
                </c:pt>
                <c:pt idx="2654">
                  <c:v>65.849999999999994</c:v>
                </c:pt>
                <c:pt idx="2655">
                  <c:v>65.874999999999986</c:v>
                </c:pt>
                <c:pt idx="2656">
                  <c:v>65.900000000000006</c:v>
                </c:pt>
                <c:pt idx="2657">
                  <c:v>65.924999999999997</c:v>
                </c:pt>
                <c:pt idx="2658">
                  <c:v>65.95</c:v>
                </c:pt>
                <c:pt idx="2659">
                  <c:v>65.975000000000009</c:v>
                </c:pt>
                <c:pt idx="2660">
                  <c:v>66</c:v>
                </c:pt>
                <c:pt idx="2661">
                  <c:v>66.024999999999991</c:v>
                </c:pt>
                <c:pt idx="2662">
                  <c:v>66.050000000000011</c:v>
                </c:pt>
                <c:pt idx="2663">
                  <c:v>66.074999999999989</c:v>
                </c:pt>
                <c:pt idx="2664">
                  <c:v>66.099999999999994</c:v>
                </c:pt>
                <c:pt idx="2665">
                  <c:v>66.124999999999986</c:v>
                </c:pt>
                <c:pt idx="2666">
                  <c:v>66.149999999999991</c:v>
                </c:pt>
                <c:pt idx="2667">
                  <c:v>66.174999999999983</c:v>
                </c:pt>
                <c:pt idx="2668">
                  <c:v>66.2</c:v>
                </c:pt>
                <c:pt idx="2669">
                  <c:v>66.224999999999994</c:v>
                </c:pt>
                <c:pt idx="2670">
                  <c:v>66.25</c:v>
                </c:pt>
                <c:pt idx="2671">
                  <c:v>66.274999999999991</c:v>
                </c:pt>
                <c:pt idx="2672">
                  <c:v>66.3</c:v>
                </c:pt>
                <c:pt idx="2673">
                  <c:v>66.324999999999989</c:v>
                </c:pt>
                <c:pt idx="2674">
                  <c:v>66.350000000000009</c:v>
                </c:pt>
                <c:pt idx="2675">
                  <c:v>66.374999999999986</c:v>
                </c:pt>
                <c:pt idx="2676">
                  <c:v>66.400000000000006</c:v>
                </c:pt>
                <c:pt idx="2677">
                  <c:v>66.424999999999997</c:v>
                </c:pt>
                <c:pt idx="2678">
                  <c:v>66.45</c:v>
                </c:pt>
                <c:pt idx="2679">
                  <c:v>66.475000000000009</c:v>
                </c:pt>
                <c:pt idx="2680">
                  <c:v>66.5</c:v>
                </c:pt>
                <c:pt idx="2681">
                  <c:v>66.524999999999991</c:v>
                </c:pt>
                <c:pt idx="2682">
                  <c:v>66.55</c:v>
                </c:pt>
                <c:pt idx="2683">
                  <c:v>66.574999999999989</c:v>
                </c:pt>
                <c:pt idx="2684">
                  <c:v>66.599999999999994</c:v>
                </c:pt>
                <c:pt idx="2685">
                  <c:v>66.624999999999986</c:v>
                </c:pt>
                <c:pt idx="2686">
                  <c:v>66.649999999999991</c:v>
                </c:pt>
                <c:pt idx="2687">
                  <c:v>66.674999999999983</c:v>
                </c:pt>
                <c:pt idx="2688">
                  <c:v>66.7</c:v>
                </c:pt>
                <c:pt idx="2689">
                  <c:v>66.725000000000009</c:v>
                </c:pt>
                <c:pt idx="2690">
                  <c:v>66.750000000000014</c:v>
                </c:pt>
                <c:pt idx="2691">
                  <c:v>66.774999999999991</c:v>
                </c:pt>
                <c:pt idx="2692">
                  <c:v>66.8</c:v>
                </c:pt>
                <c:pt idx="2693">
                  <c:v>66.824999999999989</c:v>
                </c:pt>
                <c:pt idx="2694">
                  <c:v>66.850000000000009</c:v>
                </c:pt>
                <c:pt idx="2695">
                  <c:v>66.874999999999986</c:v>
                </c:pt>
                <c:pt idx="2696">
                  <c:v>66.899999999999991</c:v>
                </c:pt>
                <c:pt idx="2697">
                  <c:v>66.924999999999997</c:v>
                </c:pt>
                <c:pt idx="2698">
                  <c:v>66.95</c:v>
                </c:pt>
                <c:pt idx="2699">
                  <c:v>66.974999999999994</c:v>
                </c:pt>
                <c:pt idx="2700">
                  <c:v>67</c:v>
                </c:pt>
                <c:pt idx="2701">
                  <c:v>67.024999999999991</c:v>
                </c:pt>
                <c:pt idx="2702">
                  <c:v>67.050000000000011</c:v>
                </c:pt>
                <c:pt idx="2703">
                  <c:v>67.074999999999989</c:v>
                </c:pt>
                <c:pt idx="2704">
                  <c:v>67.100000000000009</c:v>
                </c:pt>
                <c:pt idx="2705">
                  <c:v>67.124999999999986</c:v>
                </c:pt>
                <c:pt idx="2706">
                  <c:v>67.149999999999991</c:v>
                </c:pt>
                <c:pt idx="2707">
                  <c:v>67.174999999999983</c:v>
                </c:pt>
                <c:pt idx="2708">
                  <c:v>67.2</c:v>
                </c:pt>
                <c:pt idx="2709">
                  <c:v>67.224999999999994</c:v>
                </c:pt>
                <c:pt idx="2710">
                  <c:v>67.25</c:v>
                </c:pt>
                <c:pt idx="2711">
                  <c:v>67.274999999999991</c:v>
                </c:pt>
                <c:pt idx="2712">
                  <c:v>67.3</c:v>
                </c:pt>
                <c:pt idx="2713">
                  <c:v>67.324999999999989</c:v>
                </c:pt>
                <c:pt idx="2714">
                  <c:v>67.350000000000009</c:v>
                </c:pt>
                <c:pt idx="2715">
                  <c:v>67.374999999999986</c:v>
                </c:pt>
                <c:pt idx="2716">
                  <c:v>67.400000000000006</c:v>
                </c:pt>
                <c:pt idx="2717">
                  <c:v>67.425000000000011</c:v>
                </c:pt>
                <c:pt idx="2718">
                  <c:v>67.45</c:v>
                </c:pt>
                <c:pt idx="2719">
                  <c:v>67.475000000000009</c:v>
                </c:pt>
                <c:pt idx="2720">
                  <c:v>67.5</c:v>
                </c:pt>
                <c:pt idx="2721">
                  <c:v>67.524999999999991</c:v>
                </c:pt>
                <c:pt idx="2722">
                  <c:v>67.55</c:v>
                </c:pt>
                <c:pt idx="2723">
                  <c:v>67.575000000000003</c:v>
                </c:pt>
                <c:pt idx="2724">
                  <c:v>67.599999999999994</c:v>
                </c:pt>
                <c:pt idx="2725">
                  <c:v>67.624999999999986</c:v>
                </c:pt>
                <c:pt idx="2726">
                  <c:v>67.649999999999991</c:v>
                </c:pt>
                <c:pt idx="2727">
                  <c:v>67.674999999999983</c:v>
                </c:pt>
                <c:pt idx="2728">
                  <c:v>67.7</c:v>
                </c:pt>
                <c:pt idx="2729">
                  <c:v>67.725000000000009</c:v>
                </c:pt>
                <c:pt idx="2730">
                  <c:v>67.75</c:v>
                </c:pt>
                <c:pt idx="2731">
                  <c:v>67.774999999999991</c:v>
                </c:pt>
                <c:pt idx="2732">
                  <c:v>67.800000000000011</c:v>
                </c:pt>
                <c:pt idx="2733">
                  <c:v>67.825000000000003</c:v>
                </c:pt>
                <c:pt idx="2734">
                  <c:v>67.849999999999994</c:v>
                </c:pt>
                <c:pt idx="2735">
                  <c:v>67.874999999999986</c:v>
                </c:pt>
                <c:pt idx="2736">
                  <c:v>67.900000000000006</c:v>
                </c:pt>
                <c:pt idx="2737">
                  <c:v>67.924999999999997</c:v>
                </c:pt>
                <c:pt idx="2738">
                  <c:v>67.950000000000017</c:v>
                </c:pt>
                <c:pt idx="2739">
                  <c:v>67.974999999999994</c:v>
                </c:pt>
                <c:pt idx="2740">
                  <c:v>68</c:v>
                </c:pt>
                <c:pt idx="2741">
                  <c:v>68.024999999999991</c:v>
                </c:pt>
                <c:pt idx="2742">
                  <c:v>68.05</c:v>
                </c:pt>
                <c:pt idx="2743">
                  <c:v>68.074999999999989</c:v>
                </c:pt>
                <c:pt idx="2744">
                  <c:v>68.100000000000009</c:v>
                </c:pt>
                <c:pt idx="2745">
                  <c:v>68.124999999999986</c:v>
                </c:pt>
                <c:pt idx="2746">
                  <c:v>68.149999999999991</c:v>
                </c:pt>
                <c:pt idx="2747">
                  <c:v>68.174999999999983</c:v>
                </c:pt>
                <c:pt idx="2748">
                  <c:v>68.2</c:v>
                </c:pt>
                <c:pt idx="2749">
                  <c:v>68.225000000000009</c:v>
                </c:pt>
                <c:pt idx="2750">
                  <c:v>68.25</c:v>
                </c:pt>
                <c:pt idx="2751">
                  <c:v>68.274999999999991</c:v>
                </c:pt>
                <c:pt idx="2752">
                  <c:v>68.3</c:v>
                </c:pt>
                <c:pt idx="2753">
                  <c:v>68.324999999999989</c:v>
                </c:pt>
                <c:pt idx="2754">
                  <c:v>68.349999999999994</c:v>
                </c:pt>
                <c:pt idx="2755">
                  <c:v>68.374999999999986</c:v>
                </c:pt>
                <c:pt idx="2756">
                  <c:v>68.400000000000006</c:v>
                </c:pt>
                <c:pt idx="2757">
                  <c:v>68.424999999999997</c:v>
                </c:pt>
                <c:pt idx="2758">
                  <c:v>68.45</c:v>
                </c:pt>
                <c:pt idx="2759">
                  <c:v>68.475000000000009</c:v>
                </c:pt>
                <c:pt idx="2760">
                  <c:v>68.500000000000014</c:v>
                </c:pt>
                <c:pt idx="2761">
                  <c:v>68.524999999999991</c:v>
                </c:pt>
                <c:pt idx="2762">
                  <c:v>68.55</c:v>
                </c:pt>
                <c:pt idx="2763">
                  <c:v>68.574999999999989</c:v>
                </c:pt>
                <c:pt idx="2764">
                  <c:v>68.600000000000009</c:v>
                </c:pt>
                <c:pt idx="2765">
                  <c:v>68.624999999999986</c:v>
                </c:pt>
                <c:pt idx="2766">
                  <c:v>68.649999999999991</c:v>
                </c:pt>
                <c:pt idx="2767">
                  <c:v>68.674999999999983</c:v>
                </c:pt>
                <c:pt idx="2768">
                  <c:v>68.7</c:v>
                </c:pt>
                <c:pt idx="2769">
                  <c:v>68.724999999999994</c:v>
                </c:pt>
                <c:pt idx="2770">
                  <c:v>68.75</c:v>
                </c:pt>
                <c:pt idx="2771">
                  <c:v>68.774999999999991</c:v>
                </c:pt>
                <c:pt idx="2772">
                  <c:v>68.800000000000011</c:v>
                </c:pt>
                <c:pt idx="2773">
                  <c:v>68.824999999999989</c:v>
                </c:pt>
                <c:pt idx="2774">
                  <c:v>68.850000000000009</c:v>
                </c:pt>
                <c:pt idx="2775">
                  <c:v>68.874999999999986</c:v>
                </c:pt>
                <c:pt idx="2776">
                  <c:v>68.900000000000006</c:v>
                </c:pt>
                <c:pt idx="2777">
                  <c:v>68.924999999999997</c:v>
                </c:pt>
                <c:pt idx="2778">
                  <c:v>68.95</c:v>
                </c:pt>
                <c:pt idx="2779">
                  <c:v>68.974999999999994</c:v>
                </c:pt>
                <c:pt idx="2780">
                  <c:v>69</c:v>
                </c:pt>
                <c:pt idx="2781">
                  <c:v>69.024999999999991</c:v>
                </c:pt>
                <c:pt idx="2782">
                  <c:v>69.05</c:v>
                </c:pt>
                <c:pt idx="2783">
                  <c:v>69.074999999999989</c:v>
                </c:pt>
                <c:pt idx="2784">
                  <c:v>69.099999999999994</c:v>
                </c:pt>
                <c:pt idx="2785">
                  <c:v>69.124999999999986</c:v>
                </c:pt>
                <c:pt idx="2786">
                  <c:v>69.149999999999991</c:v>
                </c:pt>
                <c:pt idx="2787">
                  <c:v>69.174999999999983</c:v>
                </c:pt>
                <c:pt idx="2788">
                  <c:v>69.2</c:v>
                </c:pt>
                <c:pt idx="2789">
                  <c:v>69.225000000000009</c:v>
                </c:pt>
                <c:pt idx="2790">
                  <c:v>69.250000000000014</c:v>
                </c:pt>
                <c:pt idx="2791">
                  <c:v>69.274999999999991</c:v>
                </c:pt>
                <c:pt idx="2792">
                  <c:v>69.300000000000011</c:v>
                </c:pt>
                <c:pt idx="2793">
                  <c:v>69.325000000000003</c:v>
                </c:pt>
                <c:pt idx="2794">
                  <c:v>69.349999999999994</c:v>
                </c:pt>
                <c:pt idx="2795">
                  <c:v>69.374999999999986</c:v>
                </c:pt>
                <c:pt idx="2796">
                  <c:v>69.399999999999991</c:v>
                </c:pt>
                <c:pt idx="2797">
                  <c:v>69.424999999999997</c:v>
                </c:pt>
                <c:pt idx="2798">
                  <c:v>69.45</c:v>
                </c:pt>
                <c:pt idx="2799">
                  <c:v>69.475000000000009</c:v>
                </c:pt>
                <c:pt idx="2800">
                  <c:v>69.5</c:v>
                </c:pt>
                <c:pt idx="2801">
                  <c:v>69.524999999999991</c:v>
                </c:pt>
                <c:pt idx="2802">
                  <c:v>69.550000000000011</c:v>
                </c:pt>
                <c:pt idx="2803">
                  <c:v>69.575000000000003</c:v>
                </c:pt>
                <c:pt idx="2804">
                  <c:v>69.599999999999994</c:v>
                </c:pt>
                <c:pt idx="2805">
                  <c:v>69.624999999999986</c:v>
                </c:pt>
                <c:pt idx="2806">
                  <c:v>69.649999999999991</c:v>
                </c:pt>
                <c:pt idx="2807">
                  <c:v>69.674999999999983</c:v>
                </c:pt>
                <c:pt idx="2808">
                  <c:v>69.7</c:v>
                </c:pt>
                <c:pt idx="2809">
                  <c:v>69.724999999999994</c:v>
                </c:pt>
                <c:pt idx="2810">
                  <c:v>69.75</c:v>
                </c:pt>
                <c:pt idx="2811">
                  <c:v>69.774999999999991</c:v>
                </c:pt>
                <c:pt idx="2812">
                  <c:v>69.8</c:v>
                </c:pt>
                <c:pt idx="2813">
                  <c:v>69.824999999999989</c:v>
                </c:pt>
                <c:pt idx="2814">
                  <c:v>69.850000000000009</c:v>
                </c:pt>
                <c:pt idx="2815">
                  <c:v>69.874999999999986</c:v>
                </c:pt>
                <c:pt idx="2816">
                  <c:v>69.900000000000006</c:v>
                </c:pt>
                <c:pt idx="2817">
                  <c:v>69.925000000000011</c:v>
                </c:pt>
                <c:pt idx="2818">
                  <c:v>69.950000000000017</c:v>
                </c:pt>
                <c:pt idx="2819">
                  <c:v>69.975000000000009</c:v>
                </c:pt>
                <c:pt idx="2820">
                  <c:v>70.000000000000014</c:v>
                </c:pt>
                <c:pt idx="2821">
                  <c:v>70.024999999999991</c:v>
                </c:pt>
                <c:pt idx="2822">
                  <c:v>70.05</c:v>
                </c:pt>
                <c:pt idx="2823">
                  <c:v>70.075000000000003</c:v>
                </c:pt>
                <c:pt idx="2824">
                  <c:v>70.099999999999994</c:v>
                </c:pt>
                <c:pt idx="2825">
                  <c:v>70.124999999999986</c:v>
                </c:pt>
                <c:pt idx="2826">
                  <c:v>70.149999999999991</c:v>
                </c:pt>
                <c:pt idx="2827">
                  <c:v>70.174999999999983</c:v>
                </c:pt>
                <c:pt idx="2828">
                  <c:v>70.2</c:v>
                </c:pt>
                <c:pt idx="2829">
                  <c:v>70.225000000000009</c:v>
                </c:pt>
                <c:pt idx="2830">
                  <c:v>70.250000000000014</c:v>
                </c:pt>
                <c:pt idx="2831">
                  <c:v>70.274999999999991</c:v>
                </c:pt>
                <c:pt idx="2832">
                  <c:v>70.3</c:v>
                </c:pt>
                <c:pt idx="2833">
                  <c:v>70.325000000000003</c:v>
                </c:pt>
                <c:pt idx="2834">
                  <c:v>70.349999999999994</c:v>
                </c:pt>
                <c:pt idx="2835">
                  <c:v>70.374999999999986</c:v>
                </c:pt>
                <c:pt idx="2836">
                  <c:v>70.399999999999991</c:v>
                </c:pt>
                <c:pt idx="2837">
                  <c:v>70.424999999999997</c:v>
                </c:pt>
                <c:pt idx="2838">
                  <c:v>70.45</c:v>
                </c:pt>
                <c:pt idx="2839">
                  <c:v>70.474999999999994</c:v>
                </c:pt>
                <c:pt idx="2840">
                  <c:v>70.5</c:v>
                </c:pt>
                <c:pt idx="2841">
                  <c:v>70.524999999999991</c:v>
                </c:pt>
                <c:pt idx="2842">
                  <c:v>70.55</c:v>
                </c:pt>
                <c:pt idx="2843">
                  <c:v>70.574999999999989</c:v>
                </c:pt>
                <c:pt idx="2844">
                  <c:v>70.600000000000009</c:v>
                </c:pt>
                <c:pt idx="2845">
                  <c:v>70.624999999999986</c:v>
                </c:pt>
                <c:pt idx="2846">
                  <c:v>70.649999999999991</c:v>
                </c:pt>
                <c:pt idx="2847">
                  <c:v>70.674999999999983</c:v>
                </c:pt>
                <c:pt idx="2848">
                  <c:v>70.700000000000017</c:v>
                </c:pt>
                <c:pt idx="2849">
                  <c:v>70.725000000000009</c:v>
                </c:pt>
                <c:pt idx="2850">
                  <c:v>70.75</c:v>
                </c:pt>
                <c:pt idx="2851">
                  <c:v>70.774999999999991</c:v>
                </c:pt>
                <c:pt idx="2852">
                  <c:v>70.8</c:v>
                </c:pt>
                <c:pt idx="2853">
                  <c:v>70.824999999999989</c:v>
                </c:pt>
                <c:pt idx="2854">
                  <c:v>70.849999999999994</c:v>
                </c:pt>
                <c:pt idx="2855">
                  <c:v>70.874999999999986</c:v>
                </c:pt>
                <c:pt idx="2856">
                  <c:v>70.900000000000006</c:v>
                </c:pt>
                <c:pt idx="2857">
                  <c:v>70.925000000000011</c:v>
                </c:pt>
                <c:pt idx="2858">
                  <c:v>70.95</c:v>
                </c:pt>
                <c:pt idx="2859">
                  <c:v>70.975000000000009</c:v>
                </c:pt>
                <c:pt idx="2860">
                  <c:v>71</c:v>
                </c:pt>
                <c:pt idx="2861">
                  <c:v>71.024999999999991</c:v>
                </c:pt>
                <c:pt idx="2862">
                  <c:v>71.05</c:v>
                </c:pt>
                <c:pt idx="2863">
                  <c:v>71.075000000000003</c:v>
                </c:pt>
                <c:pt idx="2864">
                  <c:v>71.099999999999994</c:v>
                </c:pt>
                <c:pt idx="2865">
                  <c:v>71.124999999999986</c:v>
                </c:pt>
                <c:pt idx="2866">
                  <c:v>71.149999999999991</c:v>
                </c:pt>
                <c:pt idx="2867">
                  <c:v>71.174999999999983</c:v>
                </c:pt>
                <c:pt idx="2868">
                  <c:v>71.2</c:v>
                </c:pt>
                <c:pt idx="2869">
                  <c:v>71.225000000000009</c:v>
                </c:pt>
                <c:pt idx="2870">
                  <c:v>71.25</c:v>
                </c:pt>
                <c:pt idx="2871">
                  <c:v>71.274999999999991</c:v>
                </c:pt>
                <c:pt idx="2872">
                  <c:v>71.300000000000011</c:v>
                </c:pt>
                <c:pt idx="2873">
                  <c:v>71.324999999999989</c:v>
                </c:pt>
                <c:pt idx="2874">
                  <c:v>71.350000000000009</c:v>
                </c:pt>
                <c:pt idx="2875">
                  <c:v>71.374999999999986</c:v>
                </c:pt>
                <c:pt idx="2876">
                  <c:v>71.40000000000002</c:v>
                </c:pt>
                <c:pt idx="2877">
                  <c:v>71.425000000000011</c:v>
                </c:pt>
                <c:pt idx="2878">
                  <c:v>71.450000000000017</c:v>
                </c:pt>
                <c:pt idx="2879">
                  <c:v>71.474999999999994</c:v>
                </c:pt>
                <c:pt idx="2880">
                  <c:v>71.5</c:v>
                </c:pt>
                <c:pt idx="2881">
                  <c:v>71.524999999999991</c:v>
                </c:pt>
                <c:pt idx="2882">
                  <c:v>71.55</c:v>
                </c:pt>
                <c:pt idx="2883">
                  <c:v>71.574999999999989</c:v>
                </c:pt>
                <c:pt idx="2884">
                  <c:v>71.600000000000009</c:v>
                </c:pt>
                <c:pt idx="2885">
                  <c:v>71.624999999999986</c:v>
                </c:pt>
                <c:pt idx="2886">
                  <c:v>71.649999999999991</c:v>
                </c:pt>
                <c:pt idx="2887">
                  <c:v>71.674999999999983</c:v>
                </c:pt>
                <c:pt idx="2888">
                  <c:v>71.700000000000017</c:v>
                </c:pt>
                <c:pt idx="2889">
                  <c:v>71.724999999999994</c:v>
                </c:pt>
                <c:pt idx="2890">
                  <c:v>71.75</c:v>
                </c:pt>
                <c:pt idx="2891">
                  <c:v>71.774999999999991</c:v>
                </c:pt>
                <c:pt idx="2892">
                  <c:v>71.8</c:v>
                </c:pt>
                <c:pt idx="2893">
                  <c:v>71.825000000000003</c:v>
                </c:pt>
                <c:pt idx="2894">
                  <c:v>71.849999999999994</c:v>
                </c:pt>
                <c:pt idx="2895">
                  <c:v>71.874999999999986</c:v>
                </c:pt>
                <c:pt idx="2896">
                  <c:v>71.900000000000006</c:v>
                </c:pt>
                <c:pt idx="2897">
                  <c:v>71.924999999999997</c:v>
                </c:pt>
                <c:pt idx="2898">
                  <c:v>71.95</c:v>
                </c:pt>
                <c:pt idx="2899">
                  <c:v>71.975000000000009</c:v>
                </c:pt>
                <c:pt idx="2900">
                  <c:v>72.000000000000014</c:v>
                </c:pt>
                <c:pt idx="2901">
                  <c:v>72.024999999999991</c:v>
                </c:pt>
                <c:pt idx="2902">
                  <c:v>72.050000000000011</c:v>
                </c:pt>
                <c:pt idx="2903">
                  <c:v>72.075000000000003</c:v>
                </c:pt>
                <c:pt idx="2904">
                  <c:v>72.100000000000009</c:v>
                </c:pt>
                <c:pt idx="2905">
                  <c:v>72.124999999999986</c:v>
                </c:pt>
                <c:pt idx="2906">
                  <c:v>72.149999999999991</c:v>
                </c:pt>
                <c:pt idx="2907">
                  <c:v>72.174999999999983</c:v>
                </c:pt>
                <c:pt idx="2908">
                  <c:v>72.2</c:v>
                </c:pt>
                <c:pt idx="2909">
                  <c:v>72.224999999999994</c:v>
                </c:pt>
                <c:pt idx="2910">
                  <c:v>72.25</c:v>
                </c:pt>
                <c:pt idx="2911">
                  <c:v>72.274999999999991</c:v>
                </c:pt>
                <c:pt idx="2912">
                  <c:v>72.3</c:v>
                </c:pt>
                <c:pt idx="2913">
                  <c:v>72.324999999999989</c:v>
                </c:pt>
                <c:pt idx="2914">
                  <c:v>72.350000000000009</c:v>
                </c:pt>
                <c:pt idx="2915">
                  <c:v>72.374999999999986</c:v>
                </c:pt>
                <c:pt idx="2916">
                  <c:v>72.400000000000006</c:v>
                </c:pt>
                <c:pt idx="2917">
                  <c:v>72.424999999999997</c:v>
                </c:pt>
                <c:pt idx="2918">
                  <c:v>72.450000000000017</c:v>
                </c:pt>
                <c:pt idx="2919">
                  <c:v>72.474999999999994</c:v>
                </c:pt>
                <c:pt idx="2920">
                  <c:v>72.5</c:v>
                </c:pt>
                <c:pt idx="2921">
                  <c:v>72.524999999999991</c:v>
                </c:pt>
                <c:pt idx="2922">
                  <c:v>72.55</c:v>
                </c:pt>
                <c:pt idx="2923">
                  <c:v>72.574999999999989</c:v>
                </c:pt>
                <c:pt idx="2924">
                  <c:v>72.599999999999994</c:v>
                </c:pt>
                <c:pt idx="2925">
                  <c:v>72.624999999999986</c:v>
                </c:pt>
                <c:pt idx="2926">
                  <c:v>72.649999999999991</c:v>
                </c:pt>
                <c:pt idx="2927">
                  <c:v>72.674999999999983</c:v>
                </c:pt>
                <c:pt idx="2928">
                  <c:v>72.7</c:v>
                </c:pt>
                <c:pt idx="2929">
                  <c:v>72.725000000000009</c:v>
                </c:pt>
                <c:pt idx="2930">
                  <c:v>72.750000000000014</c:v>
                </c:pt>
                <c:pt idx="2931">
                  <c:v>72.774999999999991</c:v>
                </c:pt>
                <c:pt idx="2932">
                  <c:v>72.800000000000011</c:v>
                </c:pt>
                <c:pt idx="2933">
                  <c:v>72.825000000000003</c:v>
                </c:pt>
                <c:pt idx="2934">
                  <c:v>72.849999999999994</c:v>
                </c:pt>
                <c:pt idx="2935">
                  <c:v>72.874999999999986</c:v>
                </c:pt>
                <c:pt idx="2936">
                  <c:v>72.899999999999991</c:v>
                </c:pt>
                <c:pt idx="2937">
                  <c:v>72.924999999999997</c:v>
                </c:pt>
                <c:pt idx="2938">
                  <c:v>72.95</c:v>
                </c:pt>
                <c:pt idx="2939">
                  <c:v>72.974999999999994</c:v>
                </c:pt>
                <c:pt idx="2940">
                  <c:v>73</c:v>
                </c:pt>
                <c:pt idx="2941">
                  <c:v>73.024999999999991</c:v>
                </c:pt>
                <c:pt idx="2942">
                  <c:v>73.050000000000011</c:v>
                </c:pt>
                <c:pt idx="2943">
                  <c:v>73.074999999999989</c:v>
                </c:pt>
                <c:pt idx="2944">
                  <c:v>73.100000000000009</c:v>
                </c:pt>
                <c:pt idx="2945">
                  <c:v>73.124999999999986</c:v>
                </c:pt>
                <c:pt idx="2946">
                  <c:v>73.149999999999991</c:v>
                </c:pt>
                <c:pt idx="2947">
                  <c:v>73.174999999999983</c:v>
                </c:pt>
                <c:pt idx="2948">
                  <c:v>73.2</c:v>
                </c:pt>
                <c:pt idx="2949">
                  <c:v>73.224999999999994</c:v>
                </c:pt>
                <c:pt idx="2950">
                  <c:v>73.25</c:v>
                </c:pt>
                <c:pt idx="2951">
                  <c:v>73.274999999999991</c:v>
                </c:pt>
                <c:pt idx="2952">
                  <c:v>73.3</c:v>
                </c:pt>
                <c:pt idx="2953">
                  <c:v>73.324999999999989</c:v>
                </c:pt>
                <c:pt idx="2954">
                  <c:v>73.350000000000009</c:v>
                </c:pt>
                <c:pt idx="2955">
                  <c:v>73.374999999999986</c:v>
                </c:pt>
                <c:pt idx="2956">
                  <c:v>73.400000000000006</c:v>
                </c:pt>
                <c:pt idx="2957">
                  <c:v>73.425000000000011</c:v>
                </c:pt>
                <c:pt idx="2958">
                  <c:v>73.450000000000017</c:v>
                </c:pt>
                <c:pt idx="2959">
                  <c:v>73.475000000000009</c:v>
                </c:pt>
                <c:pt idx="2960">
                  <c:v>73.500000000000014</c:v>
                </c:pt>
                <c:pt idx="2961">
                  <c:v>73.524999999999991</c:v>
                </c:pt>
                <c:pt idx="2962">
                  <c:v>73.550000000000011</c:v>
                </c:pt>
                <c:pt idx="2963">
                  <c:v>73.575000000000003</c:v>
                </c:pt>
                <c:pt idx="2964">
                  <c:v>73.599999999999994</c:v>
                </c:pt>
                <c:pt idx="2965">
                  <c:v>73.624999999999986</c:v>
                </c:pt>
                <c:pt idx="2966">
                  <c:v>73.649999999999991</c:v>
                </c:pt>
                <c:pt idx="2967">
                  <c:v>73.674999999999983</c:v>
                </c:pt>
                <c:pt idx="2968">
                  <c:v>73.7</c:v>
                </c:pt>
                <c:pt idx="2969">
                  <c:v>73.725000000000009</c:v>
                </c:pt>
                <c:pt idx="2970">
                  <c:v>73.75</c:v>
                </c:pt>
                <c:pt idx="2971">
                  <c:v>73.774999999999991</c:v>
                </c:pt>
                <c:pt idx="2972">
                  <c:v>73.800000000000011</c:v>
                </c:pt>
                <c:pt idx="2973">
                  <c:v>73.825000000000003</c:v>
                </c:pt>
                <c:pt idx="2974">
                  <c:v>73.849999999999994</c:v>
                </c:pt>
                <c:pt idx="2975">
                  <c:v>73.874999999999986</c:v>
                </c:pt>
                <c:pt idx="2976">
                  <c:v>73.899999999999991</c:v>
                </c:pt>
                <c:pt idx="2977">
                  <c:v>73.924999999999997</c:v>
                </c:pt>
                <c:pt idx="2978">
                  <c:v>73.950000000000017</c:v>
                </c:pt>
                <c:pt idx="2979">
                  <c:v>73.974999999999994</c:v>
                </c:pt>
                <c:pt idx="2980">
                  <c:v>74</c:v>
                </c:pt>
                <c:pt idx="2981">
                  <c:v>74.024999999999991</c:v>
                </c:pt>
                <c:pt idx="2982">
                  <c:v>74.05</c:v>
                </c:pt>
                <c:pt idx="2983">
                  <c:v>74.074999999999989</c:v>
                </c:pt>
                <c:pt idx="2984">
                  <c:v>74.100000000000009</c:v>
                </c:pt>
                <c:pt idx="2985">
                  <c:v>74.124999999999986</c:v>
                </c:pt>
                <c:pt idx="2986">
                  <c:v>74.149999999999991</c:v>
                </c:pt>
                <c:pt idx="2987">
                  <c:v>74.174999999999983</c:v>
                </c:pt>
                <c:pt idx="2988">
                  <c:v>74.200000000000017</c:v>
                </c:pt>
                <c:pt idx="2989">
                  <c:v>74.225000000000009</c:v>
                </c:pt>
                <c:pt idx="2990">
                  <c:v>74.250000000000014</c:v>
                </c:pt>
                <c:pt idx="2991">
                  <c:v>74.274999999999991</c:v>
                </c:pt>
                <c:pt idx="2992">
                  <c:v>74.3</c:v>
                </c:pt>
                <c:pt idx="2993">
                  <c:v>74.324999999999989</c:v>
                </c:pt>
                <c:pt idx="2994">
                  <c:v>74.349999999999994</c:v>
                </c:pt>
                <c:pt idx="2995">
                  <c:v>74.374999999999986</c:v>
                </c:pt>
                <c:pt idx="2996">
                  <c:v>74.400000000000006</c:v>
                </c:pt>
                <c:pt idx="2997">
                  <c:v>74.424999999999997</c:v>
                </c:pt>
                <c:pt idx="2998">
                  <c:v>74.45</c:v>
                </c:pt>
                <c:pt idx="2999">
                  <c:v>74.475000000000009</c:v>
                </c:pt>
                <c:pt idx="3000">
                  <c:v>74.500000000000014</c:v>
                </c:pt>
                <c:pt idx="3001">
                  <c:v>74.524999999999991</c:v>
                </c:pt>
                <c:pt idx="3002">
                  <c:v>74.55</c:v>
                </c:pt>
                <c:pt idx="3003">
                  <c:v>74.575000000000003</c:v>
                </c:pt>
                <c:pt idx="3004">
                  <c:v>74.599999999999994</c:v>
                </c:pt>
                <c:pt idx="3005">
                  <c:v>74.624999999999986</c:v>
                </c:pt>
                <c:pt idx="3006">
                  <c:v>74.649999999999991</c:v>
                </c:pt>
                <c:pt idx="3007">
                  <c:v>74.674999999999983</c:v>
                </c:pt>
                <c:pt idx="3008">
                  <c:v>74.7</c:v>
                </c:pt>
                <c:pt idx="3009">
                  <c:v>74.724999999999994</c:v>
                </c:pt>
                <c:pt idx="3010">
                  <c:v>74.75</c:v>
                </c:pt>
                <c:pt idx="3011">
                  <c:v>74.774999999999991</c:v>
                </c:pt>
                <c:pt idx="3012">
                  <c:v>74.800000000000011</c:v>
                </c:pt>
                <c:pt idx="3013">
                  <c:v>74.824999999999989</c:v>
                </c:pt>
                <c:pt idx="3014">
                  <c:v>74.850000000000009</c:v>
                </c:pt>
                <c:pt idx="3015">
                  <c:v>74.874999999999986</c:v>
                </c:pt>
                <c:pt idx="3016">
                  <c:v>74.90000000000002</c:v>
                </c:pt>
                <c:pt idx="3017">
                  <c:v>74.925000000000011</c:v>
                </c:pt>
                <c:pt idx="3018">
                  <c:v>74.950000000000017</c:v>
                </c:pt>
                <c:pt idx="3019">
                  <c:v>74.974999999999994</c:v>
                </c:pt>
                <c:pt idx="3020">
                  <c:v>75</c:v>
                </c:pt>
                <c:pt idx="3021">
                  <c:v>75.024999999999991</c:v>
                </c:pt>
                <c:pt idx="3022">
                  <c:v>75.05</c:v>
                </c:pt>
                <c:pt idx="3023">
                  <c:v>75.074999999999989</c:v>
                </c:pt>
                <c:pt idx="3024">
                  <c:v>75.100000000000009</c:v>
                </c:pt>
                <c:pt idx="3025">
                  <c:v>75.124999999999986</c:v>
                </c:pt>
                <c:pt idx="3026">
                  <c:v>75.149999999999991</c:v>
                </c:pt>
                <c:pt idx="3027">
                  <c:v>75.174999999999983</c:v>
                </c:pt>
                <c:pt idx="3028">
                  <c:v>75.2</c:v>
                </c:pt>
                <c:pt idx="3029">
                  <c:v>75.225000000000009</c:v>
                </c:pt>
                <c:pt idx="3030">
                  <c:v>75.25</c:v>
                </c:pt>
                <c:pt idx="3031">
                  <c:v>75.274999999999991</c:v>
                </c:pt>
                <c:pt idx="3032">
                  <c:v>75.3</c:v>
                </c:pt>
                <c:pt idx="3033">
                  <c:v>75.325000000000003</c:v>
                </c:pt>
                <c:pt idx="3034">
                  <c:v>75.349999999999994</c:v>
                </c:pt>
                <c:pt idx="3035">
                  <c:v>75.374999999999986</c:v>
                </c:pt>
                <c:pt idx="3036">
                  <c:v>75.399999999999991</c:v>
                </c:pt>
                <c:pt idx="3037">
                  <c:v>75.424999999999997</c:v>
                </c:pt>
                <c:pt idx="3038">
                  <c:v>75.45</c:v>
                </c:pt>
                <c:pt idx="3039">
                  <c:v>75.475000000000009</c:v>
                </c:pt>
                <c:pt idx="3040">
                  <c:v>75.5</c:v>
                </c:pt>
                <c:pt idx="3041">
                  <c:v>75.524999999999991</c:v>
                </c:pt>
                <c:pt idx="3042">
                  <c:v>75.550000000000011</c:v>
                </c:pt>
                <c:pt idx="3043">
                  <c:v>75.575000000000003</c:v>
                </c:pt>
                <c:pt idx="3044">
                  <c:v>75.600000000000009</c:v>
                </c:pt>
                <c:pt idx="3045">
                  <c:v>75.624999999999986</c:v>
                </c:pt>
                <c:pt idx="3046">
                  <c:v>75.649999999999991</c:v>
                </c:pt>
                <c:pt idx="3047">
                  <c:v>75.674999999999983</c:v>
                </c:pt>
                <c:pt idx="3048">
                  <c:v>75.700000000000017</c:v>
                </c:pt>
                <c:pt idx="3049">
                  <c:v>75.724999999999994</c:v>
                </c:pt>
                <c:pt idx="3050">
                  <c:v>75.75</c:v>
                </c:pt>
                <c:pt idx="3051">
                  <c:v>75.774999999999991</c:v>
                </c:pt>
                <c:pt idx="3052">
                  <c:v>75.8</c:v>
                </c:pt>
                <c:pt idx="3053">
                  <c:v>75.824999999999989</c:v>
                </c:pt>
                <c:pt idx="3054">
                  <c:v>75.850000000000009</c:v>
                </c:pt>
                <c:pt idx="3055">
                  <c:v>75.874999999999986</c:v>
                </c:pt>
                <c:pt idx="3056">
                  <c:v>75.899999999999977</c:v>
                </c:pt>
                <c:pt idx="3057">
                  <c:v>75.924999999999997</c:v>
                </c:pt>
                <c:pt idx="3058">
                  <c:v>75.950000000000017</c:v>
                </c:pt>
                <c:pt idx="3059">
                  <c:v>75.974999999999994</c:v>
                </c:pt>
                <c:pt idx="3060">
                  <c:v>76</c:v>
                </c:pt>
                <c:pt idx="3061">
                  <c:v>76.024999999999991</c:v>
                </c:pt>
                <c:pt idx="3062">
                  <c:v>76.05</c:v>
                </c:pt>
                <c:pt idx="3063">
                  <c:v>76.075000000000003</c:v>
                </c:pt>
                <c:pt idx="3064">
                  <c:v>76.099999999999994</c:v>
                </c:pt>
                <c:pt idx="3065">
                  <c:v>76.124999999999986</c:v>
                </c:pt>
                <c:pt idx="3066">
                  <c:v>76.149999999999991</c:v>
                </c:pt>
                <c:pt idx="3067">
                  <c:v>76.174999999999983</c:v>
                </c:pt>
                <c:pt idx="3068">
                  <c:v>76.2</c:v>
                </c:pt>
                <c:pt idx="3069">
                  <c:v>76.225000000000009</c:v>
                </c:pt>
                <c:pt idx="3070">
                  <c:v>76.250000000000014</c:v>
                </c:pt>
                <c:pt idx="3071">
                  <c:v>76.274999999999991</c:v>
                </c:pt>
                <c:pt idx="3072">
                  <c:v>76.300000000000011</c:v>
                </c:pt>
                <c:pt idx="3073">
                  <c:v>76.325000000000003</c:v>
                </c:pt>
                <c:pt idx="3074">
                  <c:v>76.350000000000009</c:v>
                </c:pt>
                <c:pt idx="3075">
                  <c:v>76.374999999999986</c:v>
                </c:pt>
                <c:pt idx="3076">
                  <c:v>76.40000000000002</c:v>
                </c:pt>
                <c:pt idx="3077">
                  <c:v>76.424999999999997</c:v>
                </c:pt>
                <c:pt idx="3078">
                  <c:v>76.45</c:v>
                </c:pt>
                <c:pt idx="3079">
                  <c:v>76.474999999999994</c:v>
                </c:pt>
                <c:pt idx="3080">
                  <c:v>76.5</c:v>
                </c:pt>
                <c:pt idx="3081">
                  <c:v>76.524999999999991</c:v>
                </c:pt>
                <c:pt idx="3082">
                  <c:v>76.550000000000011</c:v>
                </c:pt>
                <c:pt idx="3083">
                  <c:v>76.574999999999989</c:v>
                </c:pt>
                <c:pt idx="3084">
                  <c:v>76.599999999999994</c:v>
                </c:pt>
                <c:pt idx="3085">
                  <c:v>76.624999999999986</c:v>
                </c:pt>
                <c:pt idx="3086">
                  <c:v>76.649999999999991</c:v>
                </c:pt>
                <c:pt idx="3087">
                  <c:v>76.674999999999983</c:v>
                </c:pt>
                <c:pt idx="3088">
                  <c:v>76.7</c:v>
                </c:pt>
                <c:pt idx="3089">
                  <c:v>76.724999999999994</c:v>
                </c:pt>
                <c:pt idx="3090">
                  <c:v>76.75</c:v>
                </c:pt>
                <c:pt idx="3091">
                  <c:v>76.774999999999991</c:v>
                </c:pt>
                <c:pt idx="3092">
                  <c:v>76.8</c:v>
                </c:pt>
                <c:pt idx="3093">
                  <c:v>76.824999999999989</c:v>
                </c:pt>
                <c:pt idx="3094">
                  <c:v>76.849999999999994</c:v>
                </c:pt>
                <c:pt idx="3095">
                  <c:v>76.874999999999986</c:v>
                </c:pt>
                <c:pt idx="3096">
                  <c:v>76.900000000000006</c:v>
                </c:pt>
                <c:pt idx="3097">
                  <c:v>76.925000000000011</c:v>
                </c:pt>
                <c:pt idx="3098">
                  <c:v>76.95</c:v>
                </c:pt>
                <c:pt idx="3099">
                  <c:v>76.975000000000009</c:v>
                </c:pt>
                <c:pt idx="3100">
                  <c:v>77.000000000000014</c:v>
                </c:pt>
                <c:pt idx="3101">
                  <c:v>77.024999999999991</c:v>
                </c:pt>
                <c:pt idx="3102">
                  <c:v>77.050000000000011</c:v>
                </c:pt>
                <c:pt idx="3103">
                  <c:v>77.075000000000003</c:v>
                </c:pt>
                <c:pt idx="3104">
                  <c:v>77.100000000000009</c:v>
                </c:pt>
                <c:pt idx="3105">
                  <c:v>77.124999999999986</c:v>
                </c:pt>
                <c:pt idx="3106">
                  <c:v>77.149999999999991</c:v>
                </c:pt>
                <c:pt idx="3107">
                  <c:v>77.174999999999983</c:v>
                </c:pt>
                <c:pt idx="3108">
                  <c:v>77.2</c:v>
                </c:pt>
                <c:pt idx="3109">
                  <c:v>77.225000000000009</c:v>
                </c:pt>
                <c:pt idx="3110">
                  <c:v>77.25</c:v>
                </c:pt>
                <c:pt idx="3111">
                  <c:v>77.274999999999991</c:v>
                </c:pt>
                <c:pt idx="3112">
                  <c:v>77.3</c:v>
                </c:pt>
                <c:pt idx="3113">
                  <c:v>77.325000000000003</c:v>
                </c:pt>
                <c:pt idx="3114">
                  <c:v>77.349999999999994</c:v>
                </c:pt>
                <c:pt idx="3115">
                  <c:v>77.374999999999986</c:v>
                </c:pt>
                <c:pt idx="3116">
                  <c:v>77.399999999999991</c:v>
                </c:pt>
                <c:pt idx="3117">
                  <c:v>77.424999999999997</c:v>
                </c:pt>
                <c:pt idx="3118">
                  <c:v>77.450000000000017</c:v>
                </c:pt>
                <c:pt idx="3119">
                  <c:v>77.474999999999994</c:v>
                </c:pt>
                <c:pt idx="3120">
                  <c:v>77.5</c:v>
                </c:pt>
                <c:pt idx="3121">
                  <c:v>77.524999999999991</c:v>
                </c:pt>
                <c:pt idx="3122">
                  <c:v>77.55</c:v>
                </c:pt>
                <c:pt idx="3123">
                  <c:v>77.574999999999989</c:v>
                </c:pt>
                <c:pt idx="3124">
                  <c:v>77.600000000000009</c:v>
                </c:pt>
                <c:pt idx="3125">
                  <c:v>77.624999999999986</c:v>
                </c:pt>
                <c:pt idx="3126">
                  <c:v>77.649999999999991</c:v>
                </c:pt>
                <c:pt idx="3127">
                  <c:v>77.674999999999983</c:v>
                </c:pt>
                <c:pt idx="3128">
                  <c:v>77.700000000000017</c:v>
                </c:pt>
                <c:pt idx="3129">
                  <c:v>77.725000000000009</c:v>
                </c:pt>
                <c:pt idx="3130">
                  <c:v>77.750000000000014</c:v>
                </c:pt>
                <c:pt idx="3131">
                  <c:v>77.774999999999991</c:v>
                </c:pt>
                <c:pt idx="3132">
                  <c:v>77.800000000000011</c:v>
                </c:pt>
                <c:pt idx="3133">
                  <c:v>77.825000000000003</c:v>
                </c:pt>
                <c:pt idx="3134">
                  <c:v>77.849999999999994</c:v>
                </c:pt>
                <c:pt idx="3135">
                  <c:v>77.874999999999986</c:v>
                </c:pt>
                <c:pt idx="3136">
                  <c:v>77.900000000000006</c:v>
                </c:pt>
                <c:pt idx="3137">
                  <c:v>77.924999999999997</c:v>
                </c:pt>
                <c:pt idx="3138">
                  <c:v>77.95</c:v>
                </c:pt>
                <c:pt idx="3139">
                  <c:v>77.975000000000009</c:v>
                </c:pt>
                <c:pt idx="3140">
                  <c:v>78</c:v>
                </c:pt>
                <c:pt idx="3141">
                  <c:v>78.024999999999977</c:v>
                </c:pt>
                <c:pt idx="3142">
                  <c:v>78.05</c:v>
                </c:pt>
                <c:pt idx="3143">
                  <c:v>78.075000000000003</c:v>
                </c:pt>
                <c:pt idx="3144">
                  <c:v>78.099999999999994</c:v>
                </c:pt>
                <c:pt idx="3145">
                  <c:v>78.124999999999986</c:v>
                </c:pt>
                <c:pt idx="3146">
                  <c:v>78.149999999999991</c:v>
                </c:pt>
                <c:pt idx="3147">
                  <c:v>78.174999999999983</c:v>
                </c:pt>
                <c:pt idx="3148">
                  <c:v>78.2</c:v>
                </c:pt>
                <c:pt idx="3149">
                  <c:v>78.224999999999994</c:v>
                </c:pt>
                <c:pt idx="3150">
                  <c:v>78.25</c:v>
                </c:pt>
                <c:pt idx="3151">
                  <c:v>78.274999999999991</c:v>
                </c:pt>
                <c:pt idx="3152">
                  <c:v>78.300000000000011</c:v>
                </c:pt>
                <c:pt idx="3153">
                  <c:v>78.325000000000003</c:v>
                </c:pt>
                <c:pt idx="3154">
                  <c:v>78.349999999999994</c:v>
                </c:pt>
                <c:pt idx="3155">
                  <c:v>78.374999999999986</c:v>
                </c:pt>
                <c:pt idx="3156">
                  <c:v>78.400000000000006</c:v>
                </c:pt>
                <c:pt idx="3157">
                  <c:v>78.425000000000011</c:v>
                </c:pt>
                <c:pt idx="3158">
                  <c:v>78.450000000000017</c:v>
                </c:pt>
                <c:pt idx="3159">
                  <c:v>78.475000000000009</c:v>
                </c:pt>
                <c:pt idx="3160">
                  <c:v>78.500000000000028</c:v>
                </c:pt>
                <c:pt idx="3161">
                  <c:v>78.524999999999991</c:v>
                </c:pt>
                <c:pt idx="3162">
                  <c:v>78.55</c:v>
                </c:pt>
                <c:pt idx="3163">
                  <c:v>78.575000000000003</c:v>
                </c:pt>
                <c:pt idx="3164">
                  <c:v>78.599999999999994</c:v>
                </c:pt>
                <c:pt idx="3165">
                  <c:v>78.624999999999986</c:v>
                </c:pt>
                <c:pt idx="3166">
                  <c:v>78.649999999999991</c:v>
                </c:pt>
                <c:pt idx="3167">
                  <c:v>78.674999999999983</c:v>
                </c:pt>
                <c:pt idx="3168">
                  <c:v>78.700000000000017</c:v>
                </c:pt>
                <c:pt idx="3169">
                  <c:v>78.724999999999994</c:v>
                </c:pt>
                <c:pt idx="3170">
                  <c:v>78.75</c:v>
                </c:pt>
                <c:pt idx="3171">
                  <c:v>78.774999999999977</c:v>
                </c:pt>
                <c:pt idx="3172">
                  <c:v>78.8</c:v>
                </c:pt>
                <c:pt idx="3173">
                  <c:v>78.825000000000003</c:v>
                </c:pt>
                <c:pt idx="3174">
                  <c:v>78.849999999999994</c:v>
                </c:pt>
                <c:pt idx="3175">
                  <c:v>78.874999999999986</c:v>
                </c:pt>
                <c:pt idx="3176">
                  <c:v>78.900000000000006</c:v>
                </c:pt>
                <c:pt idx="3177">
                  <c:v>78.925000000000011</c:v>
                </c:pt>
                <c:pt idx="3178">
                  <c:v>78.950000000000017</c:v>
                </c:pt>
                <c:pt idx="3179">
                  <c:v>78.974999999999994</c:v>
                </c:pt>
                <c:pt idx="3180">
                  <c:v>79</c:v>
                </c:pt>
                <c:pt idx="3181">
                  <c:v>79.024999999999991</c:v>
                </c:pt>
                <c:pt idx="3182">
                  <c:v>79.050000000000011</c:v>
                </c:pt>
                <c:pt idx="3183">
                  <c:v>79.075000000000003</c:v>
                </c:pt>
                <c:pt idx="3184">
                  <c:v>79.100000000000009</c:v>
                </c:pt>
                <c:pt idx="3185">
                  <c:v>79.124999999999986</c:v>
                </c:pt>
                <c:pt idx="3186">
                  <c:v>79.149999999999991</c:v>
                </c:pt>
                <c:pt idx="3187">
                  <c:v>79.174999999999983</c:v>
                </c:pt>
                <c:pt idx="3188">
                  <c:v>79.200000000000017</c:v>
                </c:pt>
                <c:pt idx="3189">
                  <c:v>79.225000000000009</c:v>
                </c:pt>
                <c:pt idx="3190">
                  <c:v>79.25</c:v>
                </c:pt>
                <c:pt idx="3191">
                  <c:v>79.274999999999991</c:v>
                </c:pt>
                <c:pt idx="3192">
                  <c:v>79.300000000000011</c:v>
                </c:pt>
                <c:pt idx="3193">
                  <c:v>79.325000000000003</c:v>
                </c:pt>
                <c:pt idx="3194">
                  <c:v>79.349999999999994</c:v>
                </c:pt>
                <c:pt idx="3195">
                  <c:v>79.374999999999986</c:v>
                </c:pt>
                <c:pt idx="3196">
                  <c:v>79.400000000000006</c:v>
                </c:pt>
                <c:pt idx="3197">
                  <c:v>79.424999999999997</c:v>
                </c:pt>
                <c:pt idx="3198">
                  <c:v>79.450000000000017</c:v>
                </c:pt>
                <c:pt idx="3199">
                  <c:v>79.474999999999994</c:v>
                </c:pt>
                <c:pt idx="3200">
                  <c:v>79.5</c:v>
                </c:pt>
                <c:pt idx="3201">
                  <c:v>79.524999999999977</c:v>
                </c:pt>
                <c:pt idx="3202">
                  <c:v>79.55</c:v>
                </c:pt>
                <c:pt idx="3203">
                  <c:v>79.575000000000003</c:v>
                </c:pt>
                <c:pt idx="3204">
                  <c:v>79.599999999999994</c:v>
                </c:pt>
                <c:pt idx="3205">
                  <c:v>79.624999999999986</c:v>
                </c:pt>
                <c:pt idx="3206">
                  <c:v>79.649999999999991</c:v>
                </c:pt>
                <c:pt idx="3207">
                  <c:v>79.674999999999983</c:v>
                </c:pt>
                <c:pt idx="3208">
                  <c:v>79.700000000000017</c:v>
                </c:pt>
                <c:pt idx="3209">
                  <c:v>79.724999999999994</c:v>
                </c:pt>
                <c:pt idx="3210">
                  <c:v>79.75</c:v>
                </c:pt>
                <c:pt idx="3211">
                  <c:v>79.774999999999991</c:v>
                </c:pt>
                <c:pt idx="3212">
                  <c:v>79.800000000000011</c:v>
                </c:pt>
                <c:pt idx="3213">
                  <c:v>79.825000000000003</c:v>
                </c:pt>
                <c:pt idx="3214">
                  <c:v>79.850000000000009</c:v>
                </c:pt>
                <c:pt idx="3215">
                  <c:v>79.874999999999986</c:v>
                </c:pt>
                <c:pt idx="3216">
                  <c:v>79.900000000000006</c:v>
                </c:pt>
                <c:pt idx="3217">
                  <c:v>79.925000000000011</c:v>
                </c:pt>
                <c:pt idx="3218">
                  <c:v>79.950000000000017</c:v>
                </c:pt>
                <c:pt idx="3219">
                  <c:v>79.974999999999994</c:v>
                </c:pt>
                <c:pt idx="3220">
                  <c:v>80</c:v>
                </c:pt>
                <c:pt idx="3221">
                  <c:v>80.024999999999991</c:v>
                </c:pt>
                <c:pt idx="3222">
                  <c:v>80.050000000000011</c:v>
                </c:pt>
                <c:pt idx="3223">
                  <c:v>80.075000000000003</c:v>
                </c:pt>
                <c:pt idx="3224">
                  <c:v>80.099999999999994</c:v>
                </c:pt>
                <c:pt idx="3225">
                  <c:v>80.124999999999972</c:v>
                </c:pt>
                <c:pt idx="3226">
                  <c:v>80.149999999999977</c:v>
                </c:pt>
                <c:pt idx="3227">
                  <c:v>80.174999999999983</c:v>
                </c:pt>
                <c:pt idx="3228">
                  <c:v>80.2</c:v>
                </c:pt>
                <c:pt idx="3229">
                  <c:v>80.224999999999994</c:v>
                </c:pt>
                <c:pt idx="3230">
                  <c:v>80.25</c:v>
                </c:pt>
                <c:pt idx="3231">
                  <c:v>80.274999999999991</c:v>
                </c:pt>
                <c:pt idx="3232">
                  <c:v>80.3</c:v>
                </c:pt>
                <c:pt idx="3233">
                  <c:v>80.325000000000003</c:v>
                </c:pt>
                <c:pt idx="3234">
                  <c:v>80.349999999999994</c:v>
                </c:pt>
                <c:pt idx="3235">
                  <c:v>80.374999999999986</c:v>
                </c:pt>
                <c:pt idx="3236">
                  <c:v>80.400000000000006</c:v>
                </c:pt>
                <c:pt idx="3237">
                  <c:v>80.425000000000011</c:v>
                </c:pt>
                <c:pt idx="3238">
                  <c:v>80.450000000000017</c:v>
                </c:pt>
                <c:pt idx="3239">
                  <c:v>80.475000000000009</c:v>
                </c:pt>
                <c:pt idx="3240">
                  <c:v>80.5</c:v>
                </c:pt>
                <c:pt idx="3241">
                  <c:v>80.524999999999991</c:v>
                </c:pt>
                <c:pt idx="3242">
                  <c:v>80.550000000000011</c:v>
                </c:pt>
                <c:pt idx="3243">
                  <c:v>80.575000000000003</c:v>
                </c:pt>
                <c:pt idx="3244">
                  <c:v>80.600000000000009</c:v>
                </c:pt>
                <c:pt idx="3245">
                  <c:v>80.624999999999986</c:v>
                </c:pt>
                <c:pt idx="3246">
                  <c:v>80.649999999999991</c:v>
                </c:pt>
                <c:pt idx="3247">
                  <c:v>80.674999999999983</c:v>
                </c:pt>
                <c:pt idx="3248">
                  <c:v>80.7</c:v>
                </c:pt>
                <c:pt idx="3249">
                  <c:v>80.724999999999994</c:v>
                </c:pt>
                <c:pt idx="3250">
                  <c:v>80.75</c:v>
                </c:pt>
                <c:pt idx="3251">
                  <c:v>80.774999999999991</c:v>
                </c:pt>
                <c:pt idx="3252">
                  <c:v>80.800000000000011</c:v>
                </c:pt>
                <c:pt idx="3253">
                  <c:v>80.825000000000003</c:v>
                </c:pt>
                <c:pt idx="3254">
                  <c:v>80.849999999999994</c:v>
                </c:pt>
                <c:pt idx="3255">
                  <c:v>80.874999999999972</c:v>
                </c:pt>
                <c:pt idx="3256">
                  <c:v>80.899999999999977</c:v>
                </c:pt>
                <c:pt idx="3257">
                  <c:v>80.924999999999997</c:v>
                </c:pt>
                <c:pt idx="3258">
                  <c:v>80.950000000000017</c:v>
                </c:pt>
                <c:pt idx="3259">
                  <c:v>80.974999999999994</c:v>
                </c:pt>
                <c:pt idx="3260">
                  <c:v>81</c:v>
                </c:pt>
                <c:pt idx="3261">
                  <c:v>81.024999999999991</c:v>
                </c:pt>
                <c:pt idx="3262">
                  <c:v>81.050000000000011</c:v>
                </c:pt>
                <c:pt idx="3263">
                  <c:v>81.075000000000003</c:v>
                </c:pt>
                <c:pt idx="3264">
                  <c:v>81.099999999999994</c:v>
                </c:pt>
                <c:pt idx="3265">
                  <c:v>81.124999999999986</c:v>
                </c:pt>
                <c:pt idx="3266">
                  <c:v>81.149999999999991</c:v>
                </c:pt>
                <c:pt idx="3267">
                  <c:v>81.174999999999983</c:v>
                </c:pt>
                <c:pt idx="3268">
                  <c:v>81.200000000000017</c:v>
                </c:pt>
                <c:pt idx="3269">
                  <c:v>81.225000000000009</c:v>
                </c:pt>
                <c:pt idx="3270">
                  <c:v>81.25</c:v>
                </c:pt>
                <c:pt idx="3271">
                  <c:v>81.274999999999991</c:v>
                </c:pt>
                <c:pt idx="3272">
                  <c:v>81.300000000000011</c:v>
                </c:pt>
                <c:pt idx="3273">
                  <c:v>81.325000000000003</c:v>
                </c:pt>
                <c:pt idx="3274">
                  <c:v>81.349999999999994</c:v>
                </c:pt>
                <c:pt idx="3275">
                  <c:v>81.374999999999986</c:v>
                </c:pt>
                <c:pt idx="3276">
                  <c:v>81.400000000000006</c:v>
                </c:pt>
                <c:pt idx="3277">
                  <c:v>81.425000000000011</c:v>
                </c:pt>
                <c:pt idx="3278">
                  <c:v>81.450000000000017</c:v>
                </c:pt>
                <c:pt idx="3279">
                  <c:v>81.474999999999994</c:v>
                </c:pt>
                <c:pt idx="3280">
                  <c:v>81.5</c:v>
                </c:pt>
                <c:pt idx="3281">
                  <c:v>81.524999999999977</c:v>
                </c:pt>
                <c:pt idx="3282">
                  <c:v>81.55</c:v>
                </c:pt>
                <c:pt idx="3283">
                  <c:v>81.575000000000003</c:v>
                </c:pt>
                <c:pt idx="3284">
                  <c:v>81.599999999999994</c:v>
                </c:pt>
                <c:pt idx="3285">
                  <c:v>81.624999999999986</c:v>
                </c:pt>
                <c:pt idx="3286">
                  <c:v>81.649999999999977</c:v>
                </c:pt>
                <c:pt idx="3287">
                  <c:v>81.674999999999983</c:v>
                </c:pt>
                <c:pt idx="3288">
                  <c:v>81.7</c:v>
                </c:pt>
                <c:pt idx="3289">
                  <c:v>81.724999999999994</c:v>
                </c:pt>
                <c:pt idx="3290">
                  <c:v>81.75</c:v>
                </c:pt>
                <c:pt idx="3291">
                  <c:v>81.774999999999991</c:v>
                </c:pt>
                <c:pt idx="3292">
                  <c:v>81.800000000000011</c:v>
                </c:pt>
                <c:pt idx="3293">
                  <c:v>81.825000000000003</c:v>
                </c:pt>
                <c:pt idx="3294">
                  <c:v>81.849999999999994</c:v>
                </c:pt>
                <c:pt idx="3295">
                  <c:v>81.874999999999986</c:v>
                </c:pt>
                <c:pt idx="3296">
                  <c:v>81.900000000000006</c:v>
                </c:pt>
                <c:pt idx="3297">
                  <c:v>81.925000000000011</c:v>
                </c:pt>
                <c:pt idx="3298">
                  <c:v>81.950000000000017</c:v>
                </c:pt>
                <c:pt idx="3299">
                  <c:v>81.975000000000009</c:v>
                </c:pt>
                <c:pt idx="3300">
                  <c:v>82.000000000000028</c:v>
                </c:pt>
                <c:pt idx="3301">
                  <c:v>82.024999999999991</c:v>
                </c:pt>
                <c:pt idx="3302">
                  <c:v>82.050000000000011</c:v>
                </c:pt>
                <c:pt idx="3303">
                  <c:v>82.075000000000003</c:v>
                </c:pt>
                <c:pt idx="3304">
                  <c:v>82.1</c:v>
                </c:pt>
                <c:pt idx="3305">
                  <c:v>82.124999999999986</c:v>
                </c:pt>
                <c:pt idx="3306">
                  <c:v>82.149999999999991</c:v>
                </c:pt>
                <c:pt idx="3307">
                  <c:v>82.174999999999983</c:v>
                </c:pt>
                <c:pt idx="3308">
                  <c:v>82.200000000000017</c:v>
                </c:pt>
                <c:pt idx="3309">
                  <c:v>82.224999999999994</c:v>
                </c:pt>
                <c:pt idx="3310">
                  <c:v>82.25</c:v>
                </c:pt>
                <c:pt idx="3311">
                  <c:v>82.274999999999977</c:v>
                </c:pt>
                <c:pt idx="3312">
                  <c:v>82.3</c:v>
                </c:pt>
                <c:pt idx="3313">
                  <c:v>82.325000000000003</c:v>
                </c:pt>
                <c:pt idx="3314">
                  <c:v>82.35</c:v>
                </c:pt>
                <c:pt idx="3315">
                  <c:v>82.374999999999986</c:v>
                </c:pt>
                <c:pt idx="3316">
                  <c:v>82.4</c:v>
                </c:pt>
                <c:pt idx="3317">
                  <c:v>82.424999999999997</c:v>
                </c:pt>
                <c:pt idx="3318">
                  <c:v>82.450000000000017</c:v>
                </c:pt>
                <c:pt idx="3319">
                  <c:v>82.474999999999994</c:v>
                </c:pt>
                <c:pt idx="3320">
                  <c:v>82.5</c:v>
                </c:pt>
                <c:pt idx="3321">
                  <c:v>82.524999999999991</c:v>
                </c:pt>
                <c:pt idx="3322">
                  <c:v>82.550000000000011</c:v>
                </c:pt>
                <c:pt idx="3323">
                  <c:v>82.575000000000003</c:v>
                </c:pt>
                <c:pt idx="3324">
                  <c:v>82.600000000000009</c:v>
                </c:pt>
                <c:pt idx="3325">
                  <c:v>82.624999999999986</c:v>
                </c:pt>
                <c:pt idx="3326">
                  <c:v>82.649999999999991</c:v>
                </c:pt>
                <c:pt idx="3327">
                  <c:v>82.674999999999983</c:v>
                </c:pt>
                <c:pt idx="3328">
                  <c:v>82.700000000000017</c:v>
                </c:pt>
                <c:pt idx="3329">
                  <c:v>82.725000000000009</c:v>
                </c:pt>
                <c:pt idx="3330">
                  <c:v>82.750000000000028</c:v>
                </c:pt>
                <c:pt idx="3331">
                  <c:v>82.774999999999991</c:v>
                </c:pt>
                <c:pt idx="3332">
                  <c:v>82.800000000000011</c:v>
                </c:pt>
                <c:pt idx="3333">
                  <c:v>82.825000000000003</c:v>
                </c:pt>
                <c:pt idx="3334">
                  <c:v>82.85</c:v>
                </c:pt>
                <c:pt idx="3335">
                  <c:v>82.874999999999986</c:v>
                </c:pt>
                <c:pt idx="3336">
                  <c:v>82.9</c:v>
                </c:pt>
                <c:pt idx="3337">
                  <c:v>82.925000000000011</c:v>
                </c:pt>
                <c:pt idx="3338">
                  <c:v>82.950000000000017</c:v>
                </c:pt>
                <c:pt idx="3339">
                  <c:v>82.974999999999994</c:v>
                </c:pt>
                <c:pt idx="3340">
                  <c:v>83</c:v>
                </c:pt>
                <c:pt idx="3341">
                  <c:v>83.024999999999977</c:v>
                </c:pt>
                <c:pt idx="3342">
                  <c:v>83.05</c:v>
                </c:pt>
                <c:pt idx="3343">
                  <c:v>83.075000000000003</c:v>
                </c:pt>
                <c:pt idx="3344">
                  <c:v>83.1</c:v>
                </c:pt>
                <c:pt idx="3345">
                  <c:v>83.124999999999986</c:v>
                </c:pt>
                <c:pt idx="3346">
                  <c:v>83.149999999999991</c:v>
                </c:pt>
                <c:pt idx="3347">
                  <c:v>83.174999999999983</c:v>
                </c:pt>
                <c:pt idx="3348">
                  <c:v>83.2</c:v>
                </c:pt>
                <c:pt idx="3349">
                  <c:v>83.224999999999994</c:v>
                </c:pt>
                <c:pt idx="3350">
                  <c:v>83.25</c:v>
                </c:pt>
                <c:pt idx="3351">
                  <c:v>83.274999999999991</c:v>
                </c:pt>
                <c:pt idx="3352">
                  <c:v>83.300000000000011</c:v>
                </c:pt>
                <c:pt idx="3353">
                  <c:v>83.325000000000003</c:v>
                </c:pt>
                <c:pt idx="3354">
                  <c:v>83.350000000000009</c:v>
                </c:pt>
                <c:pt idx="3355">
                  <c:v>83.374999999999986</c:v>
                </c:pt>
                <c:pt idx="3356">
                  <c:v>83.4</c:v>
                </c:pt>
                <c:pt idx="3357">
                  <c:v>83.425000000000011</c:v>
                </c:pt>
                <c:pt idx="3358">
                  <c:v>83.450000000000017</c:v>
                </c:pt>
                <c:pt idx="3359">
                  <c:v>83.474999999999994</c:v>
                </c:pt>
                <c:pt idx="3360">
                  <c:v>83.5</c:v>
                </c:pt>
                <c:pt idx="3361">
                  <c:v>83.524999999999991</c:v>
                </c:pt>
                <c:pt idx="3362">
                  <c:v>83.550000000000011</c:v>
                </c:pt>
                <c:pt idx="3363">
                  <c:v>83.575000000000003</c:v>
                </c:pt>
                <c:pt idx="3364">
                  <c:v>83.6</c:v>
                </c:pt>
                <c:pt idx="3365">
                  <c:v>83.624999999999986</c:v>
                </c:pt>
                <c:pt idx="3366">
                  <c:v>83.649999999999977</c:v>
                </c:pt>
                <c:pt idx="3367">
                  <c:v>83.674999999999983</c:v>
                </c:pt>
                <c:pt idx="3368">
                  <c:v>83.7</c:v>
                </c:pt>
                <c:pt idx="3369">
                  <c:v>83.724999999999994</c:v>
                </c:pt>
                <c:pt idx="3370">
                  <c:v>83.75</c:v>
                </c:pt>
                <c:pt idx="3371">
                  <c:v>83.774999999999991</c:v>
                </c:pt>
                <c:pt idx="3372">
                  <c:v>83.8</c:v>
                </c:pt>
                <c:pt idx="3373">
                  <c:v>83.825000000000003</c:v>
                </c:pt>
                <c:pt idx="3374">
                  <c:v>83.85</c:v>
                </c:pt>
                <c:pt idx="3375">
                  <c:v>83.874999999999986</c:v>
                </c:pt>
                <c:pt idx="3376">
                  <c:v>83.9</c:v>
                </c:pt>
                <c:pt idx="3377">
                  <c:v>83.925000000000011</c:v>
                </c:pt>
                <c:pt idx="3378">
                  <c:v>83.950000000000017</c:v>
                </c:pt>
                <c:pt idx="3379">
                  <c:v>83.974999999999994</c:v>
                </c:pt>
                <c:pt idx="3380">
                  <c:v>84</c:v>
                </c:pt>
                <c:pt idx="3381">
                  <c:v>84.024999999999991</c:v>
                </c:pt>
                <c:pt idx="3382">
                  <c:v>84.050000000000011</c:v>
                </c:pt>
                <c:pt idx="3383">
                  <c:v>84.075000000000003</c:v>
                </c:pt>
                <c:pt idx="3384">
                  <c:v>84.100000000000009</c:v>
                </c:pt>
                <c:pt idx="3385">
                  <c:v>84.124999999999986</c:v>
                </c:pt>
                <c:pt idx="3386">
                  <c:v>84.149999999999991</c:v>
                </c:pt>
                <c:pt idx="3387">
                  <c:v>84.174999999999983</c:v>
                </c:pt>
                <c:pt idx="3388">
                  <c:v>84.2</c:v>
                </c:pt>
                <c:pt idx="3389">
                  <c:v>84.224999999999994</c:v>
                </c:pt>
                <c:pt idx="3390">
                  <c:v>84.25</c:v>
                </c:pt>
                <c:pt idx="3391">
                  <c:v>84.274999999999991</c:v>
                </c:pt>
                <c:pt idx="3392">
                  <c:v>84.300000000000011</c:v>
                </c:pt>
                <c:pt idx="3393">
                  <c:v>84.325000000000003</c:v>
                </c:pt>
                <c:pt idx="3394">
                  <c:v>84.35</c:v>
                </c:pt>
                <c:pt idx="3395">
                  <c:v>84.374999999999972</c:v>
                </c:pt>
                <c:pt idx="3396">
                  <c:v>84.399999999999977</c:v>
                </c:pt>
                <c:pt idx="3397">
                  <c:v>84.424999999999997</c:v>
                </c:pt>
                <c:pt idx="3398">
                  <c:v>84.450000000000017</c:v>
                </c:pt>
                <c:pt idx="3399">
                  <c:v>84.474999999999994</c:v>
                </c:pt>
                <c:pt idx="3400">
                  <c:v>84.5</c:v>
                </c:pt>
                <c:pt idx="3401">
                  <c:v>84.524999999999991</c:v>
                </c:pt>
                <c:pt idx="3402">
                  <c:v>84.55</c:v>
                </c:pt>
                <c:pt idx="3403">
                  <c:v>84.575000000000003</c:v>
                </c:pt>
                <c:pt idx="3404">
                  <c:v>84.6</c:v>
                </c:pt>
                <c:pt idx="3405">
                  <c:v>84.624999999999986</c:v>
                </c:pt>
                <c:pt idx="3406">
                  <c:v>84.649999999999991</c:v>
                </c:pt>
                <c:pt idx="3407">
                  <c:v>84.674999999999983</c:v>
                </c:pt>
                <c:pt idx="3408">
                  <c:v>84.700000000000017</c:v>
                </c:pt>
                <c:pt idx="3409">
                  <c:v>84.725000000000009</c:v>
                </c:pt>
                <c:pt idx="3410">
                  <c:v>84.75</c:v>
                </c:pt>
                <c:pt idx="3411">
                  <c:v>84.774999999999991</c:v>
                </c:pt>
                <c:pt idx="3412">
                  <c:v>84.800000000000011</c:v>
                </c:pt>
                <c:pt idx="3413">
                  <c:v>84.825000000000003</c:v>
                </c:pt>
                <c:pt idx="3414">
                  <c:v>84.850000000000009</c:v>
                </c:pt>
                <c:pt idx="3415">
                  <c:v>84.874999999999986</c:v>
                </c:pt>
                <c:pt idx="3416">
                  <c:v>84.9</c:v>
                </c:pt>
                <c:pt idx="3417">
                  <c:v>84.925000000000011</c:v>
                </c:pt>
                <c:pt idx="3418">
                  <c:v>84.950000000000017</c:v>
                </c:pt>
                <c:pt idx="3419">
                  <c:v>84.974999999999994</c:v>
                </c:pt>
                <c:pt idx="3420">
                  <c:v>85</c:v>
                </c:pt>
                <c:pt idx="3421">
                  <c:v>85.024999999999991</c:v>
                </c:pt>
                <c:pt idx="3422">
                  <c:v>85.05</c:v>
                </c:pt>
                <c:pt idx="3423">
                  <c:v>85.075000000000003</c:v>
                </c:pt>
                <c:pt idx="3424">
                  <c:v>85.1</c:v>
                </c:pt>
                <c:pt idx="3425">
                  <c:v>85.124999999999986</c:v>
                </c:pt>
                <c:pt idx="3426">
                  <c:v>85.149999999999977</c:v>
                </c:pt>
                <c:pt idx="3427">
                  <c:v>85.174999999999983</c:v>
                </c:pt>
                <c:pt idx="3428">
                  <c:v>85.2</c:v>
                </c:pt>
                <c:pt idx="3429">
                  <c:v>85.224999999999994</c:v>
                </c:pt>
                <c:pt idx="3430">
                  <c:v>85.25</c:v>
                </c:pt>
                <c:pt idx="3431">
                  <c:v>85.274999999999991</c:v>
                </c:pt>
                <c:pt idx="3432">
                  <c:v>85.300000000000011</c:v>
                </c:pt>
                <c:pt idx="3433">
                  <c:v>85.325000000000003</c:v>
                </c:pt>
                <c:pt idx="3434">
                  <c:v>85.35</c:v>
                </c:pt>
                <c:pt idx="3435">
                  <c:v>85.374999999999986</c:v>
                </c:pt>
                <c:pt idx="3436">
                  <c:v>85.4</c:v>
                </c:pt>
                <c:pt idx="3437">
                  <c:v>85.425000000000011</c:v>
                </c:pt>
                <c:pt idx="3438">
                  <c:v>85.450000000000017</c:v>
                </c:pt>
                <c:pt idx="3439">
                  <c:v>85.475000000000009</c:v>
                </c:pt>
                <c:pt idx="3440">
                  <c:v>85.500000000000028</c:v>
                </c:pt>
                <c:pt idx="3441">
                  <c:v>85.524999999999991</c:v>
                </c:pt>
                <c:pt idx="3442">
                  <c:v>85.550000000000011</c:v>
                </c:pt>
                <c:pt idx="3443">
                  <c:v>85.575000000000003</c:v>
                </c:pt>
                <c:pt idx="3444">
                  <c:v>85.6</c:v>
                </c:pt>
                <c:pt idx="3445">
                  <c:v>85.624999999999986</c:v>
                </c:pt>
                <c:pt idx="3446">
                  <c:v>85.649999999999991</c:v>
                </c:pt>
                <c:pt idx="3447">
                  <c:v>85.674999999999983</c:v>
                </c:pt>
                <c:pt idx="3448">
                  <c:v>85.700000000000017</c:v>
                </c:pt>
                <c:pt idx="3449">
                  <c:v>85.724999999999994</c:v>
                </c:pt>
                <c:pt idx="3450">
                  <c:v>85.75</c:v>
                </c:pt>
                <c:pt idx="3451">
                  <c:v>85.774999999999977</c:v>
                </c:pt>
                <c:pt idx="3452">
                  <c:v>85.8</c:v>
                </c:pt>
                <c:pt idx="3453">
                  <c:v>85.825000000000003</c:v>
                </c:pt>
                <c:pt idx="3454">
                  <c:v>85.85</c:v>
                </c:pt>
                <c:pt idx="3455">
                  <c:v>85.874999999999986</c:v>
                </c:pt>
                <c:pt idx="3456">
                  <c:v>85.9</c:v>
                </c:pt>
                <c:pt idx="3457">
                  <c:v>85.924999999999997</c:v>
                </c:pt>
                <c:pt idx="3458">
                  <c:v>85.950000000000017</c:v>
                </c:pt>
                <c:pt idx="3459">
                  <c:v>85.974999999999994</c:v>
                </c:pt>
                <c:pt idx="3460">
                  <c:v>86</c:v>
                </c:pt>
                <c:pt idx="3461">
                  <c:v>86.024999999999991</c:v>
                </c:pt>
                <c:pt idx="3462">
                  <c:v>86.050000000000011</c:v>
                </c:pt>
                <c:pt idx="3463">
                  <c:v>86.075000000000003</c:v>
                </c:pt>
                <c:pt idx="3464">
                  <c:v>86.1</c:v>
                </c:pt>
                <c:pt idx="3465">
                  <c:v>86.124999999999986</c:v>
                </c:pt>
                <c:pt idx="3466">
                  <c:v>86.149999999999991</c:v>
                </c:pt>
                <c:pt idx="3467">
                  <c:v>86.174999999999983</c:v>
                </c:pt>
                <c:pt idx="3468">
                  <c:v>86.200000000000017</c:v>
                </c:pt>
                <c:pt idx="3469">
                  <c:v>86.225000000000009</c:v>
                </c:pt>
                <c:pt idx="3470">
                  <c:v>86.250000000000028</c:v>
                </c:pt>
                <c:pt idx="3471">
                  <c:v>86.274999999999991</c:v>
                </c:pt>
                <c:pt idx="3472">
                  <c:v>86.3</c:v>
                </c:pt>
                <c:pt idx="3473">
                  <c:v>86.325000000000003</c:v>
                </c:pt>
                <c:pt idx="3474">
                  <c:v>86.35</c:v>
                </c:pt>
                <c:pt idx="3475">
                  <c:v>86.374999999999986</c:v>
                </c:pt>
                <c:pt idx="3476">
                  <c:v>86.4</c:v>
                </c:pt>
                <c:pt idx="3477">
                  <c:v>86.425000000000011</c:v>
                </c:pt>
                <c:pt idx="3478">
                  <c:v>86.450000000000017</c:v>
                </c:pt>
                <c:pt idx="3479">
                  <c:v>86.474999999999994</c:v>
                </c:pt>
                <c:pt idx="3480">
                  <c:v>86.5</c:v>
                </c:pt>
                <c:pt idx="3481">
                  <c:v>86.524999999999977</c:v>
                </c:pt>
                <c:pt idx="3482">
                  <c:v>86.55</c:v>
                </c:pt>
                <c:pt idx="3483">
                  <c:v>86.575000000000003</c:v>
                </c:pt>
                <c:pt idx="3484">
                  <c:v>86.6</c:v>
                </c:pt>
                <c:pt idx="3485">
                  <c:v>86.624999999999986</c:v>
                </c:pt>
                <c:pt idx="3486">
                  <c:v>86.649999999999991</c:v>
                </c:pt>
                <c:pt idx="3487">
                  <c:v>86.674999999999983</c:v>
                </c:pt>
                <c:pt idx="3488">
                  <c:v>86.7</c:v>
                </c:pt>
                <c:pt idx="3489">
                  <c:v>86.724999999999994</c:v>
                </c:pt>
                <c:pt idx="3490">
                  <c:v>86.75</c:v>
                </c:pt>
                <c:pt idx="3491">
                  <c:v>86.774999999999991</c:v>
                </c:pt>
                <c:pt idx="3492">
                  <c:v>86.800000000000011</c:v>
                </c:pt>
                <c:pt idx="3493">
                  <c:v>86.825000000000003</c:v>
                </c:pt>
                <c:pt idx="3494">
                  <c:v>86.850000000000009</c:v>
                </c:pt>
                <c:pt idx="3495">
                  <c:v>86.874999999999986</c:v>
                </c:pt>
                <c:pt idx="3496">
                  <c:v>86.9</c:v>
                </c:pt>
                <c:pt idx="3497">
                  <c:v>86.925000000000011</c:v>
                </c:pt>
                <c:pt idx="3498">
                  <c:v>86.950000000000017</c:v>
                </c:pt>
                <c:pt idx="3499">
                  <c:v>86.975000000000009</c:v>
                </c:pt>
                <c:pt idx="3500">
                  <c:v>87</c:v>
                </c:pt>
                <c:pt idx="3501">
                  <c:v>87.024999999999991</c:v>
                </c:pt>
                <c:pt idx="3502">
                  <c:v>87.050000000000011</c:v>
                </c:pt>
                <c:pt idx="3503">
                  <c:v>87.075000000000003</c:v>
                </c:pt>
                <c:pt idx="3504">
                  <c:v>87.1</c:v>
                </c:pt>
                <c:pt idx="3505">
                  <c:v>87.124999999999986</c:v>
                </c:pt>
                <c:pt idx="3506">
                  <c:v>87.149999999999991</c:v>
                </c:pt>
                <c:pt idx="3507">
                  <c:v>87.174999999999983</c:v>
                </c:pt>
                <c:pt idx="3508">
                  <c:v>87.2</c:v>
                </c:pt>
                <c:pt idx="3509">
                  <c:v>87.224999999999994</c:v>
                </c:pt>
                <c:pt idx="3510">
                  <c:v>87.25</c:v>
                </c:pt>
                <c:pt idx="3511">
                  <c:v>87.274999999999977</c:v>
                </c:pt>
                <c:pt idx="3512">
                  <c:v>87.3</c:v>
                </c:pt>
                <c:pt idx="3513">
                  <c:v>87.325000000000003</c:v>
                </c:pt>
                <c:pt idx="3514">
                  <c:v>87.35</c:v>
                </c:pt>
                <c:pt idx="3515">
                  <c:v>87.374999999999986</c:v>
                </c:pt>
                <c:pt idx="3516">
                  <c:v>87.4</c:v>
                </c:pt>
                <c:pt idx="3517">
                  <c:v>87.425000000000011</c:v>
                </c:pt>
                <c:pt idx="3518">
                  <c:v>87.450000000000017</c:v>
                </c:pt>
                <c:pt idx="3519">
                  <c:v>87.474999999999994</c:v>
                </c:pt>
                <c:pt idx="3520">
                  <c:v>87.5</c:v>
                </c:pt>
                <c:pt idx="3521">
                  <c:v>87.524999999999991</c:v>
                </c:pt>
                <c:pt idx="3522">
                  <c:v>87.550000000000011</c:v>
                </c:pt>
                <c:pt idx="3523">
                  <c:v>87.575000000000003</c:v>
                </c:pt>
                <c:pt idx="3524">
                  <c:v>87.600000000000009</c:v>
                </c:pt>
                <c:pt idx="3525">
                  <c:v>87.624999999999986</c:v>
                </c:pt>
                <c:pt idx="3526">
                  <c:v>87.649999999999991</c:v>
                </c:pt>
                <c:pt idx="3527">
                  <c:v>87.674999999999983</c:v>
                </c:pt>
                <c:pt idx="3528">
                  <c:v>87.7</c:v>
                </c:pt>
                <c:pt idx="3529">
                  <c:v>87.724999999999994</c:v>
                </c:pt>
                <c:pt idx="3530">
                  <c:v>87.75</c:v>
                </c:pt>
                <c:pt idx="3531">
                  <c:v>87.774999999999991</c:v>
                </c:pt>
                <c:pt idx="3532">
                  <c:v>87.800000000000011</c:v>
                </c:pt>
                <c:pt idx="3533">
                  <c:v>87.825000000000003</c:v>
                </c:pt>
                <c:pt idx="3534">
                  <c:v>87.85</c:v>
                </c:pt>
                <c:pt idx="3535">
                  <c:v>87.874999999999972</c:v>
                </c:pt>
                <c:pt idx="3536">
                  <c:v>87.899999999999977</c:v>
                </c:pt>
                <c:pt idx="3537">
                  <c:v>87.924999999999997</c:v>
                </c:pt>
                <c:pt idx="3538">
                  <c:v>87.950000000000017</c:v>
                </c:pt>
                <c:pt idx="3539">
                  <c:v>87.974999999999994</c:v>
                </c:pt>
                <c:pt idx="3540">
                  <c:v>88</c:v>
                </c:pt>
                <c:pt idx="3541">
                  <c:v>88.024999999999991</c:v>
                </c:pt>
                <c:pt idx="3542">
                  <c:v>88.05</c:v>
                </c:pt>
                <c:pt idx="3543">
                  <c:v>88.075000000000003</c:v>
                </c:pt>
                <c:pt idx="3544">
                  <c:v>88.1</c:v>
                </c:pt>
                <c:pt idx="3545">
                  <c:v>88.124999999999986</c:v>
                </c:pt>
                <c:pt idx="3546">
                  <c:v>88.149999999999991</c:v>
                </c:pt>
                <c:pt idx="3547">
                  <c:v>88.174999999999983</c:v>
                </c:pt>
                <c:pt idx="3548">
                  <c:v>88.200000000000017</c:v>
                </c:pt>
                <c:pt idx="3549">
                  <c:v>88.225000000000009</c:v>
                </c:pt>
                <c:pt idx="3550">
                  <c:v>88.25</c:v>
                </c:pt>
                <c:pt idx="3551">
                  <c:v>88.274999999999991</c:v>
                </c:pt>
                <c:pt idx="3552">
                  <c:v>88.300000000000011</c:v>
                </c:pt>
                <c:pt idx="3553">
                  <c:v>88.325000000000003</c:v>
                </c:pt>
                <c:pt idx="3554">
                  <c:v>88.350000000000009</c:v>
                </c:pt>
                <c:pt idx="3555">
                  <c:v>88.374999999999986</c:v>
                </c:pt>
                <c:pt idx="3556">
                  <c:v>88.4</c:v>
                </c:pt>
                <c:pt idx="3557">
                  <c:v>88.424999999999997</c:v>
                </c:pt>
                <c:pt idx="3558">
                  <c:v>88.450000000000017</c:v>
                </c:pt>
                <c:pt idx="3559">
                  <c:v>88.474999999999994</c:v>
                </c:pt>
                <c:pt idx="3560">
                  <c:v>88.5</c:v>
                </c:pt>
                <c:pt idx="3561">
                  <c:v>88.524999999999991</c:v>
                </c:pt>
                <c:pt idx="3562">
                  <c:v>88.550000000000011</c:v>
                </c:pt>
                <c:pt idx="3563">
                  <c:v>88.575000000000003</c:v>
                </c:pt>
                <c:pt idx="3564">
                  <c:v>88.6</c:v>
                </c:pt>
                <c:pt idx="3565">
                  <c:v>88.624999999999972</c:v>
                </c:pt>
                <c:pt idx="3566">
                  <c:v>88.649999999999977</c:v>
                </c:pt>
                <c:pt idx="3567">
                  <c:v>88.674999999999983</c:v>
                </c:pt>
                <c:pt idx="3568">
                  <c:v>88.7</c:v>
                </c:pt>
                <c:pt idx="3569">
                  <c:v>88.724999999999994</c:v>
                </c:pt>
                <c:pt idx="3570">
                  <c:v>88.75</c:v>
                </c:pt>
                <c:pt idx="3571">
                  <c:v>88.774999999999991</c:v>
                </c:pt>
                <c:pt idx="3572">
                  <c:v>88.800000000000011</c:v>
                </c:pt>
                <c:pt idx="3573">
                  <c:v>88.825000000000003</c:v>
                </c:pt>
                <c:pt idx="3574">
                  <c:v>88.85</c:v>
                </c:pt>
                <c:pt idx="3575">
                  <c:v>88.874999999999986</c:v>
                </c:pt>
                <c:pt idx="3576">
                  <c:v>88.9</c:v>
                </c:pt>
                <c:pt idx="3577">
                  <c:v>88.925000000000011</c:v>
                </c:pt>
                <c:pt idx="3578">
                  <c:v>88.950000000000017</c:v>
                </c:pt>
                <c:pt idx="3579">
                  <c:v>88.975000000000009</c:v>
                </c:pt>
                <c:pt idx="3580">
                  <c:v>89</c:v>
                </c:pt>
                <c:pt idx="3581">
                  <c:v>89.024999999999991</c:v>
                </c:pt>
                <c:pt idx="3582">
                  <c:v>89.050000000000011</c:v>
                </c:pt>
                <c:pt idx="3583">
                  <c:v>89.075000000000003</c:v>
                </c:pt>
                <c:pt idx="3584">
                  <c:v>89.1</c:v>
                </c:pt>
                <c:pt idx="3585">
                  <c:v>89.124999999999986</c:v>
                </c:pt>
                <c:pt idx="3586">
                  <c:v>89.149999999999991</c:v>
                </c:pt>
                <c:pt idx="3587">
                  <c:v>89.174999999999983</c:v>
                </c:pt>
                <c:pt idx="3588">
                  <c:v>89.2</c:v>
                </c:pt>
                <c:pt idx="3589">
                  <c:v>89.224999999999994</c:v>
                </c:pt>
                <c:pt idx="3590">
                  <c:v>89.25</c:v>
                </c:pt>
                <c:pt idx="3591">
                  <c:v>89.274999999999991</c:v>
                </c:pt>
                <c:pt idx="3592">
                  <c:v>89.3</c:v>
                </c:pt>
                <c:pt idx="3593">
                  <c:v>89.325000000000003</c:v>
                </c:pt>
                <c:pt idx="3594">
                  <c:v>89.35</c:v>
                </c:pt>
                <c:pt idx="3595">
                  <c:v>89.374999999999986</c:v>
                </c:pt>
                <c:pt idx="3596">
                  <c:v>89.399999999999977</c:v>
                </c:pt>
                <c:pt idx="3597">
                  <c:v>89.424999999999997</c:v>
                </c:pt>
                <c:pt idx="3598">
                  <c:v>89.450000000000017</c:v>
                </c:pt>
                <c:pt idx="3599">
                  <c:v>89.474999999999994</c:v>
                </c:pt>
                <c:pt idx="3600">
                  <c:v>89.5</c:v>
                </c:pt>
                <c:pt idx="3601">
                  <c:v>89.524999999999991</c:v>
                </c:pt>
                <c:pt idx="3602">
                  <c:v>89.550000000000011</c:v>
                </c:pt>
                <c:pt idx="3603">
                  <c:v>89.575000000000003</c:v>
                </c:pt>
                <c:pt idx="3604">
                  <c:v>89.6</c:v>
                </c:pt>
                <c:pt idx="3605">
                  <c:v>89.624999999999986</c:v>
                </c:pt>
                <c:pt idx="3606">
                  <c:v>89.649999999999991</c:v>
                </c:pt>
                <c:pt idx="3607">
                  <c:v>89.674999999999983</c:v>
                </c:pt>
                <c:pt idx="3608">
                  <c:v>89.700000000000017</c:v>
                </c:pt>
                <c:pt idx="3609">
                  <c:v>89.725000000000009</c:v>
                </c:pt>
                <c:pt idx="3610">
                  <c:v>89.750000000000028</c:v>
                </c:pt>
                <c:pt idx="3611">
                  <c:v>89.774999999999991</c:v>
                </c:pt>
                <c:pt idx="3612">
                  <c:v>89.800000000000011</c:v>
                </c:pt>
                <c:pt idx="3613">
                  <c:v>89.825000000000003</c:v>
                </c:pt>
                <c:pt idx="3614">
                  <c:v>89.85</c:v>
                </c:pt>
                <c:pt idx="3615">
                  <c:v>89.874999999999986</c:v>
                </c:pt>
                <c:pt idx="3616">
                  <c:v>89.9</c:v>
                </c:pt>
                <c:pt idx="3617">
                  <c:v>89.925000000000011</c:v>
                </c:pt>
                <c:pt idx="3618">
                  <c:v>89.950000000000017</c:v>
                </c:pt>
                <c:pt idx="3619">
                  <c:v>89.974999999999994</c:v>
                </c:pt>
                <c:pt idx="3620">
                  <c:v>90</c:v>
                </c:pt>
                <c:pt idx="3621">
                  <c:v>90.024999999999977</c:v>
                </c:pt>
                <c:pt idx="3622">
                  <c:v>90.05</c:v>
                </c:pt>
                <c:pt idx="3623">
                  <c:v>90.075000000000003</c:v>
                </c:pt>
                <c:pt idx="3624">
                  <c:v>90.1</c:v>
                </c:pt>
                <c:pt idx="3625">
                  <c:v>90.124999999999986</c:v>
                </c:pt>
                <c:pt idx="3626">
                  <c:v>90.149999999999991</c:v>
                </c:pt>
                <c:pt idx="3627">
                  <c:v>90.174999999999983</c:v>
                </c:pt>
                <c:pt idx="3628">
                  <c:v>90.2</c:v>
                </c:pt>
                <c:pt idx="3629">
                  <c:v>90.224999999999994</c:v>
                </c:pt>
                <c:pt idx="3630">
                  <c:v>90.25</c:v>
                </c:pt>
                <c:pt idx="3631">
                  <c:v>90.274999999999991</c:v>
                </c:pt>
                <c:pt idx="3632">
                  <c:v>90.300000000000011</c:v>
                </c:pt>
                <c:pt idx="3633">
                  <c:v>90.325000000000003</c:v>
                </c:pt>
                <c:pt idx="3634">
                  <c:v>90.350000000000009</c:v>
                </c:pt>
                <c:pt idx="3635">
                  <c:v>90.374999999999986</c:v>
                </c:pt>
                <c:pt idx="3636">
                  <c:v>90.4</c:v>
                </c:pt>
                <c:pt idx="3637">
                  <c:v>90.425000000000011</c:v>
                </c:pt>
                <c:pt idx="3638">
                  <c:v>90.450000000000017</c:v>
                </c:pt>
                <c:pt idx="3639">
                  <c:v>90.475000000000009</c:v>
                </c:pt>
                <c:pt idx="3640">
                  <c:v>90.500000000000028</c:v>
                </c:pt>
                <c:pt idx="3641">
                  <c:v>90.524999999999991</c:v>
                </c:pt>
                <c:pt idx="3642">
                  <c:v>90.550000000000011</c:v>
                </c:pt>
                <c:pt idx="3643">
                  <c:v>90.575000000000003</c:v>
                </c:pt>
                <c:pt idx="3644">
                  <c:v>90.6</c:v>
                </c:pt>
                <c:pt idx="3645">
                  <c:v>90.624999999999986</c:v>
                </c:pt>
                <c:pt idx="3646">
                  <c:v>90.649999999999991</c:v>
                </c:pt>
                <c:pt idx="3647">
                  <c:v>90.674999999999983</c:v>
                </c:pt>
                <c:pt idx="3648">
                  <c:v>90.7</c:v>
                </c:pt>
                <c:pt idx="3649">
                  <c:v>90.724999999999994</c:v>
                </c:pt>
                <c:pt idx="3650">
                  <c:v>90.75</c:v>
                </c:pt>
                <c:pt idx="3651">
                  <c:v>90.774999999999977</c:v>
                </c:pt>
                <c:pt idx="3652">
                  <c:v>90.8</c:v>
                </c:pt>
                <c:pt idx="3653">
                  <c:v>90.825000000000003</c:v>
                </c:pt>
                <c:pt idx="3654">
                  <c:v>90.85</c:v>
                </c:pt>
                <c:pt idx="3655">
                  <c:v>90.874999999999986</c:v>
                </c:pt>
                <c:pt idx="3656">
                  <c:v>90.9</c:v>
                </c:pt>
                <c:pt idx="3657">
                  <c:v>90.925000000000011</c:v>
                </c:pt>
                <c:pt idx="3658">
                  <c:v>90.950000000000017</c:v>
                </c:pt>
                <c:pt idx="3659">
                  <c:v>90.974999999999994</c:v>
                </c:pt>
                <c:pt idx="3660">
                  <c:v>91</c:v>
                </c:pt>
                <c:pt idx="3661">
                  <c:v>91.024999999999991</c:v>
                </c:pt>
                <c:pt idx="3662">
                  <c:v>91.050000000000011</c:v>
                </c:pt>
                <c:pt idx="3663">
                  <c:v>91.075000000000003</c:v>
                </c:pt>
                <c:pt idx="3664">
                  <c:v>91.100000000000009</c:v>
                </c:pt>
                <c:pt idx="3665">
                  <c:v>91.124999999999986</c:v>
                </c:pt>
                <c:pt idx="3666">
                  <c:v>91.149999999999991</c:v>
                </c:pt>
                <c:pt idx="3667">
                  <c:v>91.174999999999983</c:v>
                </c:pt>
                <c:pt idx="3668">
                  <c:v>91.200000000000017</c:v>
                </c:pt>
                <c:pt idx="3669">
                  <c:v>91.224999999999994</c:v>
                </c:pt>
                <c:pt idx="3670">
                  <c:v>91.25</c:v>
                </c:pt>
                <c:pt idx="3671">
                  <c:v>91.274999999999991</c:v>
                </c:pt>
                <c:pt idx="3672">
                  <c:v>91.300000000000011</c:v>
                </c:pt>
                <c:pt idx="3673">
                  <c:v>91.325000000000003</c:v>
                </c:pt>
                <c:pt idx="3674">
                  <c:v>91.35</c:v>
                </c:pt>
                <c:pt idx="3675">
                  <c:v>91.374999999999986</c:v>
                </c:pt>
                <c:pt idx="3676">
                  <c:v>91.399999999999977</c:v>
                </c:pt>
                <c:pt idx="3677">
                  <c:v>91.424999999999997</c:v>
                </c:pt>
                <c:pt idx="3678">
                  <c:v>91.450000000000017</c:v>
                </c:pt>
                <c:pt idx="3679">
                  <c:v>91.474999999999994</c:v>
                </c:pt>
                <c:pt idx="3680">
                  <c:v>91.5</c:v>
                </c:pt>
                <c:pt idx="3681">
                  <c:v>91.524999999999991</c:v>
                </c:pt>
                <c:pt idx="3682">
                  <c:v>91.55</c:v>
                </c:pt>
                <c:pt idx="3683">
                  <c:v>91.575000000000003</c:v>
                </c:pt>
                <c:pt idx="3684">
                  <c:v>91.6</c:v>
                </c:pt>
                <c:pt idx="3685">
                  <c:v>91.624999999999986</c:v>
                </c:pt>
                <c:pt idx="3686">
                  <c:v>91.649999999999991</c:v>
                </c:pt>
                <c:pt idx="3687">
                  <c:v>91.674999999999983</c:v>
                </c:pt>
                <c:pt idx="3688">
                  <c:v>91.700000000000017</c:v>
                </c:pt>
                <c:pt idx="3689">
                  <c:v>91.724999999999994</c:v>
                </c:pt>
                <c:pt idx="3690">
                  <c:v>91.75</c:v>
                </c:pt>
                <c:pt idx="3691">
                  <c:v>91.774999999999991</c:v>
                </c:pt>
                <c:pt idx="3692">
                  <c:v>91.800000000000011</c:v>
                </c:pt>
                <c:pt idx="3693">
                  <c:v>91.825000000000003</c:v>
                </c:pt>
                <c:pt idx="3694">
                  <c:v>91.850000000000009</c:v>
                </c:pt>
                <c:pt idx="3695">
                  <c:v>91.874999999999986</c:v>
                </c:pt>
                <c:pt idx="3696">
                  <c:v>91.900000000000034</c:v>
                </c:pt>
                <c:pt idx="3697">
                  <c:v>91.924999999999997</c:v>
                </c:pt>
                <c:pt idx="3698">
                  <c:v>91.950000000000017</c:v>
                </c:pt>
                <c:pt idx="3699">
                  <c:v>91.974999999999994</c:v>
                </c:pt>
                <c:pt idx="3700">
                  <c:v>92</c:v>
                </c:pt>
                <c:pt idx="3701">
                  <c:v>92.024999999999991</c:v>
                </c:pt>
                <c:pt idx="3702">
                  <c:v>92.050000000000011</c:v>
                </c:pt>
                <c:pt idx="3703">
                  <c:v>92.075000000000003</c:v>
                </c:pt>
                <c:pt idx="3704">
                  <c:v>92.1</c:v>
                </c:pt>
                <c:pt idx="3705">
                  <c:v>92.124999999999972</c:v>
                </c:pt>
                <c:pt idx="3706">
                  <c:v>92.149999999999977</c:v>
                </c:pt>
                <c:pt idx="3707">
                  <c:v>92.174999999999983</c:v>
                </c:pt>
                <c:pt idx="3708">
                  <c:v>92.2</c:v>
                </c:pt>
                <c:pt idx="3709">
                  <c:v>92.224999999999994</c:v>
                </c:pt>
                <c:pt idx="3710">
                  <c:v>92.25</c:v>
                </c:pt>
                <c:pt idx="3711">
                  <c:v>92.274999999999991</c:v>
                </c:pt>
                <c:pt idx="3712">
                  <c:v>92.3</c:v>
                </c:pt>
                <c:pt idx="3713">
                  <c:v>92.325000000000003</c:v>
                </c:pt>
                <c:pt idx="3714">
                  <c:v>92.35</c:v>
                </c:pt>
                <c:pt idx="3715">
                  <c:v>92.374999999999986</c:v>
                </c:pt>
                <c:pt idx="3716">
                  <c:v>92.4</c:v>
                </c:pt>
                <c:pt idx="3717">
                  <c:v>92.425000000000011</c:v>
                </c:pt>
                <c:pt idx="3718">
                  <c:v>92.450000000000017</c:v>
                </c:pt>
                <c:pt idx="3719">
                  <c:v>92.475000000000009</c:v>
                </c:pt>
                <c:pt idx="3720">
                  <c:v>92.5</c:v>
                </c:pt>
                <c:pt idx="3721">
                  <c:v>92.524999999999991</c:v>
                </c:pt>
                <c:pt idx="3722">
                  <c:v>92.550000000000011</c:v>
                </c:pt>
                <c:pt idx="3723">
                  <c:v>92.575000000000003</c:v>
                </c:pt>
                <c:pt idx="3724">
                  <c:v>92.600000000000009</c:v>
                </c:pt>
                <c:pt idx="3725">
                  <c:v>92.624999999999986</c:v>
                </c:pt>
                <c:pt idx="3726">
                  <c:v>92.649999999999991</c:v>
                </c:pt>
                <c:pt idx="3727">
                  <c:v>92.674999999999983</c:v>
                </c:pt>
                <c:pt idx="3728">
                  <c:v>92.7</c:v>
                </c:pt>
                <c:pt idx="3729">
                  <c:v>92.724999999999994</c:v>
                </c:pt>
                <c:pt idx="3730">
                  <c:v>92.75</c:v>
                </c:pt>
                <c:pt idx="3731">
                  <c:v>92.774999999999991</c:v>
                </c:pt>
                <c:pt idx="3732">
                  <c:v>92.8</c:v>
                </c:pt>
                <c:pt idx="3733">
                  <c:v>92.825000000000003</c:v>
                </c:pt>
                <c:pt idx="3734">
                  <c:v>92.85</c:v>
                </c:pt>
                <c:pt idx="3735">
                  <c:v>92.874999999999986</c:v>
                </c:pt>
                <c:pt idx="3736">
                  <c:v>92.899999999999977</c:v>
                </c:pt>
                <c:pt idx="3737">
                  <c:v>92.924999999999997</c:v>
                </c:pt>
                <c:pt idx="3738">
                  <c:v>92.950000000000017</c:v>
                </c:pt>
                <c:pt idx="3739">
                  <c:v>92.974999999999994</c:v>
                </c:pt>
                <c:pt idx="3740">
                  <c:v>93</c:v>
                </c:pt>
                <c:pt idx="3741">
                  <c:v>93.024999999999991</c:v>
                </c:pt>
                <c:pt idx="3742">
                  <c:v>93.050000000000011</c:v>
                </c:pt>
                <c:pt idx="3743">
                  <c:v>93.075000000000003</c:v>
                </c:pt>
                <c:pt idx="3744">
                  <c:v>93.1</c:v>
                </c:pt>
                <c:pt idx="3745">
                  <c:v>93.124999999999986</c:v>
                </c:pt>
                <c:pt idx="3746">
                  <c:v>93.149999999999991</c:v>
                </c:pt>
                <c:pt idx="3747">
                  <c:v>93.174999999999983</c:v>
                </c:pt>
                <c:pt idx="3748">
                  <c:v>93.200000000000017</c:v>
                </c:pt>
                <c:pt idx="3749">
                  <c:v>93.225000000000009</c:v>
                </c:pt>
                <c:pt idx="3750">
                  <c:v>93.250000000000028</c:v>
                </c:pt>
                <c:pt idx="3751">
                  <c:v>93.274999999999991</c:v>
                </c:pt>
                <c:pt idx="3752">
                  <c:v>93.300000000000011</c:v>
                </c:pt>
                <c:pt idx="3753">
                  <c:v>93.325000000000003</c:v>
                </c:pt>
                <c:pt idx="3754">
                  <c:v>93.35</c:v>
                </c:pt>
                <c:pt idx="3755">
                  <c:v>93.374999999999986</c:v>
                </c:pt>
                <c:pt idx="3756">
                  <c:v>93.4</c:v>
                </c:pt>
                <c:pt idx="3757">
                  <c:v>93.425000000000011</c:v>
                </c:pt>
                <c:pt idx="3758">
                  <c:v>93.450000000000017</c:v>
                </c:pt>
                <c:pt idx="3759">
                  <c:v>93.474999999999994</c:v>
                </c:pt>
                <c:pt idx="3760">
                  <c:v>93.5</c:v>
                </c:pt>
                <c:pt idx="3761">
                  <c:v>93.524999999999977</c:v>
                </c:pt>
                <c:pt idx="3762">
                  <c:v>93.55</c:v>
                </c:pt>
                <c:pt idx="3763">
                  <c:v>93.575000000000003</c:v>
                </c:pt>
                <c:pt idx="3764">
                  <c:v>93.6</c:v>
                </c:pt>
                <c:pt idx="3765">
                  <c:v>93.624999999999986</c:v>
                </c:pt>
                <c:pt idx="3766">
                  <c:v>93.649999999999991</c:v>
                </c:pt>
                <c:pt idx="3767">
                  <c:v>93.674999999999983</c:v>
                </c:pt>
                <c:pt idx="3768">
                  <c:v>93.7</c:v>
                </c:pt>
                <c:pt idx="3769">
                  <c:v>93.724999999999994</c:v>
                </c:pt>
                <c:pt idx="3770">
                  <c:v>93.75</c:v>
                </c:pt>
                <c:pt idx="3771">
                  <c:v>93.774999999999991</c:v>
                </c:pt>
                <c:pt idx="3772">
                  <c:v>93.800000000000011</c:v>
                </c:pt>
                <c:pt idx="3773">
                  <c:v>93.825000000000003</c:v>
                </c:pt>
                <c:pt idx="3774">
                  <c:v>93.85</c:v>
                </c:pt>
                <c:pt idx="3775">
                  <c:v>93.874999999999986</c:v>
                </c:pt>
                <c:pt idx="3776">
                  <c:v>93.9</c:v>
                </c:pt>
                <c:pt idx="3777">
                  <c:v>93.925000000000011</c:v>
                </c:pt>
                <c:pt idx="3778">
                  <c:v>93.950000000000017</c:v>
                </c:pt>
                <c:pt idx="3779">
                  <c:v>93.975000000000009</c:v>
                </c:pt>
                <c:pt idx="3780">
                  <c:v>94.000000000000028</c:v>
                </c:pt>
                <c:pt idx="3781">
                  <c:v>94.024999999999991</c:v>
                </c:pt>
                <c:pt idx="3782">
                  <c:v>94.05</c:v>
                </c:pt>
                <c:pt idx="3783">
                  <c:v>94.075000000000003</c:v>
                </c:pt>
                <c:pt idx="3784">
                  <c:v>94.1</c:v>
                </c:pt>
                <c:pt idx="3785">
                  <c:v>94.124999999999986</c:v>
                </c:pt>
                <c:pt idx="3786">
                  <c:v>94.149999999999991</c:v>
                </c:pt>
                <c:pt idx="3787">
                  <c:v>94.174999999999983</c:v>
                </c:pt>
                <c:pt idx="3788">
                  <c:v>94.200000000000017</c:v>
                </c:pt>
                <c:pt idx="3789">
                  <c:v>94.224999999999994</c:v>
                </c:pt>
                <c:pt idx="3790">
                  <c:v>94.25</c:v>
                </c:pt>
                <c:pt idx="3791">
                  <c:v>94.274999999999977</c:v>
                </c:pt>
                <c:pt idx="3792">
                  <c:v>94.3</c:v>
                </c:pt>
                <c:pt idx="3793">
                  <c:v>94.325000000000003</c:v>
                </c:pt>
                <c:pt idx="3794">
                  <c:v>94.35</c:v>
                </c:pt>
                <c:pt idx="3795">
                  <c:v>94.374999999999986</c:v>
                </c:pt>
                <c:pt idx="3796">
                  <c:v>94.4</c:v>
                </c:pt>
                <c:pt idx="3797">
                  <c:v>94.425000000000011</c:v>
                </c:pt>
                <c:pt idx="3798">
                  <c:v>94.450000000000017</c:v>
                </c:pt>
                <c:pt idx="3799">
                  <c:v>94.474999999999994</c:v>
                </c:pt>
                <c:pt idx="3800">
                  <c:v>94.5</c:v>
                </c:pt>
                <c:pt idx="3801">
                  <c:v>94.524999999999991</c:v>
                </c:pt>
                <c:pt idx="3802">
                  <c:v>94.550000000000011</c:v>
                </c:pt>
                <c:pt idx="3803">
                  <c:v>94.575000000000003</c:v>
                </c:pt>
                <c:pt idx="3804">
                  <c:v>94.600000000000009</c:v>
                </c:pt>
                <c:pt idx="3805">
                  <c:v>94.624999999999986</c:v>
                </c:pt>
                <c:pt idx="3806">
                  <c:v>94.649999999999991</c:v>
                </c:pt>
                <c:pt idx="3807">
                  <c:v>94.674999999999983</c:v>
                </c:pt>
                <c:pt idx="3808">
                  <c:v>94.700000000000017</c:v>
                </c:pt>
                <c:pt idx="3809">
                  <c:v>94.725000000000009</c:v>
                </c:pt>
                <c:pt idx="3810">
                  <c:v>94.75</c:v>
                </c:pt>
                <c:pt idx="3811">
                  <c:v>94.774999999999991</c:v>
                </c:pt>
                <c:pt idx="3812">
                  <c:v>94.800000000000011</c:v>
                </c:pt>
                <c:pt idx="3813">
                  <c:v>94.825000000000003</c:v>
                </c:pt>
                <c:pt idx="3814">
                  <c:v>94.85</c:v>
                </c:pt>
                <c:pt idx="3815">
                  <c:v>94.874999999999986</c:v>
                </c:pt>
                <c:pt idx="3816">
                  <c:v>94.9</c:v>
                </c:pt>
                <c:pt idx="3817">
                  <c:v>94.924999999999997</c:v>
                </c:pt>
                <c:pt idx="3818">
                  <c:v>94.950000000000017</c:v>
                </c:pt>
                <c:pt idx="3819">
                  <c:v>94.974999999999994</c:v>
                </c:pt>
                <c:pt idx="3820">
                  <c:v>95</c:v>
                </c:pt>
                <c:pt idx="3821">
                  <c:v>95.024999999999977</c:v>
                </c:pt>
                <c:pt idx="3822">
                  <c:v>95.05</c:v>
                </c:pt>
                <c:pt idx="3823">
                  <c:v>95.075000000000003</c:v>
                </c:pt>
                <c:pt idx="3824">
                  <c:v>95.1</c:v>
                </c:pt>
                <c:pt idx="3825">
                  <c:v>95.124999999999986</c:v>
                </c:pt>
                <c:pt idx="3826">
                  <c:v>95.149999999999991</c:v>
                </c:pt>
                <c:pt idx="3827">
                  <c:v>95.174999999999983</c:v>
                </c:pt>
                <c:pt idx="3828">
                  <c:v>95.200000000000017</c:v>
                </c:pt>
                <c:pt idx="3829">
                  <c:v>95.224999999999994</c:v>
                </c:pt>
                <c:pt idx="3830">
                  <c:v>95.25</c:v>
                </c:pt>
                <c:pt idx="3831">
                  <c:v>95.274999999999991</c:v>
                </c:pt>
                <c:pt idx="3832">
                  <c:v>95.300000000000011</c:v>
                </c:pt>
                <c:pt idx="3833">
                  <c:v>95.325000000000003</c:v>
                </c:pt>
                <c:pt idx="3834">
                  <c:v>95.350000000000009</c:v>
                </c:pt>
                <c:pt idx="3835">
                  <c:v>95.374999999999986</c:v>
                </c:pt>
                <c:pt idx="3836">
                  <c:v>95.4</c:v>
                </c:pt>
                <c:pt idx="3837">
                  <c:v>95.425000000000011</c:v>
                </c:pt>
                <c:pt idx="3838">
                  <c:v>95.450000000000017</c:v>
                </c:pt>
                <c:pt idx="3839">
                  <c:v>95.474999999999994</c:v>
                </c:pt>
                <c:pt idx="3840">
                  <c:v>95.5</c:v>
                </c:pt>
                <c:pt idx="3841">
                  <c:v>95.524999999999991</c:v>
                </c:pt>
                <c:pt idx="3842">
                  <c:v>95.550000000000011</c:v>
                </c:pt>
                <c:pt idx="3843">
                  <c:v>95.575000000000003</c:v>
                </c:pt>
                <c:pt idx="3844">
                  <c:v>95.6</c:v>
                </c:pt>
                <c:pt idx="3845">
                  <c:v>95.624999999999972</c:v>
                </c:pt>
                <c:pt idx="3846">
                  <c:v>95.649999999999977</c:v>
                </c:pt>
                <c:pt idx="3847">
                  <c:v>95.674999999999983</c:v>
                </c:pt>
                <c:pt idx="3848">
                  <c:v>95.7</c:v>
                </c:pt>
                <c:pt idx="3849">
                  <c:v>95.724999999999994</c:v>
                </c:pt>
                <c:pt idx="3850">
                  <c:v>95.75</c:v>
                </c:pt>
                <c:pt idx="3851">
                  <c:v>95.774999999999991</c:v>
                </c:pt>
                <c:pt idx="3852">
                  <c:v>95.8</c:v>
                </c:pt>
                <c:pt idx="3853">
                  <c:v>95.825000000000003</c:v>
                </c:pt>
                <c:pt idx="3854">
                  <c:v>95.85</c:v>
                </c:pt>
                <c:pt idx="3855">
                  <c:v>95.874999999999986</c:v>
                </c:pt>
                <c:pt idx="3856">
                  <c:v>95.9</c:v>
                </c:pt>
                <c:pt idx="3857">
                  <c:v>95.925000000000011</c:v>
                </c:pt>
                <c:pt idx="3858">
                  <c:v>95.950000000000017</c:v>
                </c:pt>
                <c:pt idx="3859">
                  <c:v>95.974999999999994</c:v>
                </c:pt>
                <c:pt idx="3860">
                  <c:v>96</c:v>
                </c:pt>
                <c:pt idx="3861">
                  <c:v>96.024999999999991</c:v>
                </c:pt>
                <c:pt idx="3862">
                  <c:v>96.050000000000011</c:v>
                </c:pt>
                <c:pt idx="3863">
                  <c:v>96.075000000000003</c:v>
                </c:pt>
                <c:pt idx="3864">
                  <c:v>96.100000000000009</c:v>
                </c:pt>
                <c:pt idx="3865">
                  <c:v>96.124999999999986</c:v>
                </c:pt>
                <c:pt idx="3866">
                  <c:v>96.149999999999991</c:v>
                </c:pt>
                <c:pt idx="3867">
                  <c:v>96.174999999999983</c:v>
                </c:pt>
                <c:pt idx="3868">
                  <c:v>96.2</c:v>
                </c:pt>
                <c:pt idx="3869">
                  <c:v>96.224999999999994</c:v>
                </c:pt>
                <c:pt idx="3870">
                  <c:v>96.25</c:v>
                </c:pt>
                <c:pt idx="3871">
                  <c:v>96.274999999999991</c:v>
                </c:pt>
                <c:pt idx="3872">
                  <c:v>96.300000000000011</c:v>
                </c:pt>
                <c:pt idx="3873">
                  <c:v>96.325000000000003</c:v>
                </c:pt>
                <c:pt idx="3874">
                  <c:v>96.35</c:v>
                </c:pt>
                <c:pt idx="3875">
                  <c:v>96.374999999999972</c:v>
                </c:pt>
                <c:pt idx="3876">
                  <c:v>96.399999999999977</c:v>
                </c:pt>
                <c:pt idx="3877">
                  <c:v>96.424999999999997</c:v>
                </c:pt>
                <c:pt idx="3878">
                  <c:v>96.450000000000017</c:v>
                </c:pt>
                <c:pt idx="3879">
                  <c:v>96.474999999999994</c:v>
                </c:pt>
                <c:pt idx="3880">
                  <c:v>96.5</c:v>
                </c:pt>
                <c:pt idx="3881">
                  <c:v>96.524999999999991</c:v>
                </c:pt>
                <c:pt idx="3882">
                  <c:v>96.550000000000011</c:v>
                </c:pt>
                <c:pt idx="3883">
                  <c:v>96.575000000000003</c:v>
                </c:pt>
                <c:pt idx="3884">
                  <c:v>96.6</c:v>
                </c:pt>
                <c:pt idx="3885">
                  <c:v>96.624999999999986</c:v>
                </c:pt>
                <c:pt idx="3886">
                  <c:v>96.649999999999991</c:v>
                </c:pt>
                <c:pt idx="3887">
                  <c:v>96.674999999999983</c:v>
                </c:pt>
                <c:pt idx="3888">
                  <c:v>96.700000000000017</c:v>
                </c:pt>
                <c:pt idx="3889">
                  <c:v>96.725000000000009</c:v>
                </c:pt>
                <c:pt idx="3890">
                  <c:v>96.75</c:v>
                </c:pt>
                <c:pt idx="3891">
                  <c:v>96.774999999999991</c:v>
                </c:pt>
                <c:pt idx="3892">
                  <c:v>96.800000000000011</c:v>
                </c:pt>
                <c:pt idx="3893">
                  <c:v>96.825000000000003</c:v>
                </c:pt>
                <c:pt idx="3894">
                  <c:v>96.850000000000009</c:v>
                </c:pt>
                <c:pt idx="3895">
                  <c:v>96.874999999999986</c:v>
                </c:pt>
                <c:pt idx="3896">
                  <c:v>96.9</c:v>
                </c:pt>
                <c:pt idx="3897">
                  <c:v>96.925000000000011</c:v>
                </c:pt>
                <c:pt idx="3898">
                  <c:v>96.950000000000017</c:v>
                </c:pt>
                <c:pt idx="3899">
                  <c:v>96.974999999999994</c:v>
                </c:pt>
                <c:pt idx="3900">
                  <c:v>97</c:v>
                </c:pt>
                <c:pt idx="3901">
                  <c:v>97.024999999999991</c:v>
                </c:pt>
                <c:pt idx="3902">
                  <c:v>97.05</c:v>
                </c:pt>
                <c:pt idx="3903">
                  <c:v>97.075000000000003</c:v>
                </c:pt>
                <c:pt idx="3904">
                  <c:v>97.1</c:v>
                </c:pt>
                <c:pt idx="3905">
                  <c:v>97.124999999999986</c:v>
                </c:pt>
                <c:pt idx="3906">
                  <c:v>97.149999999999977</c:v>
                </c:pt>
                <c:pt idx="3907">
                  <c:v>97.174999999999983</c:v>
                </c:pt>
                <c:pt idx="3908">
                  <c:v>97.2</c:v>
                </c:pt>
                <c:pt idx="3909">
                  <c:v>97.224999999999994</c:v>
                </c:pt>
                <c:pt idx="3910">
                  <c:v>97.25</c:v>
                </c:pt>
                <c:pt idx="3911">
                  <c:v>97.274999999999991</c:v>
                </c:pt>
                <c:pt idx="3912">
                  <c:v>97.300000000000011</c:v>
                </c:pt>
                <c:pt idx="3913">
                  <c:v>97.325000000000003</c:v>
                </c:pt>
                <c:pt idx="3914">
                  <c:v>97.35</c:v>
                </c:pt>
                <c:pt idx="3915">
                  <c:v>97.374999999999986</c:v>
                </c:pt>
                <c:pt idx="3916">
                  <c:v>97.4</c:v>
                </c:pt>
                <c:pt idx="3917">
                  <c:v>97.425000000000011</c:v>
                </c:pt>
                <c:pt idx="3918">
                  <c:v>97.450000000000017</c:v>
                </c:pt>
                <c:pt idx="3919">
                  <c:v>97.475000000000009</c:v>
                </c:pt>
                <c:pt idx="3920">
                  <c:v>97.500000000000028</c:v>
                </c:pt>
                <c:pt idx="3921">
                  <c:v>97.524999999999991</c:v>
                </c:pt>
                <c:pt idx="3922">
                  <c:v>97.550000000000011</c:v>
                </c:pt>
                <c:pt idx="3923">
                  <c:v>97.575000000000003</c:v>
                </c:pt>
                <c:pt idx="3924">
                  <c:v>97.6</c:v>
                </c:pt>
                <c:pt idx="3925">
                  <c:v>97.624999999999986</c:v>
                </c:pt>
                <c:pt idx="3926">
                  <c:v>97.649999999999991</c:v>
                </c:pt>
                <c:pt idx="3927">
                  <c:v>97.674999999999983</c:v>
                </c:pt>
                <c:pt idx="3928">
                  <c:v>97.700000000000017</c:v>
                </c:pt>
                <c:pt idx="3929">
                  <c:v>97.724999999999994</c:v>
                </c:pt>
                <c:pt idx="3930">
                  <c:v>97.75</c:v>
                </c:pt>
                <c:pt idx="3931">
                  <c:v>97.774999999999977</c:v>
                </c:pt>
                <c:pt idx="3932">
                  <c:v>97.8</c:v>
                </c:pt>
                <c:pt idx="3933">
                  <c:v>97.825000000000003</c:v>
                </c:pt>
                <c:pt idx="3934">
                  <c:v>97.85</c:v>
                </c:pt>
                <c:pt idx="3935">
                  <c:v>97.874999999999986</c:v>
                </c:pt>
                <c:pt idx="3936">
                  <c:v>97.9</c:v>
                </c:pt>
                <c:pt idx="3937">
                  <c:v>97.924999999999997</c:v>
                </c:pt>
                <c:pt idx="3938">
                  <c:v>97.950000000000017</c:v>
                </c:pt>
                <c:pt idx="3939">
                  <c:v>97.974999999999994</c:v>
                </c:pt>
                <c:pt idx="3940">
                  <c:v>98</c:v>
                </c:pt>
                <c:pt idx="3941">
                  <c:v>98.024999999999991</c:v>
                </c:pt>
                <c:pt idx="3942">
                  <c:v>98.050000000000011</c:v>
                </c:pt>
                <c:pt idx="3943">
                  <c:v>98.075000000000003</c:v>
                </c:pt>
                <c:pt idx="3944">
                  <c:v>98.100000000000009</c:v>
                </c:pt>
                <c:pt idx="3945">
                  <c:v>98.124999999999986</c:v>
                </c:pt>
                <c:pt idx="3946">
                  <c:v>98.149999999999991</c:v>
                </c:pt>
                <c:pt idx="3947">
                  <c:v>98.174999999999983</c:v>
                </c:pt>
                <c:pt idx="3948">
                  <c:v>98.200000000000017</c:v>
                </c:pt>
                <c:pt idx="3949">
                  <c:v>98.225000000000009</c:v>
                </c:pt>
                <c:pt idx="3950">
                  <c:v>98.250000000000028</c:v>
                </c:pt>
                <c:pt idx="3951">
                  <c:v>98.274999999999991</c:v>
                </c:pt>
                <c:pt idx="3952">
                  <c:v>98.300000000000011</c:v>
                </c:pt>
                <c:pt idx="3953">
                  <c:v>98.325000000000003</c:v>
                </c:pt>
                <c:pt idx="3954">
                  <c:v>98.35</c:v>
                </c:pt>
                <c:pt idx="3955">
                  <c:v>98.374999999999986</c:v>
                </c:pt>
                <c:pt idx="3956">
                  <c:v>98.4</c:v>
                </c:pt>
                <c:pt idx="3957">
                  <c:v>98.425000000000011</c:v>
                </c:pt>
                <c:pt idx="3958">
                  <c:v>98.450000000000017</c:v>
                </c:pt>
                <c:pt idx="3959">
                  <c:v>98.474999999999994</c:v>
                </c:pt>
                <c:pt idx="3960">
                  <c:v>98.5</c:v>
                </c:pt>
                <c:pt idx="3961">
                  <c:v>98.524999999999977</c:v>
                </c:pt>
                <c:pt idx="3962">
                  <c:v>98.55</c:v>
                </c:pt>
                <c:pt idx="3963">
                  <c:v>98.575000000000003</c:v>
                </c:pt>
                <c:pt idx="3964">
                  <c:v>98.6</c:v>
                </c:pt>
                <c:pt idx="3965">
                  <c:v>98.624999999999986</c:v>
                </c:pt>
                <c:pt idx="3966">
                  <c:v>98.649999999999991</c:v>
                </c:pt>
                <c:pt idx="3967">
                  <c:v>98.674999999999983</c:v>
                </c:pt>
                <c:pt idx="3968">
                  <c:v>98.7</c:v>
                </c:pt>
                <c:pt idx="3969">
                  <c:v>98.724999999999994</c:v>
                </c:pt>
                <c:pt idx="3970">
                  <c:v>98.75</c:v>
                </c:pt>
                <c:pt idx="3971">
                  <c:v>98.774999999999991</c:v>
                </c:pt>
                <c:pt idx="3972">
                  <c:v>98.800000000000011</c:v>
                </c:pt>
                <c:pt idx="3973">
                  <c:v>98.825000000000003</c:v>
                </c:pt>
                <c:pt idx="3974">
                  <c:v>98.850000000000009</c:v>
                </c:pt>
                <c:pt idx="3975">
                  <c:v>98.874999999999986</c:v>
                </c:pt>
                <c:pt idx="3976">
                  <c:v>98.9</c:v>
                </c:pt>
                <c:pt idx="3977">
                  <c:v>98.925000000000011</c:v>
                </c:pt>
                <c:pt idx="3978">
                  <c:v>98.950000000000017</c:v>
                </c:pt>
                <c:pt idx="3979">
                  <c:v>98.974999999999994</c:v>
                </c:pt>
                <c:pt idx="3980">
                  <c:v>99</c:v>
                </c:pt>
                <c:pt idx="3981">
                  <c:v>99.024999999999991</c:v>
                </c:pt>
                <c:pt idx="3982">
                  <c:v>99.050000000000011</c:v>
                </c:pt>
                <c:pt idx="3983">
                  <c:v>99.075000000000003</c:v>
                </c:pt>
                <c:pt idx="3984">
                  <c:v>99.1</c:v>
                </c:pt>
                <c:pt idx="3985">
                  <c:v>99.124999999999986</c:v>
                </c:pt>
                <c:pt idx="3986">
                  <c:v>99.149999999999977</c:v>
                </c:pt>
                <c:pt idx="3987">
                  <c:v>99.174999999999983</c:v>
                </c:pt>
                <c:pt idx="3988">
                  <c:v>99.2</c:v>
                </c:pt>
                <c:pt idx="3989">
                  <c:v>99.224999999999994</c:v>
                </c:pt>
                <c:pt idx="3990">
                  <c:v>99.25</c:v>
                </c:pt>
                <c:pt idx="3991">
                  <c:v>99.274999999999991</c:v>
                </c:pt>
                <c:pt idx="3992">
                  <c:v>99.3</c:v>
                </c:pt>
                <c:pt idx="3993">
                  <c:v>99.325000000000003</c:v>
                </c:pt>
                <c:pt idx="3994">
                  <c:v>99.35</c:v>
                </c:pt>
                <c:pt idx="3995">
                  <c:v>99.374999999999986</c:v>
                </c:pt>
                <c:pt idx="3996">
                  <c:v>99.4</c:v>
                </c:pt>
                <c:pt idx="3997">
                  <c:v>99.425000000000011</c:v>
                </c:pt>
                <c:pt idx="3998">
                  <c:v>99.450000000000017</c:v>
                </c:pt>
                <c:pt idx="3999">
                  <c:v>99.474999999999994</c:v>
                </c:pt>
                <c:pt idx="4000">
                  <c:v>99.5</c:v>
                </c:pt>
              </c:numCache>
            </c:numRef>
          </c:xVal>
          <c:yVal>
            <c:numRef>
              <c:f>'Timing Data'!$P$3:$P$4003</c:f>
              <c:numCache>
                <c:formatCode>General</c:formatCode>
                <c:ptCount val="4001"/>
                <c:pt idx="0">
                  <c:v>2.1946902654867487E-2</c:v>
                </c:pt>
                <c:pt idx="1">
                  <c:v>2.1946902654867487E-2</c:v>
                </c:pt>
                <c:pt idx="2">
                  <c:v>2.1769911504425189E-2</c:v>
                </c:pt>
                <c:pt idx="3">
                  <c:v>2.1637168141593225E-2</c:v>
                </c:pt>
                <c:pt idx="4">
                  <c:v>2.1681415929204126E-2</c:v>
                </c:pt>
                <c:pt idx="5">
                  <c:v>2.1991150442477892E-2</c:v>
                </c:pt>
                <c:pt idx="6">
                  <c:v>2.2168141592920392E-2</c:v>
                </c:pt>
                <c:pt idx="7">
                  <c:v>2.1902654867256639E-2</c:v>
                </c:pt>
                <c:pt idx="8">
                  <c:v>2.1327433628318591E-2</c:v>
                </c:pt>
                <c:pt idx="9">
                  <c:v>2.0929203539823277E-2</c:v>
                </c:pt>
                <c:pt idx="10">
                  <c:v>2.0929203539823277E-2</c:v>
                </c:pt>
                <c:pt idx="11">
                  <c:v>2.1194690265486725E-2</c:v>
                </c:pt>
                <c:pt idx="12">
                  <c:v>2.1371681415929645E-2</c:v>
                </c:pt>
                <c:pt idx="13">
                  <c:v>2.1283185840707992E-2</c:v>
                </c:pt>
                <c:pt idx="14">
                  <c:v>2.1106194690265489E-2</c:v>
                </c:pt>
                <c:pt idx="15">
                  <c:v>2.1106194690265489E-2</c:v>
                </c:pt>
                <c:pt idx="16">
                  <c:v>2.1283185840707992E-2</c:v>
                </c:pt>
                <c:pt idx="17">
                  <c:v>2.1415929203539841E-2</c:v>
                </c:pt>
                <c:pt idx="18">
                  <c:v>2.1327433628318591E-2</c:v>
                </c:pt>
                <c:pt idx="19">
                  <c:v>2.1061946902655088E-2</c:v>
                </c:pt>
                <c:pt idx="20">
                  <c:v>2.0752212389380627E-2</c:v>
                </c:pt>
                <c:pt idx="21">
                  <c:v>2.0575221238938027E-2</c:v>
                </c:pt>
                <c:pt idx="22">
                  <c:v>2.0663716814159669E-2</c:v>
                </c:pt>
                <c:pt idx="23">
                  <c:v>2.0840707964601867E-2</c:v>
                </c:pt>
                <c:pt idx="24">
                  <c:v>2.1061946902655088E-2</c:v>
                </c:pt>
                <c:pt idx="25">
                  <c:v>2.1150442477876511E-2</c:v>
                </c:pt>
                <c:pt idx="26">
                  <c:v>2.1106194690265489E-2</c:v>
                </c:pt>
                <c:pt idx="27">
                  <c:v>2.1017699115044256E-2</c:v>
                </c:pt>
                <c:pt idx="28">
                  <c:v>2.0840707964601867E-2</c:v>
                </c:pt>
                <c:pt idx="29">
                  <c:v>2.0752212389380627E-2</c:v>
                </c:pt>
                <c:pt idx="30">
                  <c:v>2.0486725663716863E-2</c:v>
                </c:pt>
                <c:pt idx="31">
                  <c:v>2.0265486725663806E-2</c:v>
                </c:pt>
                <c:pt idx="32">
                  <c:v>2.0221238938053231E-2</c:v>
                </c:pt>
                <c:pt idx="33">
                  <c:v>2.039823008849561E-2</c:v>
                </c:pt>
                <c:pt idx="34">
                  <c:v>2.0663716814159669E-2</c:v>
                </c:pt>
                <c:pt idx="35">
                  <c:v>2.0663716814159669E-2</c:v>
                </c:pt>
                <c:pt idx="36">
                  <c:v>2.0309734513274513E-2</c:v>
                </c:pt>
                <c:pt idx="37">
                  <c:v>1.995575221238961E-2</c:v>
                </c:pt>
                <c:pt idx="38">
                  <c:v>1.9823008849557896E-2</c:v>
                </c:pt>
                <c:pt idx="39">
                  <c:v>1.995575221238961E-2</c:v>
                </c:pt>
                <c:pt idx="40">
                  <c:v>2.013274336283186E-2</c:v>
                </c:pt>
                <c:pt idx="41">
                  <c:v>2.0044247787611224E-2</c:v>
                </c:pt>
                <c:pt idx="42">
                  <c:v>1.9823008849557896E-2</c:v>
                </c:pt>
                <c:pt idx="43">
                  <c:v>1.9690265486725665E-2</c:v>
                </c:pt>
                <c:pt idx="44">
                  <c:v>1.9734513274336361E-2</c:v>
                </c:pt>
                <c:pt idx="45">
                  <c:v>1.9823008849557896E-2</c:v>
                </c:pt>
                <c:pt idx="46">
                  <c:v>1.9778761061946905E-2</c:v>
                </c:pt>
                <c:pt idx="47">
                  <c:v>1.9734513274336361E-2</c:v>
                </c:pt>
                <c:pt idx="48">
                  <c:v>1.9778761061946905E-2</c:v>
                </c:pt>
                <c:pt idx="49">
                  <c:v>1.9867256637168432E-2</c:v>
                </c:pt>
                <c:pt idx="50">
                  <c:v>1.9867256637168432E-2</c:v>
                </c:pt>
                <c:pt idx="51">
                  <c:v>1.9734513274336361E-2</c:v>
                </c:pt>
                <c:pt idx="52">
                  <c:v>1.9601769911504623E-2</c:v>
                </c:pt>
                <c:pt idx="53">
                  <c:v>1.9557522123893809E-2</c:v>
                </c:pt>
                <c:pt idx="54">
                  <c:v>1.9557522123893809E-2</c:v>
                </c:pt>
                <c:pt idx="55">
                  <c:v>1.938053097345134E-2</c:v>
                </c:pt>
                <c:pt idx="56">
                  <c:v>1.9247787610619727E-2</c:v>
                </c:pt>
                <c:pt idx="57">
                  <c:v>1.9336283185840714E-2</c:v>
                </c:pt>
                <c:pt idx="58">
                  <c:v>1.9690265486725665E-2</c:v>
                </c:pt>
                <c:pt idx="59">
                  <c:v>1.995575221238961E-2</c:v>
                </c:pt>
                <c:pt idx="60">
                  <c:v>1.9778761061946905E-2</c:v>
                </c:pt>
                <c:pt idx="61">
                  <c:v>1.9336283185840714E-2</c:v>
                </c:pt>
                <c:pt idx="62">
                  <c:v>1.9026548672566583E-2</c:v>
                </c:pt>
                <c:pt idx="63">
                  <c:v>1.9026548672566583E-2</c:v>
                </c:pt>
                <c:pt idx="64">
                  <c:v>1.9203539823009073E-2</c:v>
                </c:pt>
                <c:pt idx="65">
                  <c:v>1.9115044247787906E-2</c:v>
                </c:pt>
                <c:pt idx="66">
                  <c:v>1.884955752212392E-2</c:v>
                </c:pt>
                <c:pt idx="67">
                  <c:v>1.8716814159292043E-2</c:v>
                </c:pt>
                <c:pt idx="68">
                  <c:v>1.8938053097345187E-2</c:v>
                </c:pt>
                <c:pt idx="69">
                  <c:v>1.9115044247787906E-2</c:v>
                </c:pt>
                <c:pt idx="70">
                  <c:v>1.8938053097345187E-2</c:v>
                </c:pt>
                <c:pt idx="71">
                  <c:v>1.86283185840708E-2</c:v>
                </c:pt>
                <c:pt idx="72">
                  <c:v>1.8495575221239218E-2</c:v>
                </c:pt>
                <c:pt idx="73">
                  <c:v>1.8805309734513564E-2</c:v>
                </c:pt>
                <c:pt idx="74">
                  <c:v>1.9203539823009073E-2</c:v>
                </c:pt>
                <c:pt idx="75">
                  <c:v>1.9203539823009073E-2</c:v>
                </c:pt>
                <c:pt idx="76">
                  <c:v>1.8805309734513564E-2</c:v>
                </c:pt>
                <c:pt idx="77">
                  <c:v>1.8495575221239218E-2</c:v>
                </c:pt>
                <c:pt idx="78">
                  <c:v>1.8584070796460538E-2</c:v>
                </c:pt>
                <c:pt idx="79">
                  <c:v>1.8893805309734737E-2</c:v>
                </c:pt>
                <c:pt idx="80">
                  <c:v>1.9070796460176991E-2</c:v>
                </c:pt>
                <c:pt idx="81">
                  <c:v>1.8938053097345187E-2</c:v>
                </c:pt>
                <c:pt idx="82">
                  <c:v>1.8672566371681423E-2</c:v>
                </c:pt>
                <c:pt idx="83">
                  <c:v>1.86283185840708E-2</c:v>
                </c:pt>
                <c:pt idx="84">
                  <c:v>1.8672566371681423E-2</c:v>
                </c:pt>
                <c:pt idx="85">
                  <c:v>1.8761061946902899E-2</c:v>
                </c:pt>
                <c:pt idx="86">
                  <c:v>1.8805309734513564E-2</c:v>
                </c:pt>
                <c:pt idx="87">
                  <c:v>1.8805309734513564E-2</c:v>
                </c:pt>
                <c:pt idx="88">
                  <c:v>1.8805309734513564E-2</c:v>
                </c:pt>
                <c:pt idx="89">
                  <c:v>1.8672566371681423E-2</c:v>
                </c:pt>
                <c:pt idx="90">
                  <c:v>1.8539823008849567E-2</c:v>
                </c:pt>
                <c:pt idx="91">
                  <c:v>1.8407079646018155E-2</c:v>
                </c:pt>
                <c:pt idx="92">
                  <c:v>1.8539823008849567E-2</c:v>
                </c:pt>
                <c:pt idx="93">
                  <c:v>1.8761061946902899E-2</c:v>
                </c:pt>
                <c:pt idx="94">
                  <c:v>1.8761061946902899E-2</c:v>
                </c:pt>
                <c:pt idx="95">
                  <c:v>1.8451327433628355E-2</c:v>
                </c:pt>
                <c:pt idx="96">
                  <c:v>1.8141592920353982E-2</c:v>
                </c:pt>
                <c:pt idx="97">
                  <c:v>1.818584070796464E-2</c:v>
                </c:pt>
                <c:pt idx="98">
                  <c:v>1.8495575221239218E-2</c:v>
                </c:pt>
                <c:pt idx="99">
                  <c:v>1.8761061946902899E-2</c:v>
                </c:pt>
                <c:pt idx="100">
                  <c:v>1.8716814159292043E-2</c:v>
                </c:pt>
                <c:pt idx="101">
                  <c:v>1.8584070796460538E-2</c:v>
                </c:pt>
                <c:pt idx="102">
                  <c:v>1.8539823008849567E-2</c:v>
                </c:pt>
                <c:pt idx="103">
                  <c:v>1.8584070796460538E-2</c:v>
                </c:pt>
                <c:pt idx="104">
                  <c:v>1.8539823008849567E-2</c:v>
                </c:pt>
                <c:pt idx="105">
                  <c:v>1.8362831858407386E-2</c:v>
                </c:pt>
                <c:pt idx="106">
                  <c:v>1.818584070796464E-2</c:v>
                </c:pt>
                <c:pt idx="107">
                  <c:v>1.8274336283185841E-2</c:v>
                </c:pt>
                <c:pt idx="108">
                  <c:v>1.8451327433628355E-2</c:v>
                </c:pt>
                <c:pt idx="109">
                  <c:v>1.8539823008849567E-2</c:v>
                </c:pt>
                <c:pt idx="110">
                  <c:v>1.8362831858407386E-2</c:v>
                </c:pt>
                <c:pt idx="111">
                  <c:v>1.818584070796464E-2</c:v>
                </c:pt>
                <c:pt idx="112">
                  <c:v>1.818584070796464E-2</c:v>
                </c:pt>
                <c:pt idx="113">
                  <c:v>1.8451327433628355E-2</c:v>
                </c:pt>
                <c:pt idx="114">
                  <c:v>1.8539823008849567E-2</c:v>
                </c:pt>
                <c:pt idx="115">
                  <c:v>1.8451327433628355E-2</c:v>
                </c:pt>
                <c:pt idx="116">
                  <c:v>1.8230088495575319E-2</c:v>
                </c:pt>
                <c:pt idx="117">
                  <c:v>1.818584070796464E-2</c:v>
                </c:pt>
                <c:pt idx="118">
                  <c:v>1.8274336283185841E-2</c:v>
                </c:pt>
                <c:pt idx="119">
                  <c:v>1.8451327433628355E-2</c:v>
                </c:pt>
                <c:pt idx="120">
                  <c:v>1.8539823008849567E-2</c:v>
                </c:pt>
                <c:pt idx="121">
                  <c:v>1.8672566371681423E-2</c:v>
                </c:pt>
                <c:pt idx="122">
                  <c:v>1.8805309734513564E-2</c:v>
                </c:pt>
                <c:pt idx="123">
                  <c:v>1.884955752212392E-2</c:v>
                </c:pt>
                <c:pt idx="124">
                  <c:v>1.8761061946902899E-2</c:v>
                </c:pt>
                <c:pt idx="125">
                  <c:v>1.86283185840708E-2</c:v>
                </c:pt>
                <c:pt idx="126">
                  <c:v>1.8539823008849567E-2</c:v>
                </c:pt>
                <c:pt idx="127">
                  <c:v>1.8672566371681423E-2</c:v>
                </c:pt>
                <c:pt idx="128">
                  <c:v>1.8761061946902899E-2</c:v>
                </c:pt>
                <c:pt idx="129">
                  <c:v>1.8761061946902899E-2</c:v>
                </c:pt>
                <c:pt idx="130">
                  <c:v>1.86283185840708E-2</c:v>
                </c:pt>
                <c:pt idx="131">
                  <c:v>1.8539823008849567E-2</c:v>
                </c:pt>
                <c:pt idx="132">
                  <c:v>1.86283185840708E-2</c:v>
                </c:pt>
                <c:pt idx="133">
                  <c:v>1.8893805309734737E-2</c:v>
                </c:pt>
                <c:pt idx="134">
                  <c:v>1.9070796460176991E-2</c:v>
                </c:pt>
                <c:pt idx="135">
                  <c:v>1.8982300884955838E-2</c:v>
                </c:pt>
                <c:pt idx="136">
                  <c:v>1.8761061946902899E-2</c:v>
                </c:pt>
                <c:pt idx="137">
                  <c:v>1.86283185840708E-2</c:v>
                </c:pt>
                <c:pt idx="138">
                  <c:v>1.86283185840708E-2</c:v>
                </c:pt>
                <c:pt idx="139">
                  <c:v>1.8761061946902899E-2</c:v>
                </c:pt>
                <c:pt idx="140">
                  <c:v>1.884955752212392E-2</c:v>
                </c:pt>
                <c:pt idx="141">
                  <c:v>1.8938053097345187E-2</c:v>
                </c:pt>
                <c:pt idx="142">
                  <c:v>1.9026548672566583E-2</c:v>
                </c:pt>
                <c:pt idx="143">
                  <c:v>1.9115044247787906E-2</c:v>
                </c:pt>
                <c:pt idx="144">
                  <c:v>1.9070796460176991E-2</c:v>
                </c:pt>
                <c:pt idx="145">
                  <c:v>1.8938053097345187E-2</c:v>
                </c:pt>
                <c:pt idx="146">
                  <c:v>1.8805309734513564E-2</c:v>
                </c:pt>
                <c:pt idx="147">
                  <c:v>1.8938053097345187E-2</c:v>
                </c:pt>
                <c:pt idx="148">
                  <c:v>1.9247787610619727E-2</c:v>
                </c:pt>
                <c:pt idx="149">
                  <c:v>1.9469026548672767E-2</c:v>
                </c:pt>
                <c:pt idx="150">
                  <c:v>1.9336283185840714E-2</c:v>
                </c:pt>
                <c:pt idx="151">
                  <c:v>1.9026548672566583E-2</c:v>
                </c:pt>
                <c:pt idx="152">
                  <c:v>1.8938053097345187E-2</c:v>
                </c:pt>
                <c:pt idx="153">
                  <c:v>1.9292035398230406E-2</c:v>
                </c:pt>
                <c:pt idx="154">
                  <c:v>1.9734513274336361E-2</c:v>
                </c:pt>
                <c:pt idx="155">
                  <c:v>1.9823008849557896E-2</c:v>
                </c:pt>
                <c:pt idx="156">
                  <c:v>1.938053097345134E-2</c:v>
                </c:pt>
                <c:pt idx="157">
                  <c:v>1.9026548672566583E-2</c:v>
                </c:pt>
                <c:pt idx="158">
                  <c:v>1.9159292035398234E-2</c:v>
                </c:pt>
                <c:pt idx="159">
                  <c:v>1.9646017699115406E-2</c:v>
                </c:pt>
                <c:pt idx="160">
                  <c:v>1.995575221238961E-2</c:v>
                </c:pt>
                <c:pt idx="161">
                  <c:v>1.9734513274336361E-2</c:v>
                </c:pt>
                <c:pt idx="162">
                  <c:v>1.938053097345134E-2</c:v>
                </c:pt>
                <c:pt idx="163">
                  <c:v>1.938053097345134E-2</c:v>
                </c:pt>
                <c:pt idx="164">
                  <c:v>1.9823008849557896E-2</c:v>
                </c:pt>
                <c:pt idx="165">
                  <c:v>2.013274336283186E-2</c:v>
                </c:pt>
                <c:pt idx="166">
                  <c:v>1.9911504424778861E-2</c:v>
                </c:pt>
                <c:pt idx="167">
                  <c:v>1.938053097345134E-2</c:v>
                </c:pt>
                <c:pt idx="168">
                  <c:v>1.9070796460176991E-2</c:v>
                </c:pt>
                <c:pt idx="169">
                  <c:v>1.9247787610619727E-2</c:v>
                </c:pt>
                <c:pt idx="170">
                  <c:v>1.9646017699115406E-2</c:v>
                </c:pt>
                <c:pt idx="171">
                  <c:v>1.9734513274336361E-2</c:v>
                </c:pt>
                <c:pt idx="172">
                  <c:v>1.9557522123893809E-2</c:v>
                </c:pt>
                <c:pt idx="173">
                  <c:v>1.9469026548672767E-2</c:v>
                </c:pt>
                <c:pt idx="174">
                  <c:v>1.9690265486725665E-2</c:v>
                </c:pt>
                <c:pt idx="175">
                  <c:v>2.0044247787611224E-2</c:v>
                </c:pt>
                <c:pt idx="176">
                  <c:v>2.0221238938053231E-2</c:v>
                </c:pt>
                <c:pt idx="177">
                  <c:v>2.0309734513274513E-2</c:v>
                </c:pt>
                <c:pt idx="178">
                  <c:v>2.0221238938053231E-2</c:v>
                </c:pt>
                <c:pt idx="179">
                  <c:v>2.0176991150442473E-2</c:v>
                </c:pt>
                <c:pt idx="180">
                  <c:v>2.0044247787611224E-2</c:v>
                </c:pt>
                <c:pt idx="181">
                  <c:v>1.995575221238961E-2</c:v>
                </c:pt>
                <c:pt idx="182">
                  <c:v>1.995575221238961E-2</c:v>
                </c:pt>
                <c:pt idx="183">
                  <c:v>2.0221238938053231E-2</c:v>
                </c:pt>
                <c:pt idx="184">
                  <c:v>2.039823008849561E-2</c:v>
                </c:pt>
                <c:pt idx="185">
                  <c:v>2.039823008849561E-2</c:v>
                </c:pt>
                <c:pt idx="186">
                  <c:v>2.013274336283186E-2</c:v>
                </c:pt>
                <c:pt idx="187">
                  <c:v>1.995575221238961E-2</c:v>
                </c:pt>
                <c:pt idx="188">
                  <c:v>2.0000000000000042E-2</c:v>
                </c:pt>
                <c:pt idx="189">
                  <c:v>2.0309734513274513E-2</c:v>
                </c:pt>
                <c:pt idx="190">
                  <c:v>2.0486725663716863E-2</c:v>
                </c:pt>
                <c:pt idx="191">
                  <c:v>2.0486725663716863E-2</c:v>
                </c:pt>
                <c:pt idx="192">
                  <c:v>2.0309734513274513E-2</c:v>
                </c:pt>
                <c:pt idx="193">
                  <c:v>2.0265486725663806E-2</c:v>
                </c:pt>
                <c:pt idx="194">
                  <c:v>2.039823008849561E-2</c:v>
                </c:pt>
                <c:pt idx="195">
                  <c:v>2.0619469026548667E-2</c:v>
                </c:pt>
                <c:pt idx="196">
                  <c:v>2.0619469026548667E-2</c:v>
                </c:pt>
                <c:pt idx="197">
                  <c:v>2.039823008849561E-2</c:v>
                </c:pt>
                <c:pt idx="198">
                  <c:v>2.013274336283186E-2</c:v>
                </c:pt>
                <c:pt idx="199">
                  <c:v>2.0088495575221448E-2</c:v>
                </c:pt>
                <c:pt idx="200">
                  <c:v>2.0265486725663806E-2</c:v>
                </c:pt>
                <c:pt idx="201">
                  <c:v>2.0486725663716863E-2</c:v>
                </c:pt>
                <c:pt idx="202">
                  <c:v>2.0442477876106317E-2</c:v>
                </c:pt>
                <c:pt idx="203">
                  <c:v>2.0265486725663806E-2</c:v>
                </c:pt>
                <c:pt idx="204">
                  <c:v>2.0176991150442473E-2</c:v>
                </c:pt>
                <c:pt idx="205">
                  <c:v>2.0309734513274513E-2</c:v>
                </c:pt>
                <c:pt idx="206">
                  <c:v>2.0442477876106317E-2</c:v>
                </c:pt>
                <c:pt idx="207">
                  <c:v>2.039823008849561E-2</c:v>
                </c:pt>
                <c:pt idx="208">
                  <c:v>2.013274336283186E-2</c:v>
                </c:pt>
                <c:pt idx="209">
                  <c:v>1.9867256637168432E-2</c:v>
                </c:pt>
                <c:pt idx="210">
                  <c:v>1.995575221238961E-2</c:v>
                </c:pt>
                <c:pt idx="211">
                  <c:v>2.0176991150442473E-2</c:v>
                </c:pt>
                <c:pt idx="212">
                  <c:v>2.039823008849561E-2</c:v>
                </c:pt>
                <c:pt idx="213">
                  <c:v>2.0486725663716863E-2</c:v>
                </c:pt>
                <c:pt idx="214">
                  <c:v>2.0486725663716863E-2</c:v>
                </c:pt>
                <c:pt idx="215">
                  <c:v>2.0486725663716863E-2</c:v>
                </c:pt>
                <c:pt idx="216">
                  <c:v>2.0353982300884959E-2</c:v>
                </c:pt>
                <c:pt idx="217">
                  <c:v>2.013274336283186E-2</c:v>
                </c:pt>
                <c:pt idx="218">
                  <c:v>2.013274336283186E-2</c:v>
                </c:pt>
                <c:pt idx="219">
                  <c:v>2.0353982300884959E-2</c:v>
                </c:pt>
                <c:pt idx="220">
                  <c:v>2.0663716814159669E-2</c:v>
                </c:pt>
                <c:pt idx="221">
                  <c:v>2.0707964601770056E-2</c:v>
                </c:pt>
                <c:pt idx="222">
                  <c:v>2.0353982300884959E-2</c:v>
                </c:pt>
                <c:pt idx="223">
                  <c:v>1.995575221238961E-2</c:v>
                </c:pt>
                <c:pt idx="224">
                  <c:v>1.995575221238961E-2</c:v>
                </c:pt>
                <c:pt idx="225">
                  <c:v>2.039823008849561E-2</c:v>
                </c:pt>
                <c:pt idx="226">
                  <c:v>2.0707964601770056E-2</c:v>
                </c:pt>
                <c:pt idx="227">
                  <c:v>2.0619469026548667E-2</c:v>
                </c:pt>
                <c:pt idx="228">
                  <c:v>2.0221238938053231E-2</c:v>
                </c:pt>
                <c:pt idx="229">
                  <c:v>1.995575221238961E-2</c:v>
                </c:pt>
                <c:pt idx="230">
                  <c:v>2.0044247787611224E-2</c:v>
                </c:pt>
                <c:pt idx="231">
                  <c:v>2.0309734513274513E-2</c:v>
                </c:pt>
                <c:pt idx="232">
                  <c:v>2.0442477876106317E-2</c:v>
                </c:pt>
                <c:pt idx="233">
                  <c:v>2.0309734513274513E-2</c:v>
                </c:pt>
                <c:pt idx="234">
                  <c:v>2.013274336283186E-2</c:v>
                </c:pt>
                <c:pt idx="235">
                  <c:v>2.0088495575221448E-2</c:v>
                </c:pt>
                <c:pt idx="236">
                  <c:v>2.0176991150442473E-2</c:v>
                </c:pt>
                <c:pt idx="237">
                  <c:v>2.0176991150442473E-2</c:v>
                </c:pt>
                <c:pt idx="238">
                  <c:v>2.0044247787611224E-2</c:v>
                </c:pt>
                <c:pt idx="239">
                  <c:v>1.9911504424778861E-2</c:v>
                </c:pt>
                <c:pt idx="240">
                  <c:v>1.9867256637168432E-2</c:v>
                </c:pt>
                <c:pt idx="241">
                  <c:v>1.9911504424778861E-2</c:v>
                </c:pt>
                <c:pt idx="242">
                  <c:v>1.995575221238961E-2</c:v>
                </c:pt>
                <c:pt idx="243">
                  <c:v>1.9911504424778861E-2</c:v>
                </c:pt>
                <c:pt idx="244">
                  <c:v>1.9778761061946905E-2</c:v>
                </c:pt>
                <c:pt idx="245">
                  <c:v>1.9646017699115406E-2</c:v>
                </c:pt>
                <c:pt idx="246">
                  <c:v>1.9601769911504623E-2</c:v>
                </c:pt>
                <c:pt idx="247">
                  <c:v>1.9734513274336361E-2</c:v>
                </c:pt>
                <c:pt idx="248">
                  <c:v>2.0000000000000042E-2</c:v>
                </c:pt>
                <c:pt idx="249">
                  <c:v>2.013274336283186E-2</c:v>
                </c:pt>
                <c:pt idx="250">
                  <c:v>1.995575221238961E-2</c:v>
                </c:pt>
                <c:pt idx="251">
                  <c:v>1.9734513274336361E-2</c:v>
                </c:pt>
                <c:pt idx="252">
                  <c:v>1.9601769911504623E-2</c:v>
                </c:pt>
                <c:pt idx="253">
                  <c:v>1.9690265486725665E-2</c:v>
                </c:pt>
                <c:pt idx="254">
                  <c:v>1.9778761061946905E-2</c:v>
                </c:pt>
                <c:pt idx="255">
                  <c:v>1.9646017699115406E-2</c:v>
                </c:pt>
                <c:pt idx="256">
                  <c:v>1.9292035398230406E-2</c:v>
                </c:pt>
                <c:pt idx="257">
                  <c:v>1.9115044247787906E-2</c:v>
                </c:pt>
                <c:pt idx="258">
                  <c:v>1.9026548672566583E-2</c:v>
                </c:pt>
                <c:pt idx="259">
                  <c:v>1.9026548672566583E-2</c:v>
                </c:pt>
                <c:pt idx="260">
                  <c:v>1.8938053097345187E-2</c:v>
                </c:pt>
                <c:pt idx="261">
                  <c:v>1.8893805309734737E-2</c:v>
                </c:pt>
                <c:pt idx="262">
                  <c:v>1.9026548672566583E-2</c:v>
                </c:pt>
                <c:pt idx="263">
                  <c:v>1.938053097345134E-2</c:v>
                </c:pt>
                <c:pt idx="264">
                  <c:v>1.9646017699115406E-2</c:v>
                </c:pt>
                <c:pt idx="265">
                  <c:v>1.9601769911504623E-2</c:v>
                </c:pt>
                <c:pt idx="266">
                  <c:v>1.9336283185840714E-2</c:v>
                </c:pt>
                <c:pt idx="267">
                  <c:v>1.9070796460176991E-2</c:v>
                </c:pt>
                <c:pt idx="268">
                  <c:v>1.8982300884955838E-2</c:v>
                </c:pt>
                <c:pt idx="269">
                  <c:v>1.9026548672566583E-2</c:v>
                </c:pt>
                <c:pt idx="270">
                  <c:v>1.9026548672566583E-2</c:v>
                </c:pt>
                <c:pt idx="271">
                  <c:v>1.884955752212392E-2</c:v>
                </c:pt>
                <c:pt idx="272">
                  <c:v>1.86283185840708E-2</c:v>
                </c:pt>
                <c:pt idx="273">
                  <c:v>1.8451327433628355E-2</c:v>
                </c:pt>
                <c:pt idx="274">
                  <c:v>1.8274336283185841E-2</c:v>
                </c:pt>
                <c:pt idx="275">
                  <c:v>1.8141592920353982E-2</c:v>
                </c:pt>
                <c:pt idx="276">
                  <c:v>1.8097345132743366E-2</c:v>
                </c:pt>
                <c:pt idx="277">
                  <c:v>1.8141592920353982E-2</c:v>
                </c:pt>
                <c:pt idx="278">
                  <c:v>1.8274336283185841E-2</c:v>
                </c:pt>
                <c:pt idx="279">
                  <c:v>1.8362831858407386E-2</c:v>
                </c:pt>
                <c:pt idx="280">
                  <c:v>1.8362831858407386E-2</c:v>
                </c:pt>
                <c:pt idx="281">
                  <c:v>1.818584070796464E-2</c:v>
                </c:pt>
                <c:pt idx="282">
                  <c:v>1.8008849557522171E-2</c:v>
                </c:pt>
                <c:pt idx="283">
                  <c:v>1.7787610619469159E-2</c:v>
                </c:pt>
                <c:pt idx="284">
                  <c:v>1.7566371681416192E-2</c:v>
                </c:pt>
                <c:pt idx="285">
                  <c:v>1.7477876106194706E-2</c:v>
                </c:pt>
                <c:pt idx="286">
                  <c:v>1.7522123893805537E-2</c:v>
                </c:pt>
                <c:pt idx="287">
                  <c:v>1.765486725663731E-2</c:v>
                </c:pt>
                <c:pt idx="288">
                  <c:v>1.765486725663731E-2</c:v>
                </c:pt>
                <c:pt idx="289">
                  <c:v>1.7522123893805537E-2</c:v>
                </c:pt>
                <c:pt idx="290">
                  <c:v>1.7300884955752278E-2</c:v>
                </c:pt>
                <c:pt idx="291">
                  <c:v>1.7079646017699096E-2</c:v>
                </c:pt>
                <c:pt idx="292">
                  <c:v>1.6902654867256853E-2</c:v>
                </c:pt>
                <c:pt idx="293">
                  <c:v>1.6725663716814301E-2</c:v>
                </c:pt>
                <c:pt idx="294">
                  <c:v>1.6637168141592946E-2</c:v>
                </c:pt>
                <c:pt idx="295">
                  <c:v>1.6637168141592946E-2</c:v>
                </c:pt>
                <c:pt idx="296">
                  <c:v>1.6769911504424782E-2</c:v>
                </c:pt>
                <c:pt idx="297">
                  <c:v>1.6814159292035794E-2</c:v>
                </c:pt>
                <c:pt idx="298">
                  <c:v>1.6592920353982459E-2</c:v>
                </c:pt>
                <c:pt idx="299">
                  <c:v>1.6238938053097347E-2</c:v>
                </c:pt>
                <c:pt idx="300">
                  <c:v>1.6061946902654858E-2</c:v>
                </c:pt>
                <c:pt idx="301">
                  <c:v>1.6017699115044248E-2</c:v>
                </c:pt>
                <c:pt idx="302">
                  <c:v>1.6061946902654858E-2</c:v>
                </c:pt>
                <c:pt idx="303">
                  <c:v>1.6061946902654858E-2</c:v>
                </c:pt>
                <c:pt idx="304">
                  <c:v>1.5884955752212614E-2</c:v>
                </c:pt>
                <c:pt idx="305">
                  <c:v>1.5707964601769923E-2</c:v>
                </c:pt>
                <c:pt idx="306">
                  <c:v>1.5486725663717142E-2</c:v>
                </c:pt>
                <c:pt idx="307">
                  <c:v>1.5265486725663743E-2</c:v>
                </c:pt>
                <c:pt idx="308">
                  <c:v>1.5221238938053105E-2</c:v>
                </c:pt>
                <c:pt idx="309">
                  <c:v>1.5353982300884948E-2</c:v>
                </c:pt>
                <c:pt idx="310">
                  <c:v>1.5486725663717142E-2</c:v>
                </c:pt>
                <c:pt idx="311">
                  <c:v>1.5442477876106234E-2</c:v>
                </c:pt>
                <c:pt idx="312">
                  <c:v>1.5132743362831859E-2</c:v>
                </c:pt>
                <c:pt idx="313">
                  <c:v>1.4867256637168234E-2</c:v>
                </c:pt>
                <c:pt idx="314">
                  <c:v>1.4867256637168234E-2</c:v>
                </c:pt>
                <c:pt idx="315">
                  <c:v>1.5044247787610623E-2</c:v>
                </c:pt>
                <c:pt idx="316">
                  <c:v>1.500000000000005E-2</c:v>
                </c:pt>
                <c:pt idx="317">
                  <c:v>1.4646017699115242E-2</c:v>
                </c:pt>
                <c:pt idx="318">
                  <c:v>1.4247787610619532E-2</c:v>
                </c:pt>
                <c:pt idx="319">
                  <c:v>1.4159292035398044E-2</c:v>
                </c:pt>
                <c:pt idx="320">
                  <c:v>1.4292035398230186E-2</c:v>
                </c:pt>
                <c:pt idx="321">
                  <c:v>1.4380530973451324E-2</c:v>
                </c:pt>
                <c:pt idx="322">
                  <c:v>1.4336283185840548E-2</c:v>
                </c:pt>
                <c:pt idx="323">
                  <c:v>1.4203539823008867E-2</c:v>
                </c:pt>
                <c:pt idx="324">
                  <c:v>1.4070796460176878E-2</c:v>
                </c:pt>
                <c:pt idx="325">
                  <c:v>1.3716814159292051E-2</c:v>
                </c:pt>
                <c:pt idx="326">
                  <c:v>1.3097345132743358E-2</c:v>
                </c:pt>
                <c:pt idx="327">
                  <c:v>1.2522123893805488E-2</c:v>
                </c:pt>
                <c:pt idx="328">
                  <c:v>1.2477876106194672E-2</c:v>
                </c:pt>
                <c:pt idx="329">
                  <c:v>1.3008849557522158E-2</c:v>
                </c:pt>
                <c:pt idx="330">
                  <c:v>1.3584070796460507E-2</c:v>
                </c:pt>
                <c:pt idx="331">
                  <c:v>1.3761061946902872E-2</c:v>
                </c:pt>
                <c:pt idx="332">
                  <c:v>1.3407079646018134E-2</c:v>
                </c:pt>
                <c:pt idx="333">
                  <c:v>1.2964601769911682E-2</c:v>
                </c:pt>
                <c:pt idx="334">
                  <c:v>1.2787610619469132E-2</c:v>
                </c:pt>
                <c:pt idx="335">
                  <c:v>1.2876106194690264E-2</c:v>
                </c:pt>
                <c:pt idx="336">
                  <c:v>1.2920353982300889E-2</c:v>
                </c:pt>
                <c:pt idx="337">
                  <c:v>1.274336283185841E-2</c:v>
                </c:pt>
                <c:pt idx="338">
                  <c:v>1.2477876106194672E-2</c:v>
                </c:pt>
                <c:pt idx="339">
                  <c:v>1.2212389380530991E-2</c:v>
                </c:pt>
                <c:pt idx="340">
                  <c:v>1.2212389380530991E-2</c:v>
                </c:pt>
                <c:pt idx="341">
                  <c:v>1.2300884955752251E-2</c:v>
                </c:pt>
                <c:pt idx="342">
                  <c:v>1.2389380530973455E-2</c:v>
                </c:pt>
                <c:pt idx="343">
                  <c:v>1.2256637168141441E-2</c:v>
                </c:pt>
                <c:pt idx="344">
                  <c:v>1.1946902654867456E-2</c:v>
                </c:pt>
                <c:pt idx="345">
                  <c:v>1.168141592920359E-2</c:v>
                </c:pt>
                <c:pt idx="346">
                  <c:v>1.168141592920359E-2</c:v>
                </c:pt>
                <c:pt idx="347">
                  <c:v>1.1769911504424774E-2</c:v>
                </c:pt>
                <c:pt idx="348">
                  <c:v>1.1814159292035754E-2</c:v>
                </c:pt>
                <c:pt idx="349">
                  <c:v>1.1592920353982464E-2</c:v>
                </c:pt>
                <c:pt idx="350">
                  <c:v>1.1327433628318773E-2</c:v>
                </c:pt>
                <c:pt idx="351">
                  <c:v>1.119469026548674E-2</c:v>
                </c:pt>
                <c:pt idx="352">
                  <c:v>1.1283185840708247E-2</c:v>
                </c:pt>
                <c:pt idx="353">
                  <c:v>1.1371681415929247E-2</c:v>
                </c:pt>
                <c:pt idx="354">
                  <c:v>1.119469026548674E-2</c:v>
                </c:pt>
                <c:pt idx="355">
                  <c:v>1.0840707964601785E-2</c:v>
                </c:pt>
                <c:pt idx="356">
                  <c:v>1.0663716814159299E-2</c:v>
                </c:pt>
                <c:pt idx="357">
                  <c:v>1.0752212389380534E-2</c:v>
                </c:pt>
                <c:pt idx="358">
                  <c:v>1.0884955752212582E-2</c:v>
                </c:pt>
                <c:pt idx="359">
                  <c:v>1.0707964601769921E-2</c:v>
                </c:pt>
                <c:pt idx="360">
                  <c:v>1.0221238938053099E-2</c:v>
                </c:pt>
                <c:pt idx="361">
                  <c:v>9.8230088495575227E-3</c:v>
                </c:pt>
                <c:pt idx="362">
                  <c:v>9.8230088495575227E-3</c:v>
                </c:pt>
                <c:pt idx="363">
                  <c:v>1.0176991150442478E-2</c:v>
                </c:pt>
                <c:pt idx="364">
                  <c:v>1.0442477876106223E-2</c:v>
                </c:pt>
                <c:pt idx="365">
                  <c:v>1.0309734513274339E-2</c:v>
                </c:pt>
                <c:pt idx="366">
                  <c:v>1.0000000000000023E-2</c:v>
                </c:pt>
                <c:pt idx="367">
                  <c:v>9.8230088495575227E-3</c:v>
                </c:pt>
                <c:pt idx="368">
                  <c:v>9.7787610619469029E-3</c:v>
                </c:pt>
                <c:pt idx="369">
                  <c:v>9.7345132743362865E-3</c:v>
                </c:pt>
                <c:pt idx="370">
                  <c:v>9.5132743362833314E-3</c:v>
                </c:pt>
                <c:pt idx="371">
                  <c:v>9.3362831858407203E-3</c:v>
                </c:pt>
                <c:pt idx="372">
                  <c:v>9.2920353982301248E-3</c:v>
                </c:pt>
                <c:pt idx="373">
                  <c:v>9.203539823009076E-3</c:v>
                </c:pt>
                <c:pt idx="374">
                  <c:v>8.8938053097345291E-3</c:v>
                </c:pt>
                <c:pt idx="375">
                  <c:v>8.539823008849555E-3</c:v>
                </c:pt>
                <c:pt idx="376">
                  <c:v>8.3628318584073949E-3</c:v>
                </c:pt>
                <c:pt idx="377">
                  <c:v>8.4955752212390653E-3</c:v>
                </c:pt>
                <c:pt idx="378">
                  <c:v>8.4955752212390653E-3</c:v>
                </c:pt>
                <c:pt idx="379">
                  <c:v>8.1858407079647266E-3</c:v>
                </c:pt>
                <c:pt idx="380">
                  <c:v>7.7433628318584963E-3</c:v>
                </c:pt>
                <c:pt idx="381">
                  <c:v>7.6548672566371725E-3</c:v>
                </c:pt>
                <c:pt idx="382">
                  <c:v>7.9203539823009921E-3</c:v>
                </c:pt>
                <c:pt idx="383">
                  <c:v>8.2743362831858708E-3</c:v>
                </c:pt>
                <c:pt idx="384">
                  <c:v>8.1415929203539818E-3</c:v>
                </c:pt>
                <c:pt idx="385">
                  <c:v>7.6991150442477915E-3</c:v>
                </c:pt>
                <c:pt idx="386">
                  <c:v>7.4336283185842365E-3</c:v>
                </c:pt>
                <c:pt idx="387">
                  <c:v>7.5663716814159971E-3</c:v>
                </c:pt>
                <c:pt idx="388">
                  <c:v>7.9203539823009921E-3</c:v>
                </c:pt>
                <c:pt idx="389">
                  <c:v>8.0530973451327596E-3</c:v>
                </c:pt>
                <c:pt idx="390">
                  <c:v>7.8318584070797524E-3</c:v>
                </c:pt>
                <c:pt idx="391">
                  <c:v>7.4336283185842365E-3</c:v>
                </c:pt>
                <c:pt idx="392">
                  <c:v>7.2566371681416922E-3</c:v>
                </c:pt>
                <c:pt idx="393">
                  <c:v>7.3451327433629032E-3</c:v>
                </c:pt>
                <c:pt idx="394">
                  <c:v>7.6106194690265519E-3</c:v>
                </c:pt>
                <c:pt idx="395">
                  <c:v>7.6991150442477915E-3</c:v>
                </c:pt>
                <c:pt idx="396">
                  <c:v>7.4336283185842365E-3</c:v>
                </c:pt>
                <c:pt idx="397">
                  <c:v>7.1238938053097512E-3</c:v>
                </c:pt>
                <c:pt idx="398">
                  <c:v>6.991150442477943E-3</c:v>
                </c:pt>
                <c:pt idx="399">
                  <c:v>7.1681415929204023E-3</c:v>
                </c:pt>
                <c:pt idx="400">
                  <c:v>7.3451327433629032E-3</c:v>
                </c:pt>
                <c:pt idx="401">
                  <c:v>7.1681415929204023E-3</c:v>
                </c:pt>
                <c:pt idx="402">
                  <c:v>6.72566371681429E-3</c:v>
                </c:pt>
                <c:pt idx="403">
                  <c:v>6.4159292035399018E-3</c:v>
                </c:pt>
                <c:pt idx="404">
                  <c:v>6.4159292035399018E-3</c:v>
                </c:pt>
                <c:pt idx="405">
                  <c:v>6.6814159292035418E-3</c:v>
                </c:pt>
                <c:pt idx="406">
                  <c:v>6.8141592920353995E-3</c:v>
                </c:pt>
                <c:pt idx="407">
                  <c:v>6.7699115044248153E-3</c:v>
                </c:pt>
                <c:pt idx="408">
                  <c:v>6.5486725663717093E-3</c:v>
                </c:pt>
                <c:pt idx="409">
                  <c:v>6.4601769911504514E-3</c:v>
                </c:pt>
                <c:pt idx="410">
                  <c:v>6.4159292035399018E-3</c:v>
                </c:pt>
                <c:pt idx="411">
                  <c:v>6.3716814159293289E-3</c:v>
                </c:pt>
                <c:pt idx="412">
                  <c:v>6.3274336283185885E-3</c:v>
                </c:pt>
                <c:pt idx="413">
                  <c:v>6.3716814159293289E-3</c:v>
                </c:pt>
                <c:pt idx="414">
                  <c:v>6.5044247787610582E-3</c:v>
                </c:pt>
                <c:pt idx="415">
                  <c:v>6.5929203539823395E-3</c:v>
                </c:pt>
                <c:pt idx="416">
                  <c:v>6.5044247787610582E-3</c:v>
                </c:pt>
                <c:pt idx="417">
                  <c:v>6.3274336283185885E-3</c:v>
                </c:pt>
                <c:pt idx="418">
                  <c:v>6.2389380530973593E-3</c:v>
                </c:pt>
                <c:pt idx="419">
                  <c:v>6.3716814159293289E-3</c:v>
                </c:pt>
                <c:pt idx="420">
                  <c:v>6.5044247787610582E-3</c:v>
                </c:pt>
                <c:pt idx="421">
                  <c:v>6.4159292035399018E-3</c:v>
                </c:pt>
                <c:pt idx="422">
                  <c:v>6.0619469026549112E-3</c:v>
                </c:pt>
                <c:pt idx="423">
                  <c:v>5.7522123893805933E-3</c:v>
                </c:pt>
                <c:pt idx="424">
                  <c:v>5.6637168141592895E-3</c:v>
                </c:pt>
                <c:pt idx="425">
                  <c:v>5.8407079646017974E-3</c:v>
                </c:pt>
                <c:pt idx="426">
                  <c:v>6.0619469026549112E-3</c:v>
                </c:pt>
                <c:pt idx="427">
                  <c:v>6.1061946902654885E-3</c:v>
                </c:pt>
                <c:pt idx="428">
                  <c:v>6.0619469026549112E-3</c:v>
                </c:pt>
                <c:pt idx="429">
                  <c:v>5.9734513274337306E-3</c:v>
                </c:pt>
                <c:pt idx="430">
                  <c:v>5.9734513274337306E-3</c:v>
                </c:pt>
                <c:pt idx="431">
                  <c:v>6.0176991150443929E-3</c:v>
                </c:pt>
                <c:pt idx="432">
                  <c:v>6.0619469026549112E-3</c:v>
                </c:pt>
                <c:pt idx="433">
                  <c:v>6.0619469026549112E-3</c:v>
                </c:pt>
                <c:pt idx="434">
                  <c:v>5.8849557522123903E-3</c:v>
                </c:pt>
                <c:pt idx="435">
                  <c:v>5.7079646017699093E-3</c:v>
                </c:pt>
                <c:pt idx="436">
                  <c:v>5.5309734513274483E-3</c:v>
                </c:pt>
                <c:pt idx="437">
                  <c:v>5.5752212389380924E-3</c:v>
                </c:pt>
                <c:pt idx="438">
                  <c:v>5.7079646017699093E-3</c:v>
                </c:pt>
                <c:pt idx="439">
                  <c:v>5.7079646017699093E-3</c:v>
                </c:pt>
                <c:pt idx="440">
                  <c:v>5.6194690265487113E-3</c:v>
                </c:pt>
                <c:pt idx="441">
                  <c:v>5.4424778761061965E-3</c:v>
                </c:pt>
                <c:pt idx="442">
                  <c:v>5.4424778761061965E-3</c:v>
                </c:pt>
                <c:pt idx="443">
                  <c:v>5.6194690265487113E-3</c:v>
                </c:pt>
                <c:pt idx="444">
                  <c:v>5.9734513274337306E-3</c:v>
                </c:pt>
                <c:pt idx="445">
                  <c:v>6.1946902654867316E-3</c:v>
                </c:pt>
                <c:pt idx="446">
                  <c:v>6.1946902654867316E-3</c:v>
                </c:pt>
                <c:pt idx="447">
                  <c:v>5.9734513274337306E-3</c:v>
                </c:pt>
                <c:pt idx="448">
                  <c:v>5.7522123893805933E-3</c:v>
                </c:pt>
                <c:pt idx="449">
                  <c:v>5.7079646017699093E-3</c:v>
                </c:pt>
                <c:pt idx="450">
                  <c:v>5.7964601769912123E-3</c:v>
                </c:pt>
                <c:pt idx="451">
                  <c:v>6.0619469026549112E-3</c:v>
                </c:pt>
                <c:pt idx="452">
                  <c:v>6.1946902654867316E-3</c:v>
                </c:pt>
                <c:pt idx="453">
                  <c:v>6.2389380530973593E-3</c:v>
                </c:pt>
                <c:pt idx="454">
                  <c:v>6.2389380530973593E-3</c:v>
                </c:pt>
                <c:pt idx="455">
                  <c:v>6.2389380530973593E-3</c:v>
                </c:pt>
                <c:pt idx="456">
                  <c:v>6.2389380530973593E-3</c:v>
                </c:pt>
                <c:pt idx="457">
                  <c:v>6.1946902654867316E-3</c:v>
                </c:pt>
                <c:pt idx="458">
                  <c:v>6.2389380530973593E-3</c:v>
                </c:pt>
                <c:pt idx="459">
                  <c:v>6.2831858407079626E-3</c:v>
                </c:pt>
                <c:pt idx="460">
                  <c:v>6.1946902654867316E-3</c:v>
                </c:pt>
                <c:pt idx="461">
                  <c:v>6.0619469026549112E-3</c:v>
                </c:pt>
                <c:pt idx="462">
                  <c:v>5.9734513274337306E-3</c:v>
                </c:pt>
                <c:pt idx="463">
                  <c:v>6.0619469026549112E-3</c:v>
                </c:pt>
                <c:pt idx="464">
                  <c:v>6.1946902654867316E-3</c:v>
                </c:pt>
                <c:pt idx="465">
                  <c:v>6.2389380530973593E-3</c:v>
                </c:pt>
                <c:pt idx="466">
                  <c:v>6.1504424778761136E-3</c:v>
                </c:pt>
                <c:pt idx="467">
                  <c:v>6.2831858407079626E-3</c:v>
                </c:pt>
                <c:pt idx="468">
                  <c:v>6.6371681415929897E-3</c:v>
                </c:pt>
                <c:pt idx="469">
                  <c:v>7.0353982300884934E-3</c:v>
                </c:pt>
                <c:pt idx="470">
                  <c:v>7.0796460176992433E-3</c:v>
                </c:pt>
                <c:pt idx="471">
                  <c:v>6.8141592920353995E-3</c:v>
                </c:pt>
                <c:pt idx="472">
                  <c:v>6.5929203539823395E-3</c:v>
                </c:pt>
                <c:pt idx="473">
                  <c:v>6.6814159292035418E-3</c:v>
                </c:pt>
                <c:pt idx="474">
                  <c:v>6.991150442477943E-3</c:v>
                </c:pt>
                <c:pt idx="475">
                  <c:v>7.2123893805310559E-3</c:v>
                </c:pt>
                <c:pt idx="476">
                  <c:v>7.3451327433629032E-3</c:v>
                </c:pt>
                <c:pt idx="477">
                  <c:v>7.4336283185842365E-3</c:v>
                </c:pt>
                <c:pt idx="478">
                  <c:v>7.3893805309734589E-3</c:v>
                </c:pt>
                <c:pt idx="479">
                  <c:v>7.2566371681416922E-3</c:v>
                </c:pt>
                <c:pt idx="480">
                  <c:v>7.0796460176992433E-3</c:v>
                </c:pt>
                <c:pt idx="481">
                  <c:v>7.0796460176992433E-3</c:v>
                </c:pt>
                <c:pt idx="482">
                  <c:v>7.3451327433629032E-3</c:v>
                </c:pt>
                <c:pt idx="483">
                  <c:v>7.6106194690265519E-3</c:v>
                </c:pt>
                <c:pt idx="484">
                  <c:v>7.6548672566371725E-3</c:v>
                </c:pt>
                <c:pt idx="485">
                  <c:v>7.5221238938053183E-3</c:v>
                </c:pt>
                <c:pt idx="486">
                  <c:v>7.4336283185842365E-3</c:v>
                </c:pt>
                <c:pt idx="487">
                  <c:v>7.6106194690265519E-3</c:v>
                </c:pt>
                <c:pt idx="488">
                  <c:v>7.8318584070797524E-3</c:v>
                </c:pt>
                <c:pt idx="489">
                  <c:v>7.8318584070797524E-3</c:v>
                </c:pt>
                <c:pt idx="490">
                  <c:v>7.8318584070797524E-3</c:v>
                </c:pt>
                <c:pt idx="491">
                  <c:v>8.0530973451327596E-3</c:v>
                </c:pt>
                <c:pt idx="492">
                  <c:v>8.4513274336283743E-3</c:v>
                </c:pt>
                <c:pt idx="493">
                  <c:v>8.7168141592920464E-3</c:v>
                </c:pt>
                <c:pt idx="494">
                  <c:v>8.6283185840706697E-3</c:v>
                </c:pt>
                <c:pt idx="495">
                  <c:v>8.4955752212390653E-3</c:v>
                </c:pt>
                <c:pt idx="496">
                  <c:v>8.5840707964601817E-3</c:v>
                </c:pt>
                <c:pt idx="497">
                  <c:v>8.8053097345134248E-3</c:v>
                </c:pt>
                <c:pt idx="498">
                  <c:v>8.8938053097345291E-3</c:v>
                </c:pt>
                <c:pt idx="499">
                  <c:v>8.8938053097345291E-3</c:v>
                </c:pt>
                <c:pt idx="500">
                  <c:v>9.1150442477878381E-3</c:v>
                </c:pt>
                <c:pt idx="501">
                  <c:v>9.6460176991150573E-3</c:v>
                </c:pt>
                <c:pt idx="502">
                  <c:v>1.0132743362831858E-2</c:v>
                </c:pt>
                <c:pt idx="503">
                  <c:v>1.0088495575221238E-2</c:v>
                </c:pt>
                <c:pt idx="504">
                  <c:v>9.8230088495575227E-3</c:v>
                </c:pt>
                <c:pt idx="505">
                  <c:v>9.8230088495575227E-3</c:v>
                </c:pt>
                <c:pt idx="506">
                  <c:v>1.0309734513274339E-2</c:v>
                </c:pt>
                <c:pt idx="507">
                  <c:v>1.0884955752212582E-2</c:v>
                </c:pt>
                <c:pt idx="508">
                  <c:v>1.0840707964601785E-2</c:v>
                </c:pt>
                <c:pt idx="509">
                  <c:v>1.0353982300884954E-2</c:v>
                </c:pt>
                <c:pt idx="510">
                  <c:v>1.004424778761062E-2</c:v>
                </c:pt>
                <c:pt idx="511">
                  <c:v>1.0353982300884954E-2</c:v>
                </c:pt>
                <c:pt idx="512">
                  <c:v>1.0929203539823008E-2</c:v>
                </c:pt>
                <c:pt idx="513">
                  <c:v>1.119469026548674E-2</c:v>
                </c:pt>
                <c:pt idx="514">
                  <c:v>1.0973451327433725E-2</c:v>
                </c:pt>
                <c:pt idx="515">
                  <c:v>1.0707964601769921E-2</c:v>
                </c:pt>
                <c:pt idx="516">
                  <c:v>1.0840707964601785E-2</c:v>
                </c:pt>
                <c:pt idx="517">
                  <c:v>1.1238938053097353E-2</c:v>
                </c:pt>
                <c:pt idx="518">
                  <c:v>1.1504424778761272E-2</c:v>
                </c:pt>
                <c:pt idx="519">
                  <c:v>1.1504424778761272E-2</c:v>
                </c:pt>
                <c:pt idx="520">
                  <c:v>1.1504424778761272E-2</c:v>
                </c:pt>
                <c:pt idx="521">
                  <c:v>1.172566371681427E-2</c:v>
                </c:pt>
                <c:pt idx="522">
                  <c:v>1.2079646017698956E-2</c:v>
                </c:pt>
                <c:pt idx="523">
                  <c:v>1.2300884955752251E-2</c:v>
                </c:pt>
                <c:pt idx="524">
                  <c:v>1.2300884955752251E-2</c:v>
                </c:pt>
                <c:pt idx="525">
                  <c:v>1.2256637168141441E-2</c:v>
                </c:pt>
                <c:pt idx="526">
                  <c:v>1.2433628318584118E-2</c:v>
                </c:pt>
                <c:pt idx="527">
                  <c:v>1.274336283185841E-2</c:v>
                </c:pt>
                <c:pt idx="528">
                  <c:v>1.3008849557522158E-2</c:v>
                </c:pt>
                <c:pt idx="529">
                  <c:v>1.3097345132743358E-2</c:v>
                </c:pt>
                <c:pt idx="530">
                  <c:v>1.305309734513283E-2</c:v>
                </c:pt>
                <c:pt idx="531">
                  <c:v>1.305309734513283E-2</c:v>
                </c:pt>
                <c:pt idx="532">
                  <c:v>1.3141592920353979E-2</c:v>
                </c:pt>
                <c:pt idx="533">
                  <c:v>1.3318584070796464E-2</c:v>
                </c:pt>
                <c:pt idx="534">
                  <c:v>1.3407079646018134E-2</c:v>
                </c:pt>
                <c:pt idx="535">
                  <c:v>1.3318584070796464E-2</c:v>
                </c:pt>
                <c:pt idx="536">
                  <c:v>1.3318584070796464E-2</c:v>
                </c:pt>
                <c:pt idx="537">
                  <c:v>1.3584070796460507E-2</c:v>
                </c:pt>
                <c:pt idx="538">
                  <c:v>1.3982300884955905E-2</c:v>
                </c:pt>
                <c:pt idx="539">
                  <c:v>1.4292035398230186E-2</c:v>
                </c:pt>
                <c:pt idx="540">
                  <c:v>1.4247787610619532E-2</c:v>
                </c:pt>
                <c:pt idx="541">
                  <c:v>1.40265486725664E-2</c:v>
                </c:pt>
                <c:pt idx="542">
                  <c:v>1.4070796460176878E-2</c:v>
                </c:pt>
                <c:pt idx="543">
                  <c:v>1.4469026548672591E-2</c:v>
                </c:pt>
                <c:pt idx="544">
                  <c:v>1.4867256637168234E-2</c:v>
                </c:pt>
                <c:pt idx="545">
                  <c:v>1.4955752212389407E-2</c:v>
                </c:pt>
                <c:pt idx="546">
                  <c:v>1.4778761061946899E-2</c:v>
                </c:pt>
                <c:pt idx="547">
                  <c:v>1.4778761061946899E-2</c:v>
                </c:pt>
                <c:pt idx="548">
                  <c:v>1.5088495575221239E-2</c:v>
                </c:pt>
                <c:pt idx="549">
                  <c:v>1.561946902654868E-2</c:v>
                </c:pt>
                <c:pt idx="550">
                  <c:v>1.5973451327433798E-2</c:v>
                </c:pt>
                <c:pt idx="551">
                  <c:v>1.6106194690265772E-2</c:v>
                </c:pt>
                <c:pt idx="552">
                  <c:v>1.6106194690265772E-2</c:v>
                </c:pt>
                <c:pt idx="553">
                  <c:v>1.6194690265486741E-2</c:v>
                </c:pt>
                <c:pt idx="554">
                  <c:v>1.6327433628318812E-2</c:v>
                </c:pt>
                <c:pt idx="555">
                  <c:v>1.6415929203539958E-2</c:v>
                </c:pt>
                <c:pt idx="556">
                  <c:v>1.6415929203539958E-2</c:v>
                </c:pt>
                <c:pt idx="557">
                  <c:v>1.6460176991150655E-2</c:v>
                </c:pt>
                <c:pt idx="558">
                  <c:v>1.6637168141592946E-2</c:v>
                </c:pt>
                <c:pt idx="559">
                  <c:v>1.6991150442478155E-2</c:v>
                </c:pt>
                <c:pt idx="560">
                  <c:v>1.7345132743362999E-2</c:v>
                </c:pt>
                <c:pt idx="561">
                  <c:v>1.7522123893805537E-2</c:v>
                </c:pt>
                <c:pt idx="562">
                  <c:v>1.7433628318584127E-2</c:v>
                </c:pt>
                <c:pt idx="563">
                  <c:v>1.7300884955752278E-2</c:v>
                </c:pt>
                <c:pt idx="564">
                  <c:v>1.7477876106194706E-2</c:v>
                </c:pt>
                <c:pt idx="565">
                  <c:v>1.8008849557522171E-2</c:v>
                </c:pt>
                <c:pt idx="566">
                  <c:v>1.8539823008849567E-2</c:v>
                </c:pt>
                <c:pt idx="567">
                  <c:v>1.8584070796460538E-2</c:v>
                </c:pt>
                <c:pt idx="568">
                  <c:v>1.8362831858407386E-2</c:v>
                </c:pt>
                <c:pt idx="569">
                  <c:v>1.8230088495575319E-2</c:v>
                </c:pt>
                <c:pt idx="570">
                  <c:v>1.8584070796460538E-2</c:v>
                </c:pt>
                <c:pt idx="571">
                  <c:v>1.9115044247787906E-2</c:v>
                </c:pt>
                <c:pt idx="572">
                  <c:v>1.9336283185840714E-2</c:v>
                </c:pt>
                <c:pt idx="573">
                  <c:v>1.9203539823009073E-2</c:v>
                </c:pt>
                <c:pt idx="574">
                  <c:v>1.8938053097345187E-2</c:v>
                </c:pt>
                <c:pt idx="575">
                  <c:v>1.9026548672566583E-2</c:v>
                </c:pt>
                <c:pt idx="576">
                  <c:v>1.9336283185840714E-2</c:v>
                </c:pt>
                <c:pt idx="577">
                  <c:v>1.9601769911504623E-2</c:v>
                </c:pt>
                <c:pt idx="578">
                  <c:v>1.9557522123893809E-2</c:v>
                </c:pt>
                <c:pt idx="579">
                  <c:v>1.9513274336283429E-2</c:v>
                </c:pt>
                <c:pt idx="580">
                  <c:v>1.9690265486725665E-2</c:v>
                </c:pt>
                <c:pt idx="581">
                  <c:v>2.0088495575221448E-2</c:v>
                </c:pt>
                <c:pt idx="582">
                  <c:v>2.039823008849561E-2</c:v>
                </c:pt>
                <c:pt idx="583">
                  <c:v>2.0486725663716863E-2</c:v>
                </c:pt>
                <c:pt idx="584">
                  <c:v>2.0353982300884959E-2</c:v>
                </c:pt>
                <c:pt idx="585">
                  <c:v>2.0309734513274513E-2</c:v>
                </c:pt>
                <c:pt idx="586">
                  <c:v>2.0486725663716863E-2</c:v>
                </c:pt>
                <c:pt idx="587">
                  <c:v>2.0796460176991147E-2</c:v>
                </c:pt>
                <c:pt idx="588">
                  <c:v>2.1017699115044256E-2</c:v>
                </c:pt>
                <c:pt idx="589">
                  <c:v>2.1150442477876511E-2</c:v>
                </c:pt>
                <c:pt idx="590">
                  <c:v>2.1150442477876511E-2</c:v>
                </c:pt>
                <c:pt idx="591">
                  <c:v>2.1150442477876511E-2</c:v>
                </c:pt>
                <c:pt idx="592">
                  <c:v>2.1150442477876511E-2</c:v>
                </c:pt>
                <c:pt idx="593">
                  <c:v>2.1238938053097445E-2</c:v>
                </c:pt>
                <c:pt idx="594">
                  <c:v>2.1415929203539841E-2</c:v>
                </c:pt>
                <c:pt idx="595">
                  <c:v>2.154867256637203E-2</c:v>
                </c:pt>
                <c:pt idx="596">
                  <c:v>2.154867256637203E-2</c:v>
                </c:pt>
                <c:pt idx="597">
                  <c:v>2.1415929203539841E-2</c:v>
                </c:pt>
                <c:pt idx="598">
                  <c:v>2.1415929203539841E-2</c:v>
                </c:pt>
                <c:pt idx="599">
                  <c:v>2.1637168141593225E-2</c:v>
                </c:pt>
                <c:pt idx="600">
                  <c:v>2.2123893805309845E-2</c:v>
                </c:pt>
                <c:pt idx="601">
                  <c:v>2.2522123893805313E-2</c:v>
                </c:pt>
                <c:pt idx="602">
                  <c:v>2.2743362831858446E-2</c:v>
                </c:pt>
                <c:pt idx="603">
                  <c:v>2.26548672566372E-2</c:v>
                </c:pt>
                <c:pt idx="604">
                  <c:v>2.2477876106195199E-2</c:v>
                </c:pt>
                <c:pt idx="605">
                  <c:v>2.2522123893805313E-2</c:v>
                </c:pt>
                <c:pt idx="606">
                  <c:v>2.2876106194690292E-2</c:v>
                </c:pt>
                <c:pt idx="607">
                  <c:v>2.3362831858407027E-2</c:v>
                </c:pt>
                <c:pt idx="608">
                  <c:v>2.3716814159292027E-2</c:v>
                </c:pt>
                <c:pt idx="609">
                  <c:v>2.3893805309734614E-2</c:v>
                </c:pt>
                <c:pt idx="610">
                  <c:v>2.3805309734513645E-2</c:v>
                </c:pt>
                <c:pt idx="611">
                  <c:v>2.3716814159292027E-2</c:v>
                </c:pt>
                <c:pt idx="612">
                  <c:v>2.3672566371681407E-2</c:v>
                </c:pt>
                <c:pt idx="613">
                  <c:v>2.3805309734513645E-2</c:v>
                </c:pt>
                <c:pt idx="614">
                  <c:v>2.3982300884955867E-2</c:v>
                </c:pt>
                <c:pt idx="615">
                  <c:v>2.4159292035398228E-2</c:v>
                </c:pt>
                <c:pt idx="616">
                  <c:v>2.4336283185840711E-2</c:v>
                </c:pt>
                <c:pt idx="617">
                  <c:v>2.4601769911504492E-2</c:v>
                </c:pt>
                <c:pt idx="618">
                  <c:v>2.4911504424778814E-2</c:v>
                </c:pt>
                <c:pt idx="619">
                  <c:v>2.5132743362831857E-2</c:v>
                </c:pt>
                <c:pt idx="620">
                  <c:v>2.5176991150442477E-2</c:v>
                </c:pt>
                <c:pt idx="621">
                  <c:v>2.5132743362831857E-2</c:v>
                </c:pt>
                <c:pt idx="622">
                  <c:v>2.5088495575221425E-2</c:v>
                </c:pt>
                <c:pt idx="623">
                  <c:v>2.5132743362831857E-2</c:v>
                </c:pt>
                <c:pt idx="624">
                  <c:v>2.5221238938053309E-2</c:v>
                </c:pt>
                <c:pt idx="625">
                  <c:v>2.5265486725663845E-2</c:v>
                </c:pt>
                <c:pt idx="626">
                  <c:v>2.5265486725663845E-2</c:v>
                </c:pt>
                <c:pt idx="627">
                  <c:v>2.5353982300884991E-2</c:v>
                </c:pt>
                <c:pt idx="628">
                  <c:v>2.5530973451327849E-2</c:v>
                </c:pt>
                <c:pt idx="629">
                  <c:v>2.5707964601770109E-2</c:v>
                </c:pt>
                <c:pt idx="630">
                  <c:v>2.5840707964601896E-2</c:v>
                </c:pt>
                <c:pt idx="631">
                  <c:v>2.5796460176991148E-2</c:v>
                </c:pt>
                <c:pt idx="632">
                  <c:v>2.5663716814159694E-2</c:v>
                </c:pt>
                <c:pt idx="633">
                  <c:v>2.5575221238938028E-2</c:v>
                </c:pt>
                <c:pt idx="634">
                  <c:v>2.5619469026548675E-2</c:v>
                </c:pt>
                <c:pt idx="635">
                  <c:v>2.5796460176991148E-2</c:v>
                </c:pt>
                <c:pt idx="636">
                  <c:v>2.6017699115044292E-2</c:v>
                </c:pt>
                <c:pt idx="637">
                  <c:v>2.6238938053097464E-2</c:v>
                </c:pt>
                <c:pt idx="638">
                  <c:v>2.6327433628318592E-2</c:v>
                </c:pt>
                <c:pt idx="639">
                  <c:v>2.6327433628318592E-2</c:v>
                </c:pt>
                <c:pt idx="640">
                  <c:v>2.6327433628318592E-2</c:v>
                </c:pt>
                <c:pt idx="641">
                  <c:v>2.6371681415929688E-2</c:v>
                </c:pt>
                <c:pt idx="642">
                  <c:v>2.6460176991150441E-2</c:v>
                </c:pt>
                <c:pt idx="643">
                  <c:v>2.6637168141593181E-2</c:v>
                </c:pt>
                <c:pt idx="644">
                  <c:v>2.6814159292035393E-2</c:v>
                </c:pt>
                <c:pt idx="645">
                  <c:v>2.6858407079646096E-2</c:v>
                </c:pt>
                <c:pt idx="646">
                  <c:v>2.6946902654867599E-2</c:v>
                </c:pt>
                <c:pt idx="647">
                  <c:v>2.7477876106195249E-2</c:v>
                </c:pt>
                <c:pt idx="648">
                  <c:v>2.9557522123893811E-2</c:v>
                </c:pt>
                <c:pt idx="649">
                  <c:v>3.4823008849557552E-2</c:v>
                </c:pt>
                <c:pt idx="650">
                  <c:v>4.4911504424778911E-2</c:v>
                </c:pt>
                <c:pt idx="651">
                  <c:v>6.0973451327434064E-2</c:v>
                </c:pt>
                <c:pt idx="652">
                  <c:v>8.269911504424779E-2</c:v>
                </c:pt>
                <c:pt idx="653">
                  <c:v>0.10849557522124127</c:v>
                </c:pt>
                <c:pt idx="654">
                  <c:v>0.13597345132743624</c:v>
                </c:pt>
                <c:pt idx="655">
                  <c:v>0.16278761061946923</c:v>
                </c:pt>
                <c:pt idx="656">
                  <c:v>0.18774336283186205</c:v>
                </c:pt>
                <c:pt idx="657">
                  <c:v>0.21132743362831871</c:v>
                </c:pt>
                <c:pt idx="658">
                  <c:v>0.23517699115044274</c:v>
                </c:pt>
                <c:pt idx="659">
                  <c:v>0.26119469026548681</c:v>
                </c:pt>
                <c:pt idx="660">
                  <c:v>0.29022123893805318</c:v>
                </c:pt>
                <c:pt idx="661">
                  <c:v>0.32190265486726277</c:v>
                </c:pt>
                <c:pt idx="662">
                  <c:v>0.35482300884956236</c:v>
                </c:pt>
                <c:pt idx="663">
                  <c:v>0.38743362831858408</c:v>
                </c:pt>
                <c:pt idx="664">
                  <c:v>0.41840707964601781</c:v>
                </c:pt>
                <c:pt idx="665">
                  <c:v>0.44730088495575815</c:v>
                </c:pt>
                <c:pt idx="666">
                  <c:v>0.47442477876106726</c:v>
                </c:pt>
                <c:pt idx="667">
                  <c:v>0.50008849557522128</c:v>
                </c:pt>
                <c:pt idx="668">
                  <c:v>0.52433628318584058</c:v>
                </c:pt>
                <c:pt idx="669">
                  <c:v>0.54703539823008862</c:v>
                </c:pt>
                <c:pt idx="670">
                  <c:v>0.5683185840707965</c:v>
                </c:pt>
                <c:pt idx="671">
                  <c:v>0.58907079646018479</c:v>
                </c:pt>
                <c:pt idx="672">
                  <c:v>0.61044247787610662</c:v>
                </c:pt>
                <c:pt idx="673">
                  <c:v>0.63292035398230095</c:v>
                </c:pt>
                <c:pt idx="674">
                  <c:v>0.65601769911504471</c:v>
                </c:pt>
                <c:pt idx="675">
                  <c:v>0.67836283185840762</c:v>
                </c:pt>
                <c:pt idx="676">
                  <c:v>0.69845132743362914</c:v>
                </c:pt>
                <c:pt idx="677">
                  <c:v>0.71561946902654872</c:v>
                </c:pt>
                <c:pt idx="678">
                  <c:v>0.73017699115044254</c:v>
                </c:pt>
                <c:pt idx="679">
                  <c:v>0.7430973451327435</c:v>
                </c:pt>
                <c:pt idx="680">
                  <c:v>0.75584070796460889</c:v>
                </c:pt>
                <c:pt idx="681">
                  <c:v>0.76929203539823265</c:v>
                </c:pt>
                <c:pt idx="682">
                  <c:v>0.78380530973451334</c:v>
                </c:pt>
                <c:pt idx="683">
                  <c:v>0.79876106194689989</c:v>
                </c:pt>
                <c:pt idx="684">
                  <c:v>0.81314159292035404</c:v>
                </c:pt>
                <c:pt idx="685">
                  <c:v>0.82597345132743372</c:v>
                </c:pt>
                <c:pt idx="686">
                  <c:v>0.83699115044248751</c:v>
                </c:pt>
                <c:pt idx="687">
                  <c:v>0.84663716814159362</c:v>
                </c:pt>
                <c:pt idx="688">
                  <c:v>0.85584070796460265</c:v>
                </c:pt>
                <c:pt idx="689">
                  <c:v>0.86553097345132768</c:v>
                </c:pt>
                <c:pt idx="690">
                  <c:v>0.87601769911504423</c:v>
                </c:pt>
                <c:pt idx="691">
                  <c:v>0.88694690265486875</c:v>
                </c:pt>
                <c:pt idx="692">
                  <c:v>0.89778761061948065</c:v>
                </c:pt>
                <c:pt idx="693">
                  <c:v>0.90849557522123858</c:v>
                </c:pt>
                <c:pt idx="694">
                  <c:v>0.91915929203540636</c:v>
                </c:pt>
                <c:pt idx="695">
                  <c:v>0.9298230088495576</c:v>
                </c:pt>
                <c:pt idx="696">
                  <c:v>0.93986725663716864</c:v>
                </c:pt>
                <c:pt idx="697">
                  <c:v>0.9488053097345136</c:v>
                </c:pt>
                <c:pt idx="698">
                  <c:v>0.95632743362832795</c:v>
                </c:pt>
                <c:pt idx="699">
                  <c:v>0.96269911504424865</c:v>
                </c:pt>
                <c:pt idx="700">
                  <c:v>0.96858407079645958</c:v>
                </c:pt>
                <c:pt idx="701">
                  <c:v>0.97438053097345079</c:v>
                </c:pt>
                <c:pt idx="702">
                  <c:v>0.98044247787610628</c:v>
                </c:pt>
                <c:pt idx="703">
                  <c:v>0.98668141592920355</c:v>
                </c:pt>
                <c:pt idx="704">
                  <c:v>0.9929203539823005</c:v>
                </c:pt>
                <c:pt idx="705">
                  <c:v>0.99849557522123356</c:v>
                </c:pt>
                <c:pt idx="706">
                  <c:v>1.0025663716814159</c:v>
                </c:pt>
                <c:pt idx="707">
                  <c:v>1.0047787610619481</c:v>
                </c:pt>
                <c:pt idx="708">
                  <c:v>1.0054424778761062</c:v>
                </c:pt>
                <c:pt idx="709">
                  <c:v>1.005353982300885</c:v>
                </c:pt>
                <c:pt idx="710">
                  <c:v>1.0051769911504418</c:v>
                </c:pt>
                <c:pt idx="711">
                  <c:v>1.0049557522123878</c:v>
                </c:pt>
                <c:pt idx="712">
                  <c:v>1.0042035398230251</c:v>
                </c:pt>
                <c:pt idx="713">
                  <c:v>1.0023893805309736</c:v>
                </c:pt>
                <c:pt idx="714">
                  <c:v>0.99907079646018515</c:v>
                </c:pt>
                <c:pt idx="715">
                  <c:v>0.99411504424778752</c:v>
                </c:pt>
                <c:pt idx="716">
                  <c:v>0.98761061946902662</c:v>
                </c:pt>
                <c:pt idx="717">
                  <c:v>0.98008849557522137</c:v>
                </c:pt>
                <c:pt idx="718">
                  <c:v>0.97207964601770658</c:v>
                </c:pt>
                <c:pt idx="719">
                  <c:v>0.96398230088494763</c:v>
                </c:pt>
                <c:pt idx="720">
                  <c:v>0.95584070796460185</c:v>
                </c:pt>
                <c:pt idx="721">
                  <c:v>0.94738938053097355</c:v>
                </c:pt>
                <c:pt idx="722">
                  <c:v>0.93840707964601777</c:v>
                </c:pt>
                <c:pt idx="723">
                  <c:v>0.92884955752213283</c:v>
                </c:pt>
                <c:pt idx="724">
                  <c:v>0.91920353982300851</c:v>
                </c:pt>
                <c:pt idx="725">
                  <c:v>0.90991150442477875</c:v>
                </c:pt>
                <c:pt idx="726">
                  <c:v>0.9009292035398343</c:v>
                </c:pt>
                <c:pt idx="727">
                  <c:v>0.89199115044248556</c:v>
                </c:pt>
                <c:pt idx="728">
                  <c:v>0.88252212389380458</c:v>
                </c:pt>
                <c:pt idx="729">
                  <c:v>0.87256637168141549</c:v>
                </c:pt>
                <c:pt idx="730">
                  <c:v>0.86261061946903594</c:v>
                </c:pt>
                <c:pt idx="731">
                  <c:v>0.85309734513274349</c:v>
                </c:pt>
                <c:pt idx="732">
                  <c:v>0.84424778761061969</c:v>
                </c:pt>
                <c:pt idx="733">
                  <c:v>0.83597345132743361</c:v>
                </c:pt>
                <c:pt idx="734">
                  <c:v>0.82787610619469065</c:v>
                </c:pt>
                <c:pt idx="735">
                  <c:v>0.81973451327434255</c:v>
                </c:pt>
                <c:pt idx="736">
                  <c:v>0.81154867256638308</c:v>
                </c:pt>
                <c:pt idx="737">
                  <c:v>0.80349557522123849</c:v>
                </c:pt>
                <c:pt idx="738">
                  <c:v>0.79610619469026556</c:v>
                </c:pt>
                <c:pt idx="739">
                  <c:v>0.78986725663716861</c:v>
                </c:pt>
                <c:pt idx="740">
                  <c:v>0.78464601769912912</c:v>
                </c:pt>
                <c:pt idx="741">
                  <c:v>0.7800884955752212</c:v>
                </c:pt>
                <c:pt idx="742">
                  <c:v>0.77579646017699688</c:v>
                </c:pt>
                <c:pt idx="743">
                  <c:v>0.7715486725663856</c:v>
                </c:pt>
                <c:pt idx="744">
                  <c:v>0.76703539823009681</c:v>
                </c:pt>
                <c:pt idx="745">
                  <c:v>0.76203539823009658</c:v>
                </c:pt>
                <c:pt idx="746">
                  <c:v>0.75663716814159365</c:v>
                </c:pt>
                <c:pt idx="747">
                  <c:v>0.75146017699115042</c:v>
                </c:pt>
                <c:pt idx="748">
                  <c:v>0.74716814159291856</c:v>
                </c:pt>
                <c:pt idx="749">
                  <c:v>0.74393805309734562</c:v>
                </c:pt>
                <c:pt idx="750">
                  <c:v>0.74110619469026551</c:v>
                </c:pt>
                <c:pt idx="751">
                  <c:v>0.73814159292035464</c:v>
                </c:pt>
                <c:pt idx="752">
                  <c:v>0.73500000000000065</c:v>
                </c:pt>
                <c:pt idx="753">
                  <c:v>0.73181415929203542</c:v>
                </c:pt>
                <c:pt idx="754">
                  <c:v>0.72880530973451363</c:v>
                </c:pt>
                <c:pt idx="755">
                  <c:v>0.72606194690265458</c:v>
                </c:pt>
                <c:pt idx="756">
                  <c:v>0.72371681415929912</c:v>
                </c:pt>
                <c:pt idx="757">
                  <c:v>0.72190265486725658</c:v>
                </c:pt>
                <c:pt idx="758">
                  <c:v>0.72035398230088565</c:v>
                </c:pt>
                <c:pt idx="759">
                  <c:v>0.71853982300885599</c:v>
                </c:pt>
                <c:pt idx="760">
                  <c:v>0.71637168141592922</c:v>
                </c:pt>
                <c:pt idx="761">
                  <c:v>0.71433628318584053</c:v>
                </c:pt>
                <c:pt idx="762">
                  <c:v>0.71292035398230091</c:v>
                </c:pt>
                <c:pt idx="763">
                  <c:v>0.7119469026548797</c:v>
                </c:pt>
                <c:pt idx="764">
                  <c:v>0.71088495575221156</c:v>
                </c:pt>
                <c:pt idx="765">
                  <c:v>0.70946902654868071</c:v>
                </c:pt>
                <c:pt idx="766">
                  <c:v>0.7077876106194827</c:v>
                </c:pt>
                <c:pt idx="767">
                  <c:v>0.70646017699115049</c:v>
                </c:pt>
                <c:pt idx="768">
                  <c:v>0.70553097345132743</c:v>
                </c:pt>
                <c:pt idx="769">
                  <c:v>0.70522123893805944</c:v>
                </c:pt>
                <c:pt idx="770">
                  <c:v>0.70557522123893812</c:v>
                </c:pt>
                <c:pt idx="771">
                  <c:v>0.70668141592920364</c:v>
                </c:pt>
                <c:pt idx="772">
                  <c:v>0.70836283185840709</c:v>
                </c:pt>
                <c:pt idx="773">
                  <c:v>0.70995575221239748</c:v>
                </c:pt>
                <c:pt idx="774">
                  <c:v>0.71110619469026548</c:v>
                </c:pt>
                <c:pt idx="775">
                  <c:v>0.7118141592920354</c:v>
                </c:pt>
                <c:pt idx="776">
                  <c:v>0.71243362831859214</c:v>
                </c:pt>
                <c:pt idx="777">
                  <c:v>0.71292035398230091</c:v>
                </c:pt>
                <c:pt idx="778">
                  <c:v>0.71323008849558245</c:v>
                </c:pt>
                <c:pt idx="779">
                  <c:v>0.71353982300885588</c:v>
                </c:pt>
                <c:pt idx="780">
                  <c:v>0.71402654867256643</c:v>
                </c:pt>
                <c:pt idx="781">
                  <c:v>0.71477876106194649</c:v>
                </c:pt>
                <c:pt idx="782">
                  <c:v>0.71530973451328383</c:v>
                </c:pt>
                <c:pt idx="783">
                  <c:v>0.71530973451328383</c:v>
                </c:pt>
                <c:pt idx="784">
                  <c:v>0.71504424778761067</c:v>
                </c:pt>
                <c:pt idx="785">
                  <c:v>0.71495575221239771</c:v>
                </c:pt>
                <c:pt idx="786">
                  <c:v>0.71504424778761067</c:v>
                </c:pt>
                <c:pt idx="787">
                  <c:v>0.71473451327434334</c:v>
                </c:pt>
                <c:pt idx="788">
                  <c:v>0.71358407079645958</c:v>
                </c:pt>
                <c:pt idx="789">
                  <c:v>0.71176991150443292</c:v>
                </c:pt>
                <c:pt idx="790">
                  <c:v>0.70986725663716865</c:v>
                </c:pt>
                <c:pt idx="791">
                  <c:v>0.70814159292035395</c:v>
                </c:pt>
                <c:pt idx="792">
                  <c:v>0.70641592920353979</c:v>
                </c:pt>
                <c:pt idx="793">
                  <c:v>0.70442477876106158</c:v>
                </c:pt>
                <c:pt idx="794">
                  <c:v>0.70225663716814879</c:v>
                </c:pt>
                <c:pt idx="795">
                  <c:v>0.69991150442478633</c:v>
                </c:pt>
                <c:pt idx="796">
                  <c:v>0.69734513274336474</c:v>
                </c:pt>
                <c:pt idx="797">
                  <c:v>0.69429203539823114</c:v>
                </c:pt>
                <c:pt idx="798">
                  <c:v>0.69088495575220599</c:v>
                </c:pt>
                <c:pt idx="799">
                  <c:v>0.68765486725663805</c:v>
                </c:pt>
                <c:pt idx="800">
                  <c:v>0.6848230088495586</c:v>
                </c:pt>
                <c:pt idx="801">
                  <c:v>0.68221238938052442</c:v>
                </c:pt>
                <c:pt idx="802">
                  <c:v>0.67946902654868691</c:v>
                </c:pt>
                <c:pt idx="803">
                  <c:v>0.67668141592921183</c:v>
                </c:pt>
                <c:pt idx="804">
                  <c:v>0.67429203539823723</c:v>
                </c:pt>
                <c:pt idx="805">
                  <c:v>0.6724778761062048</c:v>
                </c:pt>
                <c:pt idx="806">
                  <c:v>0.67075221238939953</c:v>
                </c:pt>
                <c:pt idx="807">
                  <c:v>0.66893805309735144</c:v>
                </c:pt>
                <c:pt idx="808">
                  <c:v>0.66703539823009772</c:v>
                </c:pt>
                <c:pt idx="809">
                  <c:v>0.66553097345132761</c:v>
                </c:pt>
                <c:pt idx="810">
                  <c:v>0.66460176991150965</c:v>
                </c:pt>
                <c:pt idx="811">
                  <c:v>0.66362831858408999</c:v>
                </c:pt>
                <c:pt idx="812">
                  <c:v>0.66221238938053051</c:v>
                </c:pt>
                <c:pt idx="813">
                  <c:v>0.66066371681416758</c:v>
                </c:pt>
                <c:pt idx="814">
                  <c:v>0.65955752212390062</c:v>
                </c:pt>
                <c:pt idx="815">
                  <c:v>0.65933628318584081</c:v>
                </c:pt>
                <c:pt idx="816">
                  <c:v>0.65982300884956513</c:v>
                </c:pt>
                <c:pt idx="817">
                  <c:v>0.66039823008851184</c:v>
                </c:pt>
                <c:pt idx="818">
                  <c:v>0.66057522123893864</c:v>
                </c:pt>
                <c:pt idx="819">
                  <c:v>0.66044247787611265</c:v>
                </c:pt>
                <c:pt idx="820">
                  <c:v>0.66008849557522165</c:v>
                </c:pt>
                <c:pt idx="821">
                  <c:v>0.65977876106194688</c:v>
                </c:pt>
                <c:pt idx="822">
                  <c:v>0.65982300884956513</c:v>
                </c:pt>
                <c:pt idx="823">
                  <c:v>0.66035398230089304</c:v>
                </c:pt>
                <c:pt idx="824">
                  <c:v>0.66132743362833291</c:v>
                </c:pt>
                <c:pt idx="825">
                  <c:v>0.66221238938053051</c:v>
                </c:pt>
                <c:pt idx="826">
                  <c:v>0.66256637168141597</c:v>
                </c:pt>
                <c:pt idx="827">
                  <c:v>0.66247787610620446</c:v>
                </c:pt>
                <c:pt idx="828">
                  <c:v>0.66216814159292048</c:v>
                </c:pt>
                <c:pt idx="829">
                  <c:v>0.66212389380531678</c:v>
                </c:pt>
                <c:pt idx="830">
                  <c:v>0.66221238938053051</c:v>
                </c:pt>
                <c:pt idx="831">
                  <c:v>0.66212389380531678</c:v>
                </c:pt>
                <c:pt idx="832">
                  <c:v>0.66176991150443665</c:v>
                </c:pt>
                <c:pt idx="833">
                  <c:v>0.66119469026550104</c:v>
                </c:pt>
                <c:pt idx="834">
                  <c:v>0.6604867256637168</c:v>
                </c:pt>
                <c:pt idx="835">
                  <c:v>0.65991150442478963</c:v>
                </c:pt>
                <c:pt idx="836">
                  <c:v>0.65942477876106198</c:v>
                </c:pt>
                <c:pt idx="837">
                  <c:v>0.6590707964601934</c:v>
                </c:pt>
                <c:pt idx="838">
                  <c:v>0.65880530973452045</c:v>
                </c:pt>
                <c:pt idx="839">
                  <c:v>0.65853982300885794</c:v>
                </c:pt>
                <c:pt idx="840">
                  <c:v>0.65805309734514206</c:v>
                </c:pt>
                <c:pt idx="841">
                  <c:v>0.65716814159292036</c:v>
                </c:pt>
                <c:pt idx="842">
                  <c:v>0.65588495575221251</c:v>
                </c:pt>
                <c:pt idx="843">
                  <c:v>0.65420353982300883</c:v>
                </c:pt>
                <c:pt idx="844">
                  <c:v>0.65243362831859553</c:v>
                </c:pt>
                <c:pt idx="845">
                  <c:v>0.65070796460176994</c:v>
                </c:pt>
                <c:pt idx="846">
                  <c:v>0.64907079646019317</c:v>
                </c:pt>
                <c:pt idx="847">
                  <c:v>0.64730088495575233</c:v>
                </c:pt>
                <c:pt idx="848">
                  <c:v>0.64544247787610665</c:v>
                </c:pt>
                <c:pt idx="849">
                  <c:v>0.64345132743362865</c:v>
                </c:pt>
                <c:pt idx="850">
                  <c:v>0.6413716814159296</c:v>
                </c:pt>
                <c:pt idx="851">
                  <c:v>0.63920353982300893</c:v>
                </c:pt>
                <c:pt idx="852">
                  <c:v>0.63672566371682249</c:v>
                </c:pt>
                <c:pt idx="853">
                  <c:v>0.63393805309734563</c:v>
                </c:pt>
                <c:pt idx="854">
                  <c:v>0.63101769911504424</c:v>
                </c:pt>
                <c:pt idx="855">
                  <c:v>0.6280973451327434</c:v>
                </c:pt>
                <c:pt idx="856">
                  <c:v>0.62526548672566351</c:v>
                </c:pt>
                <c:pt idx="857">
                  <c:v>0.62234513274337</c:v>
                </c:pt>
                <c:pt idx="858">
                  <c:v>0.61942477876106206</c:v>
                </c:pt>
                <c:pt idx="859">
                  <c:v>0.61646017699115052</c:v>
                </c:pt>
                <c:pt idx="860">
                  <c:v>0.61353982300885679</c:v>
                </c:pt>
                <c:pt idx="861">
                  <c:v>0.61075221238939492</c:v>
                </c:pt>
                <c:pt idx="862">
                  <c:v>0.60800884955752565</c:v>
                </c:pt>
                <c:pt idx="863">
                  <c:v>0.60526548672566349</c:v>
                </c:pt>
                <c:pt idx="864">
                  <c:v>0.60261061946903471</c:v>
                </c:pt>
                <c:pt idx="865">
                  <c:v>0.5999557522123905</c:v>
                </c:pt>
                <c:pt idx="866">
                  <c:v>0.5972566371681427</c:v>
                </c:pt>
                <c:pt idx="867">
                  <c:v>0.59469026548672621</c:v>
                </c:pt>
                <c:pt idx="868">
                  <c:v>0.59252212389379921</c:v>
                </c:pt>
                <c:pt idx="869">
                  <c:v>0.59084070796460153</c:v>
                </c:pt>
                <c:pt idx="870">
                  <c:v>0.58938053097345056</c:v>
                </c:pt>
                <c:pt idx="871">
                  <c:v>0.58765486725663751</c:v>
                </c:pt>
                <c:pt idx="872">
                  <c:v>0.58553097345132143</c:v>
                </c:pt>
                <c:pt idx="873">
                  <c:v>0.58327433628319436</c:v>
                </c:pt>
                <c:pt idx="874">
                  <c:v>0.58128318584069227</c:v>
                </c:pt>
                <c:pt idx="875">
                  <c:v>0.5795132743362833</c:v>
                </c:pt>
                <c:pt idx="876">
                  <c:v>0.57787610619469065</c:v>
                </c:pt>
                <c:pt idx="877">
                  <c:v>0.57619469026549808</c:v>
                </c:pt>
                <c:pt idx="878">
                  <c:v>0.57464601769912926</c:v>
                </c:pt>
                <c:pt idx="879">
                  <c:v>0.57327433628320001</c:v>
                </c:pt>
                <c:pt idx="880">
                  <c:v>0.57194690265487946</c:v>
                </c:pt>
                <c:pt idx="881">
                  <c:v>0.57053097345132753</c:v>
                </c:pt>
                <c:pt idx="882">
                  <c:v>0.56889380530973765</c:v>
                </c:pt>
                <c:pt idx="883">
                  <c:v>0.56716814159291229</c:v>
                </c:pt>
                <c:pt idx="884">
                  <c:v>0.56557522123893811</c:v>
                </c:pt>
                <c:pt idx="885">
                  <c:v>0.56384955752213328</c:v>
                </c:pt>
                <c:pt idx="886">
                  <c:v>0.56212389380530969</c:v>
                </c:pt>
                <c:pt idx="887">
                  <c:v>0.56035398230088562</c:v>
                </c:pt>
                <c:pt idx="888">
                  <c:v>0.55871681415929264</c:v>
                </c:pt>
                <c:pt idx="889">
                  <c:v>0.55703539823008863</c:v>
                </c:pt>
                <c:pt idx="890">
                  <c:v>0.55526548672566356</c:v>
                </c:pt>
                <c:pt idx="891">
                  <c:v>0.55327433628319955</c:v>
                </c:pt>
                <c:pt idx="892">
                  <c:v>0.55123893805309765</c:v>
                </c:pt>
                <c:pt idx="893">
                  <c:v>0.54924778761061943</c:v>
                </c:pt>
                <c:pt idx="894">
                  <c:v>0.54730088495575158</c:v>
                </c:pt>
                <c:pt idx="895">
                  <c:v>0.54535398230088505</c:v>
                </c:pt>
                <c:pt idx="896">
                  <c:v>0.54336283185840706</c:v>
                </c:pt>
                <c:pt idx="897">
                  <c:v>0.54141592920353987</c:v>
                </c:pt>
                <c:pt idx="898">
                  <c:v>0.53969026548672572</c:v>
                </c:pt>
                <c:pt idx="899">
                  <c:v>0.53800884955752215</c:v>
                </c:pt>
                <c:pt idx="900">
                  <c:v>0.53628318584069645</c:v>
                </c:pt>
                <c:pt idx="901">
                  <c:v>0.53446902654867978</c:v>
                </c:pt>
                <c:pt idx="902">
                  <c:v>0.53269911504424783</c:v>
                </c:pt>
                <c:pt idx="903">
                  <c:v>0.5311061946902591</c:v>
                </c:pt>
                <c:pt idx="904">
                  <c:v>0.52960176991150443</c:v>
                </c:pt>
                <c:pt idx="905">
                  <c:v>0.52818584070795527</c:v>
                </c:pt>
                <c:pt idx="906">
                  <c:v>0.52676991150442565</c:v>
                </c:pt>
                <c:pt idx="907">
                  <c:v>0.52544247787610621</c:v>
                </c:pt>
                <c:pt idx="908">
                  <c:v>0.52420353982300849</c:v>
                </c:pt>
                <c:pt idx="909">
                  <c:v>0.52309734513273631</c:v>
                </c:pt>
                <c:pt idx="910">
                  <c:v>0.5220353982300886</c:v>
                </c:pt>
                <c:pt idx="911">
                  <c:v>0.52092920353983374</c:v>
                </c:pt>
                <c:pt idx="912">
                  <c:v>0.5198672566371686</c:v>
                </c:pt>
                <c:pt idx="913">
                  <c:v>0.5189380530973452</c:v>
                </c:pt>
                <c:pt idx="914">
                  <c:v>0.51818584070795526</c:v>
                </c:pt>
                <c:pt idx="915">
                  <c:v>0.5174778761062</c:v>
                </c:pt>
                <c:pt idx="916">
                  <c:v>0.51676991150442564</c:v>
                </c:pt>
                <c:pt idx="917">
                  <c:v>0.51592920353983285</c:v>
                </c:pt>
                <c:pt idx="918">
                  <c:v>0.51508849557522129</c:v>
                </c:pt>
                <c:pt idx="919">
                  <c:v>0.51424778761061951</c:v>
                </c:pt>
                <c:pt idx="920">
                  <c:v>0.51331858407079656</c:v>
                </c:pt>
                <c:pt idx="921">
                  <c:v>0.51216814159290891</c:v>
                </c:pt>
                <c:pt idx="922">
                  <c:v>0.51092920353983262</c:v>
                </c:pt>
                <c:pt idx="923">
                  <c:v>0.50982300884955767</c:v>
                </c:pt>
                <c:pt idx="924">
                  <c:v>0.50911504424778753</c:v>
                </c:pt>
                <c:pt idx="925">
                  <c:v>0.50849557522123856</c:v>
                </c:pt>
                <c:pt idx="926">
                  <c:v>0.50761061946902664</c:v>
                </c:pt>
                <c:pt idx="927">
                  <c:v>0.50632743362832522</c:v>
                </c:pt>
                <c:pt idx="928">
                  <c:v>0.50504424778761059</c:v>
                </c:pt>
                <c:pt idx="929">
                  <c:v>0.50393805309734518</c:v>
                </c:pt>
                <c:pt idx="930">
                  <c:v>0.50296460176990443</c:v>
                </c:pt>
                <c:pt idx="931">
                  <c:v>0.50176991150442485</c:v>
                </c:pt>
                <c:pt idx="932">
                  <c:v>0.50026548672565563</c:v>
                </c:pt>
                <c:pt idx="933">
                  <c:v>0.49884955752212395</c:v>
                </c:pt>
                <c:pt idx="934">
                  <c:v>0.49778761061947308</c:v>
                </c:pt>
                <c:pt idx="935">
                  <c:v>0.49707964601769938</c:v>
                </c:pt>
                <c:pt idx="936">
                  <c:v>0.49628318584071213</c:v>
                </c:pt>
                <c:pt idx="937">
                  <c:v>0.49508849557522738</c:v>
                </c:pt>
                <c:pt idx="938">
                  <c:v>0.49353982300885374</c:v>
                </c:pt>
                <c:pt idx="939">
                  <c:v>0.49194690265487445</c:v>
                </c:pt>
                <c:pt idx="940">
                  <c:v>0.49057522123893832</c:v>
                </c:pt>
                <c:pt idx="941">
                  <c:v>0.48955752212389381</c:v>
                </c:pt>
                <c:pt idx="942">
                  <c:v>0.48884955752212389</c:v>
                </c:pt>
                <c:pt idx="943">
                  <c:v>0.4880530973451328</c:v>
                </c:pt>
                <c:pt idx="944">
                  <c:v>0.48699115044247776</c:v>
                </c:pt>
                <c:pt idx="945">
                  <c:v>0.48575221238938082</c:v>
                </c:pt>
                <c:pt idx="946">
                  <c:v>0.48451327433628338</c:v>
                </c:pt>
                <c:pt idx="947">
                  <c:v>0.48345132743362834</c:v>
                </c:pt>
                <c:pt idx="948">
                  <c:v>0.4824778761061948</c:v>
                </c:pt>
                <c:pt idx="949">
                  <c:v>0.48128318584071161</c:v>
                </c:pt>
                <c:pt idx="950">
                  <c:v>0.47995575221238945</c:v>
                </c:pt>
                <c:pt idx="951">
                  <c:v>0.4786283185840744</c:v>
                </c:pt>
                <c:pt idx="952">
                  <c:v>0.4774778761061948</c:v>
                </c:pt>
                <c:pt idx="953">
                  <c:v>0.47641592920353981</c:v>
                </c:pt>
                <c:pt idx="954">
                  <c:v>0.47526548672566382</c:v>
                </c:pt>
                <c:pt idx="955">
                  <c:v>0.47393805309734532</c:v>
                </c:pt>
                <c:pt idx="956">
                  <c:v>0.47256637168142007</c:v>
                </c:pt>
                <c:pt idx="957">
                  <c:v>0.4713716814159325</c:v>
                </c:pt>
                <c:pt idx="958">
                  <c:v>0.47030973451327435</c:v>
                </c:pt>
                <c:pt idx="959">
                  <c:v>0.46920353982300889</c:v>
                </c:pt>
                <c:pt idx="960">
                  <c:v>0.46792035398230575</c:v>
                </c:pt>
                <c:pt idx="961">
                  <c:v>0.46641592920353986</c:v>
                </c:pt>
                <c:pt idx="962">
                  <c:v>0.4649115044247788</c:v>
                </c:pt>
                <c:pt idx="963">
                  <c:v>0.46349557522123902</c:v>
                </c:pt>
                <c:pt idx="964">
                  <c:v>0.4620796460176993</c:v>
                </c:pt>
                <c:pt idx="965">
                  <c:v>0.46061946902654882</c:v>
                </c:pt>
                <c:pt idx="966">
                  <c:v>0.45902654867256648</c:v>
                </c:pt>
                <c:pt idx="967">
                  <c:v>0.45734513274336275</c:v>
                </c:pt>
                <c:pt idx="968">
                  <c:v>0.45575221238938068</c:v>
                </c:pt>
                <c:pt idx="969">
                  <c:v>0.45420353982300876</c:v>
                </c:pt>
                <c:pt idx="970">
                  <c:v>0.45261061946902681</c:v>
                </c:pt>
                <c:pt idx="971">
                  <c:v>0.45097345132743388</c:v>
                </c:pt>
                <c:pt idx="972">
                  <c:v>0.44920353982300876</c:v>
                </c:pt>
                <c:pt idx="973">
                  <c:v>0.44743362831858374</c:v>
                </c:pt>
                <c:pt idx="974">
                  <c:v>0.44561946902654925</c:v>
                </c:pt>
                <c:pt idx="975">
                  <c:v>0.44380530973451388</c:v>
                </c:pt>
                <c:pt idx="976">
                  <c:v>0.44185840707965357</c:v>
                </c:pt>
                <c:pt idx="977">
                  <c:v>0.43982300884956327</c:v>
                </c:pt>
                <c:pt idx="978">
                  <c:v>0.43769911504425191</c:v>
                </c:pt>
                <c:pt idx="979">
                  <c:v>0.43553097345132741</c:v>
                </c:pt>
                <c:pt idx="980">
                  <c:v>0.43331858407080343</c:v>
                </c:pt>
                <c:pt idx="981">
                  <c:v>0.43123893805309726</c:v>
                </c:pt>
                <c:pt idx="982">
                  <c:v>0.42938053097345841</c:v>
                </c:pt>
                <c:pt idx="983">
                  <c:v>0.42752212389381211</c:v>
                </c:pt>
                <c:pt idx="984">
                  <c:v>0.42575221238938082</c:v>
                </c:pt>
                <c:pt idx="985">
                  <c:v>0.42398230088496336</c:v>
                </c:pt>
                <c:pt idx="986">
                  <c:v>0.42225663716814182</c:v>
                </c:pt>
                <c:pt idx="987">
                  <c:v>0.42066371681415932</c:v>
                </c:pt>
                <c:pt idx="988">
                  <c:v>0.41924778761061982</c:v>
                </c:pt>
                <c:pt idx="989">
                  <c:v>0.41800884955752232</c:v>
                </c:pt>
                <c:pt idx="990">
                  <c:v>0.41681415929203952</c:v>
                </c:pt>
                <c:pt idx="991">
                  <c:v>0.41570796460176995</c:v>
                </c:pt>
                <c:pt idx="992">
                  <c:v>0.41469026548672572</c:v>
                </c:pt>
                <c:pt idx="993">
                  <c:v>0.41393805309734538</c:v>
                </c:pt>
                <c:pt idx="994">
                  <c:v>0.41358407079646492</c:v>
                </c:pt>
                <c:pt idx="995">
                  <c:v>0.41349557522123898</c:v>
                </c:pt>
                <c:pt idx="996">
                  <c:v>0.41340707964601781</c:v>
                </c:pt>
                <c:pt idx="997">
                  <c:v>0.41331858407080091</c:v>
                </c:pt>
                <c:pt idx="998">
                  <c:v>0.41323008849557524</c:v>
                </c:pt>
                <c:pt idx="999">
                  <c:v>0.41336283185841305</c:v>
                </c:pt>
                <c:pt idx="1000">
                  <c:v>0.41367256637168665</c:v>
                </c:pt>
                <c:pt idx="1001">
                  <c:v>0.41411504424778767</c:v>
                </c:pt>
                <c:pt idx="1002">
                  <c:v>0.41464601769911502</c:v>
                </c:pt>
                <c:pt idx="1003">
                  <c:v>0.41539823008849558</c:v>
                </c:pt>
                <c:pt idx="1004">
                  <c:v>0.41637168141593273</c:v>
                </c:pt>
                <c:pt idx="1005">
                  <c:v>0.41730088495575945</c:v>
                </c:pt>
                <c:pt idx="1006">
                  <c:v>0.41800884955752232</c:v>
                </c:pt>
                <c:pt idx="1007">
                  <c:v>0.41853982300885317</c:v>
                </c:pt>
                <c:pt idx="1008">
                  <c:v>0.41889380530973863</c:v>
                </c:pt>
                <c:pt idx="1009">
                  <c:v>0.4193362831858497</c:v>
                </c:pt>
                <c:pt idx="1010">
                  <c:v>0.41969026548672567</c:v>
                </c:pt>
                <c:pt idx="1011">
                  <c:v>0.41982300884956236</c:v>
                </c:pt>
                <c:pt idx="1012">
                  <c:v>0.41982300884956236</c:v>
                </c:pt>
                <c:pt idx="1013">
                  <c:v>0.41973451327433631</c:v>
                </c:pt>
                <c:pt idx="1014">
                  <c:v>0.41973451327433631</c:v>
                </c:pt>
                <c:pt idx="1015">
                  <c:v>0.4196460176991153</c:v>
                </c:pt>
                <c:pt idx="1016">
                  <c:v>0.41929203539823018</c:v>
                </c:pt>
                <c:pt idx="1017">
                  <c:v>0.4186283185840744</c:v>
                </c:pt>
                <c:pt idx="1018">
                  <c:v>0.41778761061947262</c:v>
                </c:pt>
                <c:pt idx="1019">
                  <c:v>0.41703539823008856</c:v>
                </c:pt>
                <c:pt idx="1020">
                  <c:v>0.41641592920353987</c:v>
                </c:pt>
                <c:pt idx="1021">
                  <c:v>0.41557522123893831</c:v>
                </c:pt>
                <c:pt idx="1022">
                  <c:v>0.41442477876106754</c:v>
                </c:pt>
                <c:pt idx="1023">
                  <c:v>0.41314159292035407</c:v>
                </c:pt>
                <c:pt idx="1024">
                  <c:v>0.41194690265487316</c:v>
                </c:pt>
                <c:pt idx="1025">
                  <c:v>0.41088495575221951</c:v>
                </c:pt>
                <c:pt idx="1026">
                  <c:v>0.4097345132743363</c:v>
                </c:pt>
                <c:pt idx="1027">
                  <c:v>0.40827433628318577</c:v>
                </c:pt>
                <c:pt idx="1028">
                  <c:v>0.40663716814159279</c:v>
                </c:pt>
                <c:pt idx="1029">
                  <c:v>0.40522123893805312</c:v>
                </c:pt>
                <c:pt idx="1030">
                  <c:v>0.4041150442477876</c:v>
                </c:pt>
                <c:pt idx="1031">
                  <c:v>0.40318584070796482</c:v>
                </c:pt>
                <c:pt idx="1032">
                  <c:v>0.40203539823008849</c:v>
                </c:pt>
                <c:pt idx="1033">
                  <c:v>0.40057522123893807</c:v>
                </c:pt>
                <c:pt idx="1034">
                  <c:v>0.39907079646018057</c:v>
                </c:pt>
                <c:pt idx="1035">
                  <c:v>0.39787610619469976</c:v>
                </c:pt>
                <c:pt idx="1036">
                  <c:v>0.39694690265487603</c:v>
                </c:pt>
                <c:pt idx="1037">
                  <c:v>0.39601769911505158</c:v>
                </c:pt>
                <c:pt idx="1038">
                  <c:v>0.39491150442478246</c:v>
                </c:pt>
                <c:pt idx="1039">
                  <c:v>0.39371681415929788</c:v>
                </c:pt>
                <c:pt idx="1040">
                  <c:v>0.39261061946903136</c:v>
                </c:pt>
                <c:pt idx="1041">
                  <c:v>0.39168141592921063</c:v>
                </c:pt>
                <c:pt idx="1042">
                  <c:v>0.39088495575222193</c:v>
                </c:pt>
                <c:pt idx="1043">
                  <c:v>0.39000000000000357</c:v>
                </c:pt>
                <c:pt idx="1044">
                  <c:v>0.38911504424778781</c:v>
                </c:pt>
                <c:pt idx="1045">
                  <c:v>0.38814159292035438</c:v>
                </c:pt>
                <c:pt idx="1046">
                  <c:v>0.38721238938053676</c:v>
                </c:pt>
                <c:pt idx="1047">
                  <c:v>0.38632743362832217</c:v>
                </c:pt>
                <c:pt idx="1048">
                  <c:v>0.38544247787611052</c:v>
                </c:pt>
                <c:pt idx="1049">
                  <c:v>0.38455752212389382</c:v>
                </c:pt>
                <c:pt idx="1050">
                  <c:v>0.38362831858407587</c:v>
                </c:pt>
                <c:pt idx="1051">
                  <c:v>0.38256637168142177</c:v>
                </c:pt>
                <c:pt idx="1052">
                  <c:v>0.38141592920354633</c:v>
                </c:pt>
                <c:pt idx="1053">
                  <c:v>0.38035398230089218</c:v>
                </c:pt>
                <c:pt idx="1054">
                  <c:v>0.37955752212389382</c:v>
                </c:pt>
                <c:pt idx="1055">
                  <c:v>0.37880530973451892</c:v>
                </c:pt>
                <c:pt idx="1056">
                  <c:v>0.37787610619469769</c:v>
                </c:pt>
                <c:pt idx="1057">
                  <c:v>0.37668141592921073</c:v>
                </c:pt>
                <c:pt idx="1058">
                  <c:v>0.37548672566372243</c:v>
                </c:pt>
                <c:pt idx="1059">
                  <c:v>0.37464601769911532</c:v>
                </c:pt>
                <c:pt idx="1060">
                  <c:v>0.37407079646017732</c:v>
                </c:pt>
                <c:pt idx="1061">
                  <c:v>0.37345132743362836</c:v>
                </c:pt>
                <c:pt idx="1062">
                  <c:v>0.3725221238938124</c:v>
                </c:pt>
                <c:pt idx="1063">
                  <c:v>0.37132743362831888</c:v>
                </c:pt>
                <c:pt idx="1064">
                  <c:v>0.37017699115045199</c:v>
                </c:pt>
                <c:pt idx="1065">
                  <c:v>0.3692035398230088</c:v>
                </c:pt>
                <c:pt idx="1066">
                  <c:v>0.3682300884955752</c:v>
                </c:pt>
                <c:pt idx="1067">
                  <c:v>0.36730088495575947</c:v>
                </c:pt>
                <c:pt idx="1068">
                  <c:v>0.36628318584071157</c:v>
                </c:pt>
                <c:pt idx="1069">
                  <c:v>0.3655309734513274</c:v>
                </c:pt>
                <c:pt idx="1070">
                  <c:v>0.36500000000000032</c:v>
                </c:pt>
                <c:pt idx="1071">
                  <c:v>0.3643362831858501</c:v>
                </c:pt>
                <c:pt idx="1072">
                  <c:v>0.36336283185841423</c:v>
                </c:pt>
                <c:pt idx="1073">
                  <c:v>0.36221238938053502</c:v>
                </c:pt>
                <c:pt idx="1074">
                  <c:v>0.36119469026549034</c:v>
                </c:pt>
                <c:pt idx="1075">
                  <c:v>0.36053097345132745</c:v>
                </c:pt>
                <c:pt idx="1076">
                  <c:v>0.35991150442477882</c:v>
                </c:pt>
                <c:pt idx="1077">
                  <c:v>0.35898230088496297</c:v>
                </c:pt>
                <c:pt idx="1078">
                  <c:v>0.35769911504425134</c:v>
                </c:pt>
                <c:pt idx="1079">
                  <c:v>0.35637168141593284</c:v>
                </c:pt>
                <c:pt idx="1080">
                  <c:v>0.35526548672566388</c:v>
                </c:pt>
                <c:pt idx="1081">
                  <c:v>0.35433628318584948</c:v>
                </c:pt>
                <c:pt idx="1082">
                  <c:v>0.35314159292035396</c:v>
                </c:pt>
                <c:pt idx="1083">
                  <c:v>0.3518584070796556</c:v>
                </c:pt>
                <c:pt idx="1084">
                  <c:v>0.35057522123893808</c:v>
                </c:pt>
                <c:pt idx="1085">
                  <c:v>0.34960176991150538</c:v>
                </c:pt>
                <c:pt idx="1086">
                  <c:v>0.3487168141592959</c:v>
                </c:pt>
                <c:pt idx="1087">
                  <c:v>0.34765486725664257</c:v>
                </c:pt>
                <c:pt idx="1088">
                  <c:v>0.34646017699115406</c:v>
                </c:pt>
                <c:pt idx="1089">
                  <c:v>0.34539823008849596</c:v>
                </c:pt>
                <c:pt idx="1090">
                  <c:v>0.34469026548672577</c:v>
                </c:pt>
                <c:pt idx="1091">
                  <c:v>0.34398230088496329</c:v>
                </c:pt>
                <c:pt idx="1092">
                  <c:v>0.34296460176991816</c:v>
                </c:pt>
                <c:pt idx="1093">
                  <c:v>0.34163716814159273</c:v>
                </c:pt>
                <c:pt idx="1094">
                  <c:v>0.34039823008849596</c:v>
                </c:pt>
                <c:pt idx="1095">
                  <c:v>0.33969026548672582</c:v>
                </c:pt>
                <c:pt idx="1096">
                  <c:v>0.33929203539823038</c:v>
                </c:pt>
                <c:pt idx="1097">
                  <c:v>0.33871681415929844</c:v>
                </c:pt>
                <c:pt idx="1098">
                  <c:v>0.33778761061947477</c:v>
                </c:pt>
                <c:pt idx="1099">
                  <c:v>0.3369026548672639</c:v>
                </c:pt>
                <c:pt idx="1100">
                  <c:v>0.33646017699115616</c:v>
                </c:pt>
                <c:pt idx="1101">
                  <c:v>0.33654867256637438</c:v>
                </c:pt>
                <c:pt idx="1102">
                  <c:v>0.33672566371682083</c:v>
                </c:pt>
                <c:pt idx="1103">
                  <c:v>0.336637168141593</c:v>
                </c:pt>
                <c:pt idx="1104">
                  <c:v>0.33650442477876524</c:v>
                </c:pt>
                <c:pt idx="1105">
                  <c:v>0.33650442477876524</c:v>
                </c:pt>
                <c:pt idx="1106">
                  <c:v>0.33654867256637438</c:v>
                </c:pt>
                <c:pt idx="1107">
                  <c:v>0.33654867256637438</c:v>
                </c:pt>
                <c:pt idx="1108">
                  <c:v>0.33632743362832263</c:v>
                </c:pt>
                <c:pt idx="1109">
                  <c:v>0.33606194690266167</c:v>
                </c:pt>
                <c:pt idx="1110">
                  <c:v>0.33588495575222194</c:v>
                </c:pt>
                <c:pt idx="1111">
                  <c:v>0.33588495575222194</c:v>
                </c:pt>
                <c:pt idx="1112">
                  <c:v>0.33588495575222194</c:v>
                </c:pt>
                <c:pt idx="1113">
                  <c:v>0.33579646017699138</c:v>
                </c:pt>
                <c:pt idx="1114">
                  <c:v>0.33575221238938463</c:v>
                </c:pt>
                <c:pt idx="1115">
                  <c:v>0.33575221238938463</c:v>
                </c:pt>
                <c:pt idx="1116">
                  <c:v>0.33557522123894362</c:v>
                </c:pt>
                <c:pt idx="1117">
                  <c:v>0.33508849557522841</c:v>
                </c:pt>
                <c:pt idx="1118">
                  <c:v>0.33451327433628786</c:v>
                </c:pt>
                <c:pt idx="1119">
                  <c:v>0.33415929203539835</c:v>
                </c:pt>
                <c:pt idx="1120">
                  <c:v>0.33411504424778782</c:v>
                </c:pt>
                <c:pt idx="1121">
                  <c:v>0.33407079646018062</c:v>
                </c:pt>
                <c:pt idx="1122">
                  <c:v>0.33367256637168852</c:v>
                </c:pt>
                <c:pt idx="1123">
                  <c:v>0.3329646017699211</c:v>
                </c:pt>
                <c:pt idx="1124">
                  <c:v>0.33238938053097955</c:v>
                </c:pt>
                <c:pt idx="1125">
                  <c:v>0.33194690265487559</c:v>
                </c:pt>
                <c:pt idx="1126">
                  <c:v>0.33137168141593493</c:v>
                </c:pt>
                <c:pt idx="1127">
                  <c:v>0.33039823008849883</c:v>
                </c:pt>
                <c:pt idx="1128">
                  <c:v>0.32915929203539834</c:v>
                </c:pt>
                <c:pt idx="1129">
                  <c:v>0.32818584070796902</c:v>
                </c:pt>
                <c:pt idx="1130">
                  <c:v>0.32774336283186195</c:v>
                </c:pt>
                <c:pt idx="1131">
                  <c:v>0.32738938053097927</c:v>
                </c:pt>
                <c:pt idx="1132">
                  <c:v>0.32676991150442897</c:v>
                </c:pt>
                <c:pt idx="1133">
                  <c:v>0.32588495575222176</c:v>
                </c:pt>
                <c:pt idx="1134">
                  <c:v>0.32513274336283743</c:v>
                </c:pt>
                <c:pt idx="1135">
                  <c:v>0.32464601769911638</c:v>
                </c:pt>
                <c:pt idx="1136">
                  <c:v>0.32433628318585034</c:v>
                </c:pt>
                <c:pt idx="1137">
                  <c:v>0.32380530973451893</c:v>
                </c:pt>
                <c:pt idx="1138">
                  <c:v>0.3229203539823079</c:v>
                </c:pt>
                <c:pt idx="1139">
                  <c:v>0.32194690265487447</c:v>
                </c:pt>
                <c:pt idx="1140">
                  <c:v>0.32106194690266066</c:v>
                </c:pt>
                <c:pt idx="1141">
                  <c:v>0.32026548672566785</c:v>
                </c:pt>
                <c:pt idx="1142">
                  <c:v>0.3193805309734597</c:v>
                </c:pt>
                <c:pt idx="1143">
                  <c:v>0.31853982300885436</c:v>
                </c:pt>
                <c:pt idx="1144">
                  <c:v>0.31778761061947386</c:v>
                </c:pt>
                <c:pt idx="1145">
                  <c:v>0.31716814159292384</c:v>
                </c:pt>
                <c:pt idx="1146">
                  <c:v>0.31632743362832177</c:v>
                </c:pt>
                <c:pt idx="1147">
                  <c:v>0.31530973451327432</c:v>
                </c:pt>
                <c:pt idx="1148">
                  <c:v>0.31433628318585027</c:v>
                </c:pt>
                <c:pt idx="1149">
                  <c:v>0.31367256637168811</c:v>
                </c:pt>
                <c:pt idx="1150">
                  <c:v>0.3133185840708036</c:v>
                </c:pt>
                <c:pt idx="1151">
                  <c:v>0.31283185840707972</c:v>
                </c:pt>
                <c:pt idx="1152">
                  <c:v>0.31190265486726237</c:v>
                </c:pt>
                <c:pt idx="1153">
                  <c:v>0.31048672566372254</c:v>
                </c:pt>
                <c:pt idx="1154">
                  <c:v>0.3089823008849647</c:v>
                </c:pt>
                <c:pt idx="1155">
                  <c:v>0.30769911504425185</c:v>
                </c:pt>
                <c:pt idx="1156">
                  <c:v>0.30659292035398544</c:v>
                </c:pt>
                <c:pt idx="1157">
                  <c:v>0.30557522123893832</c:v>
                </c:pt>
                <c:pt idx="1158">
                  <c:v>0.30438053097345841</c:v>
                </c:pt>
                <c:pt idx="1159">
                  <c:v>0.30309734513274655</c:v>
                </c:pt>
                <c:pt idx="1160">
                  <c:v>0.30163716814159275</c:v>
                </c:pt>
                <c:pt idx="1161">
                  <c:v>0.30013274336283596</c:v>
                </c:pt>
                <c:pt idx="1162">
                  <c:v>0.29867256637168715</c:v>
                </c:pt>
                <c:pt idx="1163">
                  <c:v>0.29747787610619481</c:v>
                </c:pt>
                <c:pt idx="1164">
                  <c:v>0.29659292035398238</c:v>
                </c:pt>
                <c:pt idx="1165">
                  <c:v>0.29575221238938082</c:v>
                </c:pt>
                <c:pt idx="1166">
                  <c:v>0.29473451327433631</c:v>
                </c:pt>
                <c:pt idx="1167">
                  <c:v>0.29353982300885317</c:v>
                </c:pt>
                <c:pt idx="1168">
                  <c:v>0.29212389380531334</c:v>
                </c:pt>
                <c:pt idx="1169">
                  <c:v>0.29070796460176995</c:v>
                </c:pt>
                <c:pt idx="1170">
                  <c:v>0.28933628318584903</c:v>
                </c:pt>
                <c:pt idx="1171">
                  <c:v>0.28792035398230564</c:v>
                </c:pt>
                <c:pt idx="1172">
                  <c:v>0.28654867256637184</c:v>
                </c:pt>
                <c:pt idx="1173">
                  <c:v>0.28544247787610638</c:v>
                </c:pt>
                <c:pt idx="1174">
                  <c:v>0.28464601769911507</c:v>
                </c:pt>
                <c:pt idx="1175">
                  <c:v>0.28393805309734532</c:v>
                </c:pt>
                <c:pt idx="1176">
                  <c:v>0.28309734513274348</c:v>
                </c:pt>
                <c:pt idx="1177">
                  <c:v>0.282123893805313</c:v>
                </c:pt>
                <c:pt idx="1178">
                  <c:v>0.28119469026548682</c:v>
                </c:pt>
                <c:pt idx="1179">
                  <c:v>0.28039823008849568</c:v>
                </c:pt>
                <c:pt idx="1180">
                  <c:v>0.27960176991150448</c:v>
                </c:pt>
                <c:pt idx="1181">
                  <c:v>0.27871681415929528</c:v>
                </c:pt>
                <c:pt idx="1182">
                  <c:v>0.27774336283185841</c:v>
                </c:pt>
                <c:pt idx="1183">
                  <c:v>0.27681415929203901</c:v>
                </c:pt>
                <c:pt idx="1184">
                  <c:v>0.27628318584070832</c:v>
                </c:pt>
                <c:pt idx="1185">
                  <c:v>0.27601769911504898</c:v>
                </c:pt>
                <c:pt idx="1186">
                  <c:v>0.27579646017699117</c:v>
                </c:pt>
                <c:pt idx="1187">
                  <c:v>0.27517699115044969</c:v>
                </c:pt>
                <c:pt idx="1188">
                  <c:v>0.27424778761061952</c:v>
                </c:pt>
                <c:pt idx="1189">
                  <c:v>0.273141592920354</c:v>
                </c:pt>
                <c:pt idx="1190">
                  <c:v>0.27221238938053138</c:v>
                </c:pt>
                <c:pt idx="1191">
                  <c:v>0.2715929203539823</c:v>
                </c:pt>
                <c:pt idx="1192">
                  <c:v>0.27128318584070832</c:v>
                </c:pt>
                <c:pt idx="1193">
                  <c:v>0.27106194690265828</c:v>
                </c:pt>
                <c:pt idx="1194">
                  <c:v>0.27084070796460891</c:v>
                </c:pt>
                <c:pt idx="1195">
                  <c:v>0.27053097345132743</c:v>
                </c:pt>
                <c:pt idx="1196">
                  <c:v>0.27013274336283188</c:v>
                </c:pt>
                <c:pt idx="1197">
                  <c:v>0.26960176991150447</c:v>
                </c:pt>
                <c:pt idx="1198">
                  <c:v>0.26907079646017701</c:v>
                </c:pt>
                <c:pt idx="1199">
                  <c:v>0.26858407079646418</c:v>
                </c:pt>
                <c:pt idx="1200">
                  <c:v>0.26805309734513277</c:v>
                </c:pt>
                <c:pt idx="1201">
                  <c:v>0.26747787610619472</c:v>
                </c:pt>
                <c:pt idx="1202">
                  <c:v>0.26694690265487198</c:v>
                </c:pt>
                <c:pt idx="1203">
                  <c:v>0.26663716814158961</c:v>
                </c:pt>
                <c:pt idx="1204">
                  <c:v>0.26646017699115082</c:v>
                </c:pt>
                <c:pt idx="1205">
                  <c:v>0.26628318584070831</c:v>
                </c:pt>
                <c:pt idx="1206">
                  <c:v>0.26579646017699121</c:v>
                </c:pt>
                <c:pt idx="1207">
                  <c:v>0.26508849557522524</c:v>
                </c:pt>
                <c:pt idx="1208">
                  <c:v>0.2645132743362833</c:v>
                </c:pt>
                <c:pt idx="1209">
                  <c:v>0.26424778761061951</c:v>
                </c:pt>
                <c:pt idx="1210">
                  <c:v>0.26424778761061951</c:v>
                </c:pt>
                <c:pt idx="1211">
                  <c:v>0.26420353982300893</c:v>
                </c:pt>
                <c:pt idx="1212">
                  <c:v>0.26389380530973588</c:v>
                </c:pt>
                <c:pt idx="1213">
                  <c:v>0.26353982300884982</c:v>
                </c:pt>
                <c:pt idx="1214">
                  <c:v>0.2631858407079648</c:v>
                </c:pt>
                <c:pt idx="1215">
                  <c:v>0.26296460176991726</c:v>
                </c:pt>
                <c:pt idx="1216">
                  <c:v>0.26278761061946931</c:v>
                </c:pt>
                <c:pt idx="1217">
                  <c:v>0.26261061946902658</c:v>
                </c:pt>
                <c:pt idx="1218">
                  <c:v>0.26252212389380952</c:v>
                </c:pt>
                <c:pt idx="1219">
                  <c:v>0.26243362831858374</c:v>
                </c:pt>
                <c:pt idx="1220">
                  <c:v>0.26221238938053132</c:v>
                </c:pt>
                <c:pt idx="1221">
                  <c:v>0.26181415929203788</c:v>
                </c:pt>
                <c:pt idx="1222">
                  <c:v>0.26132743362831856</c:v>
                </c:pt>
                <c:pt idx="1223">
                  <c:v>0.26084070796460895</c:v>
                </c:pt>
                <c:pt idx="1224">
                  <c:v>0.26048672566372</c:v>
                </c:pt>
                <c:pt idx="1225">
                  <c:v>0.2602654867256638</c:v>
                </c:pt>
                <c:pt idx="1226">
                  <c:v>0.2600884955752249</c:v>
                </c:pt>
                <c:pt idx="1227">
                  <c:v>0.25991150442477878</c:v>
                </c:pt>
                <c:pt idx="1228">
                  <c:v>0.25960176991150447</c:v>
                </c:pt>
                <c:pt idx="1229">
                  <c:v>0.25902654867256641</c:v>
                </c:pt>
                <c:pt idx="1230">
                  <c:v>0.25831858407079838</c:v>
                </c:pt>
                <c:pt idx="1231">
                  <c:v>0.25752212389380935</c:v>
                </c:pt>
                <c:pt idx="1232">
                  <c:v>0.25672566371681432</c:v>
                </c:pt>
                <c:pt idx="1233">
                  <c:v>0.25597345132743382</c:v>
                </c:pt>
                <c:pt idx="1234">
                  <c:v>0.25513274336283187</c:v>
                </c:pt>
                <c:pt idx="1235">
                  <c:v>0.25420353982300875</c:v>
                </c:pt>
                <c:pt idx="1236">
                  <c:v>0.25331858407079688</c:v>
                </c:pt>
                <c:pt idx="1237">
                  <c:v>0.25256637168141632</c:v>
                </c:pt>
                <c:pt idx="1238">
                  <c:v>0.25207964601769911</c:v>
                </c:pt>
                <c:pt idx="1239">
                  <c:v>0.25159292035398234</c:v>
                </c:pt>
                <c:pt idx="1240">
                  <c:v>0.25101769911504784</c:v>
                </c:pt>
                <c:pt idx="1241">
                  <c:v>0.25026548672566384</c:v>
                </c:pt>
                <c:pt idx="1242">
                  <c:v>0.24938053097345136</c:v>
                </c:pt>
                <c:pt idx="1243">
                  <c:v>0.24853982300884961</c:v>
                </c:pt>
                <c:pt idx="1244">
                  <c:v>0.24778761061946941</c:v>
                </c:pt>
                <c:pt idx="1245">
                  <c:v>0.24712389380530991</c:v>
                </c:pt>
                <c:pt idx="1246">
                  <c:v>0.24641592920353986</c:v>
                </c:pt>
                <c:pt idx="1247">
                  <c:v>0.24570796460176994</c:v>
                </c:pt>
                <c:pt idx="1248">
                  <c:v>0.24500000000000041</c:v>
                </c:pt>
                <c:pt idx="1249">
                  <c:v>0.24429203539823297</c:v>
                </c:pt>
                <c:pt idx="1250">
                  <c:v>0.24353982300884958</c:v>
                </c:pt>
                <c:pt idx="1251">
                  <c:v>0.24274336283186151</c:v>
                </c:pt>
                <c:pt idx="1252">
                  <c:v>0.24194690265486948</c:v>
                </c:pt>
                <c:pt idx="1253">
                  <c:v>0.24137168141592924</c:v>
                </c:pt>
                <c:pt idx="1254">
                  <c:v>0.2408407079646018</c:v>
                </c:pt>
                <c:pt idx="1255">
                  <c:v>0.24004424778761324</c:v>
                </c:pt>
                <c:pt idx="1256">
                  <c:v>0.23889380530973456</c:v>
                </c:pt>
                <c:pt idx="1257">
                  <c:v>0.23765486725663718</c:v>
                </c:pt>
                <c:pt idx="1258">
                  <c:v>0.23676991150442797</c:v>
                </c:pt>
                <c:pt idx="1259">
                  <c:v>0.23632743362831871</c:v>
                </c:pt>
                <c:pt idx="1260">
                  <c:v>0.23615044247787792</c:v>
                </c:pt>
                <c:pt idx="1261">
                  <c:v>0.23561946902654871</c:v>
                </c:pt>
                <c:pt idx="1262">
                  <c:v>0.23455752212389383</c:v>
                </c:pt>
                <c:pt idx="1263">
                  <c:v>0.23331858407079814</c:v>
                </c:pt>
                <c:pt idx="1264">
                  <c:v>0.23230088495575218</c:v>
                </c:pt>
                <c:pt idx="1265">
                  <c:v>0.23163716814159294</c:v>
                </c:pt>
                <c:pt idx="1266">
                  <c:v>0.23110619469026591</c:v>
                </c:pt>
                <c:pt idx="1267">
                  <c:v>0.23044247787610925</c:v>
                </c:pt>
                <c:pt idx="1268">
                  <c:v>0.22960176991150275</c:v>
                </c:pt>
                <c:pt idx="1269">
                  <c:v>0.22876106194690293</c:v>
                </c:pt>
                <c:pt idx="1270">
                  <c:v>0.22814159292035416</c:v>
                </c:pt>
                <c:pt idx="1271">
                  <c:v>0.22769911504424795</c:v>
                </c:pt>
                <c:pt idx="1272">
                  <c:v>0.22734513274336526</c:v>
                </c:pt>
                <c:pt idx="1273">
                  <c:v>0.22685840707964619</c:v>
                </c:pt>
                <c:pt idx="1274">
                  <c:v>0.22628318584070908</c:v>
                </c:pt>
                <c:pt idx="1275">
                  <c:v>0.22566371681415917</c:v>
                </c:pt>
                <c:pt idx="1276">
                  <c:v>0.2250000000000002</c:v>
                </c:pt>
                <c:pt idx="1277">
                  <c:v>0.22438053097345118</c:v>
                </c:pt>
                <c:pt idx="1278">
                  <c:v>0.22384955752212629</c:v>
                </c:pt>
                <c:pt idx="1279">
                  <c:v>0.22336283185840794</c:v>
                </c:pt>
                <c:pt idx="1280">
                  <c:v>0.22292035398230295</c:v>
                </c:pt>
                <c:pt idx="1281">
                  <c:v>0.22265486725663564</c:v>
                </c:pt>
                <c:pt idx="1282">
                  <c:v>0.22256637168141624</c:v>
                </c:pt>
                <c:pt idx="1283">
                  <c:v>0.22269911504424789</c:v>
                </c:pt>
                <c:pt idx="1284">
                  <c:v>0.22283185840707984</c:v>
                </c:pt>
                <c:pt idx="1285">
                  <c:v>0.22274336283185944</c:v>
                </c:pt>
                <c:pt idx="1286">
                  <c:v>0.22230088495575218</c:v>
                </c:pt>
                <c:pt idx="1287">
                  <c:v>0.22181415929203574</c:v>
                </c:pt>
                <c:pt idx="1288">
                  <c:v>0.22168141592920368</c:v>
                </c:pt>
                <c:pt idx="1289">
                  <c:v>0.22176991150442726</c:v>
                </c:pt>
                <c:pt idx="1290">
                  <c:v>0.22176991150442726</c:v>
                </c:pt>
                <c:pt idx="1291">
                  <c:v>0.22141592920353967</c:v>
                </c:pt>
                <c:pt idx="1292">
                  <c:v>0.22084070796460167</c:v>
                </c:pt>
                <c:pt idx="1293">
                  <c:v>0.22044247787610896</c:v>
                </c:pt>
                <c:pt idx="1294">
                  <c:v>0.22030973451327454</c:v>
                </c:pt>
                <c:pt idx="1295">
                  <c:v>0.22026548672566598</c:v>
                </c:pt>
                <c:pt idx="1296">
                  <c:v>0.22004424778761245</c:v>
                </c:pt>
                <c:pt idx="1297">
                  <c:v>0.21964601769911504</c:v>
                </c:pt>
                <c:pt idx="1298">
                  <c:v>0.2192920353982333</c:v>
                </c:pt>
                <c:pt idx="1299">
                  <c:v>0.21907079646017699</c:v>
                </c:pt>
                <c:pt idx="1300">
                  <c:v>0.21889380530973454</c:v>
                </c:pt>
                <c:pt idx="1301">
                  <c:v>0.2186283185840725</c:v>
                </c:pt>
                <c:pt idx="1302">
                  <c:v>0.21831858407079907</c:v>
                </c:pt>
                <c:pt idx="1303">
                  <c:v>0.21796460176991317</c:v>
                </c:pt>
                <c:pt idx="1304">
                  <c:v>0.21756637168141818</c:v>
                </c:pt>
                <c:pt idx="1305">
                  <c:v>0.21703539823008874</c:v>
                </c:pt>
                <c:pt idx="1306">
                  <c:v>0.21646017699115044</c:v>
                </c:pt>
                <c:pt idx="1307">
                  <c:v>0.2160619469026549</c:v>
                </c:pt>
                <c:pt idx="1308">
                  <c:v>0.21584070796460178</c:v>
                </c:pt>
                <c:pt idx="1309">
                  <c:v>0.21575221238938094</c:v>
                </c:pt>
                <c:pt idx="1310">
                  <c:v>0.21548672566371685</c:v>
                </c:pt>
                <c:pt idx="1311">
                  <c:v>0.21517699115044417</c:v>
                </c:pt>
                <c:pt idx="1312">
                  <c:v>0.21491150442477891</c:v>
                </c:pt>
                <c:pt idx="1313">
                  <c:v>0.21473451327433629</c:v>
                </c:pt>
                <c:pt idx="1314">
                  <c:v>0.21455752212389381</c:v>
                </c:pt>
                <c:pt idx="1315">
                  <c:v>0.21420353982300891</c:v>
                </c:pt>
                <c:pt idx="1316">
                  <c:v>0.21376106194690436</c:v>
                </c:pt>
                <c:pt idx="1317">
                  <c:v>0.21331858407079868</c:v>
                </c:pt>
                <c:pt idx="1318">
                  <c:v>0.21300884955752536</c:v>
                </c:pt>
                <c:pt idx="1319">
                  <c:v>0.21278761061946921</c:v>
                </c:pt>
                <c:pt idx="1320">
                  <c:v>0.21230088495575225</c:v>
                </c:pt>
                <c:pt idx="1321">
                  <c:v>0.21163716814159458</c:v>
                </c:pt>
                <c:pt idx="1322">
                  <c:v>0.21115044247787812</c:v>
                </c:pt>
                <c:pt idx="1323">
                  <c:v>0.2110619469026549</c:v>
                </c:pt>
                <c:pt idx="1324">
                  <c:v>0.21132743362831871</c:v>
                </c:pt>
                <c:pt idx="1325">
                  <c:v>0.21150442477876141</c:v>
                </c:pt>
                <c:pt idx="1326">
                  <c:v>0.21132743362831871</c:v>
                </c:pt>
                <c:pt idx="1327">
                  <c:v>0.21070796460176994</c:v>
                </c:pt>
                <c:pt idx="1328">
                  <c:v>0.21022123893805311</c:v>
                </c:pt>
                <c:pt idx="1329">
                  <c:v>0.21004424778761338</c:v>
                </c:pt>
                <c:pt idx="1330">
                  <c:v>0.21013274336283191</c:v>
                </c:pt>
                <c:pt idx="1331">
                  <c:v>0.21030973451327614</c:v>
                </c:pt>
                <c:pt idx="1332">
                  <c:v>0.21022123893805311</c:v>
                </c:pt>
                <c:pt idx="1333">
                  <c:v>0.21000000000000021</c:v>
                </c:pt>
                <c:pt idx="1334">
                  <c:v>0.20973451327433629</c:v>
                </c:pt>
                <c:pt idx="1335">
                  <c:v>0.20942477876106194</c:v>
                </c:pt>
                <c:pt idx="1336">
                  <c:v>0.2090265486725664</c:v>
                </c:pt>
                <c:pt idx="1337">
                  <c:v>0.20862831858407091</c:v>
                </c:pt>
                <c:pt idx="1338">
                  <c:v>0.2082743362831859</c:v>
                </c:pt>
                <c:pt idx="1339">
                  <c:v>0.20805309734513291</c:v>
                </c:pt>
                <c:pt idx="1340">
                  <c:v>0.20787610619469041</c:v>
                </c:pt>
                <c:pt idx="1341">
                  <c:v>0.20756637168141784</c:v>
                </c:pt>
                <c:pt idx="1342">
                  <c:v>0.20712389380530974</c:v>
                </c:pt>
                <c:pt idx="1343">
                  <c:v>0.20650442477876121</c:v>
                </c:pt>
                <c:pt idx="1344">
                  <c:v>0.20597345132743658</c:v>
                </c:pt>
                <c:pt idx="1345">
                  <c:v>0.20566371681415932</c:v>
                </c:pt>
                <c:pt idx="1346">
                  <c:v>0.20544247787610959</c:v>
                </c:pt>
                <c:pt idx="1347">
                  <c:v>0.20517699115044249</c:v>
                </c:pt>
                <c:pt idx="1348">
                  <c:v>0.20469026548672736</c:v>
                </c:pt>
                <c:pt idx="1349">
                  <c:v>0.20415929203540023</c:v>
                </c:pt>
                <c:pt idx="1350">
                  <c:v>0.20367256637167955</c:v>
                </c:pt>
                <c:pt idx="1351">
                  <c:v>0.2034070796460177</c:v>
                </c:pt>
                <c:pt idx="1352">
                  <c:v>0.203141592920354</c:v>
                </c:pt>
                <c:pt idx="1353">
                  <c:v>0.20274336283186056</c:v>
                </c:pt>
                <c:pt idx="1354">
                  <c:v>0.20212389380530973</c:v>
                </c:pt>
                <c:pt idx="1355">
                  <c:v>0.20163716814159294</c:v>
                </c:pt>
                <c:pt idx="1356">
                  <c:v>0.20141592920353985</c:v>
                </c:pt>
                <c:pt idx="1357">
                  <c:v>0.20132743362831859</c:v>
                </c:pt>
                <c:pt idx="1358">
                  <c:v>0.20115044247787744</c:v>
                </c:pt>
                <c:pt idx="1359">
                  <c:v>0.2006194690265487</c:v>
                </c:pt>
                <c:pt idx="1360">
                  <c:v>0.20004424778761282</c:v>
                </c:pt>
                <c:pt idx="1361">
                  <c:v>0.19960176991150286</c:v>
                </c:pt>
                <c:pt idx="1362">
                  <c:v>0.19942477876106224</c:v>
                </c:pt>
                <c:pt idx="1363">
                  <c:v>0.1992477876106197</c:v>
                </c:pt>
                <c:pt idx="1364">
                  <c:v>0.19884955752212663</c:v>
                </c:pt>
                <c:pt idx="1365">
                  <c:v>0.19840707964601784</c:v>
                </c:pt>
                <c:pt idx="1366">
                  <c:v>0.19814159292035388</c:v>
                </c:pt>
                <c:pt idx="1367">
                  <c:v>0.19800884955752449</c:v>
                </c:pt>
                <c:pt idx="1368">
                  <c:v>0.19774336283186061</c:v>
                </c:pt>
                <c:pt idx="1369">
                  <c:v>0.19716814159292401</c:v>
                </c:pt>
                <c:pt idx="1370">
                  <c:v>0.19659292035398238</c:v>
                </c:pt>
                <c:pt idx="1371">
                  <c:v>0.19628318584070981</c:v>
                </c:pt>
                <c:pt idx="1372">
                  <c:v>0.19628318584070981</c:v>
                </c:pt>
                <c:pt idx="1373">
                  <c:v>0.19628318584070981</c:v>
                </c:pt>
                <c:pt idx="1374">
                  <c:v>0.19610619469026594</c:v>
                </c:pt>
                <c:pt idx="1375">
                  <c:v>0.19584070796460168</c:v>
                </c:pt>
                <c:pt idx="1376">
                  <c:v>0.19570796460177006</c:v>
                </c:pt>
                <c:pt idx="1377">
                  <c:v>0.19561946902654884</c:v>
                </c:pt>
                <c:pt idx="1378">
                  <c:v>0.19539823008849852</c:v>
                </c:pt>
                <c:pt idx="1379">
                  <c:v>0.19513274336283204</c:v>
                </c:pt>
                <c:pt idx="1380">
                  <c:v>0.19482300884955717</c:v>
                </c:pt>
                <c:pt idx="1381">
                  <c:v>0.19464601769911519</c:v>
                </c:pt>
                <c:pt idx="1382">
                  <c:v>0.19442477876106221</c:v>
                </c:pt>
                <c:pt idx="1383">
                  <c:v>0.19407079646017716</c:v>
                </c:pt>
                <c:pt idx="1384">
                  <c:v>0.19371681415929431</c:v>
                </c:pt>
                <c:pt idx="1385">
                  <c:v>0.19353982300884937</c:v>
                </c:pt>
                <c:pt idx="1386">
                  <c:v>0.19362831858407098</c:v>
                </c:pt>
                <c:pt idx="1387">
                  <c:v>0.19380530973451318</c:v>
                </c:pt>
                <c:pt idx="1388">
                  <c:v>0.19389380530973466</c:v>
                </c:pt>
                <c:pt idx="1389">
                  <c:v>0.19389380530973466</c:v>
                </c:pt>
                <c:pt idx="1390">
                  <c:v>0.19380530973451318</c:v>
                </c:pt>
                <c:pt idx="1391">
                  <c:v>0.19380530973451318</c:v>
                </c:pt>
                <c:pt idx="1392">
                  <c:v>0.19380530973451318</c:v>
                </c:pt>
                <c:pt idx="1393">
                  <c:v>0.19384955752212649</c:v>
                </c:pt>
                <c:pt idx="1394">
                  <c:v>0.19380530973451318</c:v>
                </c:pt>
                <c:pt idx="1395">
                  <c:v>0.19380530973451318</c:v>
                </c:pt>
                <c:pt idx="1396">
                  <c:v>0.19384955752212649</c:v>
                </c:pt>
                <c:pt idx="1397">
                  <c:v>0.19402654867256638</c:v>
                </c:pt>
                <c:pt idx="1398">
                  <c:v>0.1942477876106197</c:v>
                </c:pt>
                <c:pt idx="1399">
                  <c:v>0.19442477876106221</c:v>
                </c:pt>
                <c:pt idx="1400">
                  <c:v>0.19438053097345132</c:v>
                </c:pt>
                <c:pt idx="1401">
                  <c:v>0.19415929203539958</c:v>
                </c:pt>
                <c:pt idx="1402">
                  <c:v>0.19393805309734788</c:v>
                </c:pt>
                <c:pt idx="1403">
                  <c:v>0.19389380530973466</c:v>
                </c:pt>
                <c:pt idx="1404">
                  <c:v>0.19402654867256638</c:v>
                </c:pt>
                <c:pt idx="1405">
                  <c:v>0.19415929203539958</c:v>
                </c:pt>
                <c:pt idx="1406">
                  <c:v>0.19407079646017716</c:v>
                </c:pt>
                <c:pt idx="1407">
                  <c:v>0.19371681415929431</c:v>
                </c:pt>
                <c:pt idx="1408">
                  <c:v>0.19331858407079738</c:v>
                </c:pt>
                <c:pt idx="1409">
                  <c:v>0.19314159292035402</c:v>
                </c:pt>
                <c:pt idx="1410">
                  <c:v>0.19305309734513296</c:v>
                </c:pt>
                <c:pt idx="1411">
                  <c:v>0.19296460176991173</c:v>
                </c:pt>
                <c:pt idx="1412">
                  <c:v>0.19269911504424792</c:v>
                </c:pt>
                <c:pt idx="1413">
                  <c:v>0.19234513274336518</c:v>
                </c:pt>
                <c:pt idx="1414">
                  <c:v>0.19203539823008869</c:v>
                </c:pt>
                <c:pt idx="1415">
                  <c:v>0.19185840707964619</c:v>
                </c:pt>
                <c:pt idx="1416">
                  <c:v>0.19163716814159321</c:v>
                </c:pt>
                <c:pt idx="1417">
                  <c:v>0.19132743362831878</c:v>
                </c:pt>
                <c:pt idx="1418">
                  <c:v>0.19092920353982532</c:v>
                </c:pt>
                <c:pt idx="1419">
                  <c:v>0.19039823008849832</c:v>
                </c:pt>
                <c:pt idx="1420">
                  <c:v>0.18977876106194691</c:v>
                </c:pt>
                <c:pt idx="1421">
                  <c:v>0.1892920353982333</c:v>
                </c:pt>
                <c:pt idx="1422">
                  <c:v>0.18898230088495838</c:v>
                </c:pt>
                <c:pt idx="1423">
                  <c:v>0.18876106194690453</c:v>
                </c:pt>
                <c:pt idx="1424">
                  <c:v>0.18849557522123894</c:v>
                </c:pt>
                <c:pt idx="1425">
                  <c:v>0.18792035398230408</c:v>
                </c:pt>
                <c:pt idx="1426">
                  <c:v>0.18730088495575223</c:v>
                </c:pt>
                <c:pt idx="1427">
                  <c:v>0.18694690265486988</c:v>
                </c:pt>
                <c:pt idx="1428">
                  <c:v>0.1867699115044284</c:v>
                </c:pt>
                <c:pt idx="1429">
                  <c:v>0.18663716814159484</c:v>
                </c:pt>
                <c:pt idx="1430">
                  <c:v>0.18623893805309996</c:v>
                </c:pt>
                <c:pt idx="1431">
                  <c:v>0.18575221238938094</c:v>
                </c:pt>
                <c:pt idx="1432">
                  <c:v>0.18539823008849934</c:v>
                </c:pt>
                <c:pt idx="1433">
                  <c:v>0.1852212389380532</c:v>
                </c:pt>
                <c:pt idx="1434">
                  <c:v>0.18508849557522597</c:v>
                </c:pt>
                <c:pt idx="1435">
                  <c:v>0.18486725663717074</c:v>
                </c:pt>
                <c:pt idx="1436">
                  <c:v>0.18451327433628506</c:v>
                </c:pt>
                <c:pt idx="1437">
                  <c:v>0.18429203539823297</c:v>
                </c:pt>
                <c:pt idx="1438">
                  <c:v>0.1840265486725664</c:v>
                </c:pt>
                <c:pt idx="1439">
                  <c:v>0.18367256637168117</c:v>
                </c:pt>
                <c:pt idx="1440">
                  <c:v>0.18318584070796654</c:v>
                </c:pt>
                <c:pt idx="1441">
                  <c:v>0.18278761061946924</c:v>
                </c:pt>
                <c:pt idx="1442">
                  <c:v>0.18269911504424791</c:v>
                </c:pt>
                <c:pt idx="1443">
                  <c:v>0.18287610619469041</c:v>
                </c:pt>
                <c:pt idx="1444">
                  <c:v>0.18305309734513442</c:v>
                </c:pt>
                <c:pt idx="1445">
                  <c:v>0.18287610619469041</c:v>
                </c:pt>
                <c:pt idx="1446">
                  <c:v>0.18238938053097681</c:v>
                </c:pt>
                <c:pt idx="1447">
                  <c:v>0.18176991150442831</c:v>
                </c:pt>
                <c:pt idx="1448">
                  <c:v>0.18132743362831871</c:v>
                </c:pt>
                <c:pt idx="1449">
                  <c:v>0.18110619469026745</c:v>
                </c:pt>
                <c:pt idx="1450">
                  <c:v>0.1810619469026549</c:v>
                </c:pt>
                <c:pt idx="1451">
                  <c:v>0.18092920353982619</c:v>
                </c:pt>
                <c:pt idx="1452">
                  <c:v>0.18075221238938091</c:v>
                </c:pt>
                <c:pt idx="1453">
                  <c:v>0.18057522123893807</c:v>
                </c:pt>
                <c:pt idx="1454">
                  <c:v>0.18026548672566692</c:v>
                </c:pt>
                <c:pt idx="1455">
                  <c:v>0.17982300884955738</c:v>
                </c:pt>
                <c:pt idx="1456">
                  <c:v>0.17929203539823274</c:v>
                </c:pt>
                <c:pt idx="1457">
                  <c:v>0.17884955752212708</c:v>
                </c:pt>
                <c:pt idx="1458">
                  <c:v>0.17862831858407091</c:v>
                </c:pt>
                <c:pt idx="1459">
                  <c:v>0.17862831858407091</c:v>
                </c:pt>
                <c:pt idx="1460">
                  <c:v>0.17853982300884957</c:v>
                </c:pt>
                <c:pt idx="1461">
                  <c:v>0.17827433628318584</c:v>
                </c:pt>
                <c:pt idx="1462">
                  <c:v>0.17778761061946904</c:v>
                </c:pt>
                <c:pt idx="1463">
                  <c:v>0.17743362831858367</c:v>
                </c:pt>
                <c:pt idx="1464">
                  <c:v>0.17730088495575225</c:v>
                </c:pt>
                <c:pt idx="1465">
                  <c:v>0.17738938053097658</c:v>
                </c:pt>
                <c:pt idx="1466">
                  <c:v>0.17743362831858367</c:v>
                </c:pt>
                <c:pt idx="1467">
                  <c:v>0.17725663716814191</c:v>
                </c:pt>
                <c:pt idx="1468">
                  <c:v>0.17699115044248151</c:v>
                </c:pt>
                <c:pt idx="1469">
                  <c:v>0.17663716814159294</c:v>
                </c:pt>
                <c:pt idx="1470">
                  <c:v>0.17623893805309937</c:v>
                </c:pt>
                <c:pt idx="1471">
                  <c:v>0.17570796460176993</c:v>
                </c:pt>
                <c:pt idx="1472">
                  <c:v>0.17530973451327544</c:v>
                </c:pt>
                <c:pt idx="1473">
                  <c:v>0.17526548672566669</c:v>
                </c:pt>
                <c:pt idx="1474">
                  <c:v>0.17539823008849886</c:v>
                </c:pt>
                <c:pt idx="1475">
                  <c:v>0.17544247787610975</c:v>
                </c:pt>
                <c:pt idx="1476">
                  <c:v>0.17526548672566669</c:v>
                </c:pt>
                <c:pt idx="1477">
                  <c:v>0.17486725663717032</c:v>
                </c:pt>
                <c:pt idx="1478">
                  <c:v>0.1745575221238938</c:v>
                </c:pt>
                <c:pt idx="1479">
                  <c:v>0.17442477876106194</c:v>
                </c:pt>
                <c:pt idx="1480">
                  <c:v>0.17433628318584327</c:v>
                </c:pt>
                <c:pt idx="1481">
                  <c:v>0.17415929203540037</c:v>
                </c:pt>
                <c:pt idx="1482">
                  <c:v>0.17393805309734831</c:v>
                </c:pt>
                <c:pt idx="1483">
                  <c:v>0.17376106194690291</c:v>
                </c:pt>
                <c:pt idx="1484">
                  <c:v>0.17367256637167955</c:v>
                </c:pt>
                <c:pt idx="1485">
                  <c:v>0.17362831858407091</c:v>
                </c:pt>
                <c:pt idx="1486">
                  <c:v>0.17340707964601773</c:v>
                </c:pt>
                <c:pt idx="1487">
                  <c:v>0.17309734513274624</c:v>
                </c:pt>
                <c:pt idx="1488">
                  <c:v>0.17274336283186081</c:v>
                </c:pt>
                <c:pt idx="1489">
                  <c:v>0.17230088495575219</c:v>
                </c:pt>
                <c:pt idx="1490">
                  <c:v>0.17185840707964603</c:v>
                </c:pt>
                <c:pt idx="1491">
                  <c:v>0.17150442477876121</c:v>
                </c:pt>
                <c:pt idx="1492">
                  <c:v>0.17132743362831859</c:v>
                </c:pt>
                <c:pt idx="1493">
                  <c:v>0.17119469026548675</c:v>
                </c:pt>
                <c:pt idx="1494">
                  <c:v>0.17106194690265489</c:v>
                </c:pt>
                <c:pt idx="1495">
                  <c:v>0.17070796460176993</c:v>
                </c:pt>
                <c:pt idx="1496">
                  <c:v>0.17026548672566658</c:v>
                </c:pt>
                <c:pt idx="1497">
                  <c:v>0.16982300884955737</c:v>
                </c:pt>
                <c:pt idx="1498">
                  <c:v>0.16946902654867294</c:v>
                </c:pt>
                <c:pt idx="1499">
                  <c:v>0.16915929203540025</c:v>
                </c:pt>
                <c:pt idx="1500">
                  <c:v>0.16889380530973469</c:v>
                </c:pt>
                <c:pt idx="1501">
                  <c:v>0.16858407079646248</c:v>
                </c:pt>
                <c:pt idx="1502">
                  <c:v>0.16840707964601784</c:v>
                </c:pt>
                <c:pt idx="1503">
                  <c:v>0.16827433628318592</c:v>
                </c:pt>
                <c:pt idx="1504">
                  <c:v>0.16809734513274613</c:v>
                </c:pt>
                <c:pt idx="1505">
                  <c:v>0.16778761061946926</c:v>
                </c:pt>
                <c:pt idx="1506">
                  <c:v>0.16743362831858233</c:v>
                </c:pt>
                <c:pt idx="1507">
                  <c:v>0.16716814159292401</c:v>
                </c:pt>
                <c:pt idx="1508">
                  <c:v>0.16707964601769931</c:v>
                </c:pt>
                <c:pt idx="1509">
                  <c:v>0.1670353982300887</c:v>
                </c:pt>
                <c:pt idx="1510">
                  <c:v>0.16690265486725758</c:v>
                </c:pt>
                <c:pt idx="1511">
                  <c:v>0.16672566371681422</c:v>
                </c:pt>
                <c:pt idx="1512">
                  <c:v>0.16659292035398238</c:v>
                </c:pt>
                <c:pt idx="1513">
                  <c:v>0.1664601769911507</c:v>
                </c:pt>
                <c:pt idx="1514">
                  <c:v>0.16632743362831878</c:v>
                </c:pt>
                <c:pt idx="1515">
                  <c:v>0.16610619469026644</c:v>
                </c:pt>
                <c:pt idx="1516">
                  <c:v>0.16575221238938076</c:v>
                </c:pt>
                <c:pt idx="1517">
                  <c:v>0.16557522123893767</c:v>
                </c:pt>
                <c:pt idx="1518">
                  <c:v>0.16570796460177006</c:v>
                </c:pt>
                <c:pt idx="1519">
                  <c:v>0.16597345132743638</c:v>
                </c:pt>
                <c:pt idx="1520">
                  <c:v>0.16615044247787694</c:v>
                </c:pt>
                <c:pt idx="1521">
                  <c:v>0.16610619469026644</c:v>
                </c:pt>
                <c:pt idx="1522">
                  <c:v>0.16606194690265488</c:v>
                </c:pt>
                <c:pt idx="1523">
                  <c:v>0.16615044247787694</c:v>
                </c:pt>
                <c:pt idx="1524">
                  <c:v>0.16632743362831878</c:v>
                </c:pt>
                <c:pt idx="1525">
                  <c:v>0.16632743362831878</c:v>
                </c:pt>
                <c:pt idx="1526">
                  <c:v>0.16610619469026644</c:v>
                </c:pt>
                <c:pt idx="1527">
                  <c:v>0.1657964601769949</c:v>
                </c:pt>
                <c:pt idx="1528">
                  <c:v>0.16561946902654884</c:v>
                </c:pt>
                <c:pt idx="1529">
                  <c:v>0.16544247787610922</c:v>
                </c:pt>
                <c:pt idx="1530">
                  <c:v>0.16522123893805318</c:v>
                </c:pt>
                <c:pt idx="1531">
                  <c:v>0.16500000000000023</c:v>
                </c:pt>
                <c:pt idx="1532">
                  <c:v>0.16486725663717</c:v>
                </c:pt>
                <c:pt idx="1533">
                  <c:v>0.16482300884955717</c:v>
                </c:pt>
                <c:pt idx="1534">
                  <c:v>0.16473451327433639</c:v>
                </c:pt>
                <c:pt idx="1535">
                  <c:v>0.16455752212389388</c:v>
                </c:pt>
                <c:pt idx="1536">
                  <c:v>0.164203539823009</c:v>
                </c:pt>
                <c:pt idx="1537">
                  <c:v>0.16384955752212663</c:v>
                </c:pt>
                <c:pt idx="1538">
                  <c:v>0.16349557522123909</c:v>
                </c:pt>
                <c:pt idx="1539">
                  <c:v>0.16336283185840794</c:v>
                </c:pt>
                <c:pt idx="1540">
                  <c:v>0.16336283185840794</c:v>
                </c:pt>
                <c:pt idx="1541">
                  <c:v>0.16323008849557563</c:v>
                </c:pt>
                <c:pt idx="1542">
                  <c:v>0.16292035398230295</c:v>
                </c:pt>
                <c:pt idx="1543">
                  <c:v>0.16234513274336518</c:v>
                </c:pt>
                <c:pt idx="1544">
                  <c:v>0.16199115044248108</c:v>
                </c:pt>
                <c:pt idx="1545">
                  <c:v>0.16203539823008864</c:v>
                </c:pt>
                <c:pt idx="1546">
                  <c:v>0.16225663716814184</c:v>
                </c:pt>
                <c:pt idx="1547">
                  <c:v>0.16230088495575218</c:v>
                </c:pt>
                <c:pt idx="1548">
                  <c:v>0.16194690265486794</c:v>
                </c:pt>
                <c:pt idx="1549">
                  <c:v>0.16154867256637373</c:v>
                </c:pt>
                <c:pt idx="1550">
                  <c:v>0.16146017699115064</c:v>
                </c:pt>
                <c:pt idx="1551">
                  <c:v>0.16154867256637373</c:v>
                </c:pt>
                <c:pt idx="1552">
                  <c:v>0.16137168141592936</c:v>
                </c:pt>
                <c:pt idx="1553">
                  <c:v>0.16066371681415917</c:v>
                </c:pt>
                <c:pt idx="1554">
                  <c:v>0.15982300884955752</c:v>
                </c:pt>
                <c:pt idx="1555">
                  <c:v>0.15929203539823325</c:v>
                </c:pt>
                <c:pt idx="1556">
                  <c:v>0.15907079646017724</c:v>
                </c:pt>
                <c:pt idx="1557">
                  <c:v>0.15889380530973451</c:v>
                </c:pt>
                <c:pt idx="1558">
                  <c:v>0.15845132743362841</c:v>
                </c:pt>
                <c:pt idx="1559">
                  <c:v>0.15796460176991345</c:v>
                </c:pt>
                <c:pt idx="1560">
                  <c:v>0.15761061946902671</c:v>
                </c:pt>
                <c:pt idx="1561">
                  <c:v>0.1574336283185841</c:v>
                </c:pt>
                <c:pt idx="1562">
                  <c:v>0.15699115044248235</c:v>
                </c:pt>
                <c:pt idx="1563">
                  <c:v>0.15623893805309993</c:v>
                </c:pt>
                <c:pt idx="1564">
                  <c:v>0.1553982300884994</c:v>
                </c:pt>
                <c:pt idx="1565">
                  <c:v>0.15482300884955755</c:v>
                </c:pt>
                <c:pt idx="1566">
                  <c:v>0.15451327433628506</c:v>
                </c:pt>
                <c:pt idx="1567">
                  <c:v>0.15415929203540094</c:v>
                </c:pt>
                <c:pt idx="1568">
                  <c:v>0.15349557522123894</c:v>
                </c:pt>
                <c:pt idx="1569">
                  <c:v>0.15278761061946924</c:v>
                </c:pt>
                <c:pt idx="1570">
                  <c:v>0.15230088495575222</c:v>
                </c:pt>
                <c:pt idx="1571">
                  <c:v>0.15212389380530991</c:v>
                </c:pt>
                <c:pt idx="1572">
                  <c:v>0.15212389380530991</c:v>
                </c:pt>
                <c:pt idx="1573">
                  <c:v>0.15199115044248196</c:v>
                </c:pt>
                <c:pt idx="1574">
                  <c:v>0.15150442477876144</c:v>
                </c:pt>
                <c:pt idx="1575">
                  <c:v>0.1509292035398262</c:v>
                </c:pt>
                <c:pt idx="1576">
                  <c:v>0.15044247787610976</c:v>
                </c:pt>
                <c:pt idx="1577">
                  <c:v>0.15017699115044394</c:v>
                </c:pt>
                <c:pt idx="1578">
                  <c:v>0.15000000000000024</c:v>
                </c:pt>
                <c:pt idx="1579">
                  <c:v>0.14969026548672762</c:v>
                </c:pt>
                <c:pt idx="1580">
                  <c:v>0.14933628318584358</c:v>
                </c:pt>
                <c:pt idx="1581">
                  <c:v>0.14915929203540074</c:v>
                </c:pt>
                <c:pt idx="1582">
                  <c:v>0.14924778761061949</c:v>
                </c:pt>
                <c:pt idx="1583">
                  <c:v>0.14938053097345133</c:v>
                </c:pt>
                <c:pt idx="1584">
                  <c:v>0.14933628318584358</c:v>
                </c:pt>
                <c:pt idx="1585">
                  <c:v>0.1490265486725664</c:v>
                </c:pt>
                <c:pt idx="1586">
                  <c:v>0.14880530973451328</c:v>
                </c:pt>
                <c:pt idx="1587">
                  <c:v>0.14884955752212709</c:v>
                </c:pt>
                <c:pt idx="1588">
                  <c:v>0.14898230088495767</c:v>
                </c:pt>
                <c:pt idx="1589">
                  <c:v>0.14880530973451328</c:v>
                </c:pt>
                <c:pt idx="1590">
                  <c:v>0.14818584070796653</c:v>
                </c:pt>
                <c:pt idx="1591">
                  <c:v>0.14747787610619656</c:v>
                </c:pt>
                <c:pt idx="1592">
                  <c:v>0.14712389380530991</c:v>
                </c:pt>
                <c:pt idx="1593">
                  <c:v>0.14707964601769921</c:v>
                </c:pt>
                <c:pt idx="1594">
                  <c:v>0.14699115044248157</c:v>
                </c:pt>
                <c:pt idx="1595">
                  <c:v>0.14654867256637452</c:v>
                </c:pt>
                <c:pt idx="1596">
                  <c:v>0.14588495575221241</c:v>
                </c:pt>
                <c:pt idx="1597">
                  <c:v>0.14526548672566686</c:v>
                </c:pt>
                <c:pt idx="1598">
                  <c:v>0.14491150442477879</c:v>
                </c:pt>
                <c:pt idx="1599">
                  <c:v>0.14464601769911503</c:v>
                </c:pt>
                <c:pt idx="1600">
                  <c:v>0.14424778761061946</c:v>
                </c:pt>
                <c:pt idx="1601">
                  <c:v>0.14367256637167955</c:v>
                </c:pt>
                <c:pt idx="1602">
                  <c:v>0.14318584070796544</c:v>
                </c:pt>
                <c:pt idx="1603">
                  <c:v>0.14292035398230346</c:v>
                </c:pt>
                <c:pt idx="1604">
                  <c:v>0.1427433628318609</c:v>
                </c:pt>
                <c:pt idx="1605">
                  <c:v>0.14234513274336569</c:v>
                </c:pt>
                <c:pt idx="1606">
                  <c:v>0.14172566371681419</c:v>
                </c:pt>
                <c:pt idx="1607">
                  <c:v>0.14119469026548676</c:v>
                </c:pt>
                <c:pt idx="1608">
                  <c:v>0.14097345132743647</c:v>
                </c:pt>
                <c:pt idx="1609">
                  <c:v>0.14106194690265486</c:v>
                </c:pt>
                <c:pt idx="1610">
                  <c:v>0.14128318584070987</c:v>
                </c:pt>
                <c:pt idx="1611">
                  <c:v>0.14146017699115046</c:v>
                </c:pt>
                <c:pt idx="1612">
                  <c:v>0.14150442477876121</c:v>
                </c:pt>
                <c:pt idx="1613">
                  <c:v>0.14141592920353985</c:v>
                </c:pt>
                <c:pt idx="1614">
                  <c:v>0.14128318584070987</c:v>
                </c:pt>
                <c:pt idx="1615">
                  <c:v>0.14119469026548676</c:v>
                </c:pt>
                <c:pt idx="1616">
                  <c:v>0.1413274336283187</c:v>
                </c:pt>
                <c:pt idx="1617">
                  <c:v>0.14172566371681419</c:v>
                </c:pt>
                <c:pt idx="1618">
                  <c:v>0.14212389380530976</c:v>
                </c:pt>
                <c:pt idx="1619">
                  <c:v>0.14216814159292426</c:v>
                </c:pt>
                <c:pt idx="1620">
                  <c:v>0.14181415929203708</c:v>
                </c:pt>
                <c:pt idx="1621">
                  <c:v>0.14159292035398233</c:v>
                </c:pt>
                <c:pt idx="1622">
                  <c:v>0.14190265486725853</c:v>
                </c:pt>
                <c:pt idx="1623">
                  <c:v>0.14256637168141767</c:v>
                </c:pt>
                <c:pt idx="1624">
                  <c:v>0.14287610619469029</c:v>
                </c:pt>
                <c:pt idx="1625">
                  <c:v>0.14247787610619544</c:v>
                </c:pt>
                <c:pt idx="1626">
                  <c:v>0.14181415929203708</c:v>
                </c:pt>
                <c:pt idx="1627">
                  <c:v>0.14137168141592921</c:v>
                </c:pt>
                <c:pt idx="1628">
                  <c:v>0.14141592920353985</c:v>
                </c:pt>
                <c:pt idx="1629">
                  <c:v>0.14146017699115046</c:v>
                </c:pt>
                <c:pt idx="1630">
                  <c:v>0.14106194690265486</c:v>
                </c:pt>
                <c:pt idx="1631">
                  <c:v>0.14026548672566658</c:v>
                </c:pt>
                <c:pt idx="1632">
                  <c:v>0.13969026548672644</c:v>
                </c:pt>
                <c:pt idx="1633">
                  <c:v>0.13933628318584287</c:v>
                </c:pt>
                <c:pt idx="1634">
                  <c:v>0.139070796460177</c:v>
                </c:pt>
                <c:pt idx="1635">
                  <c:v>0.13867256637167932</c:v>
                </c:pt>
                <c:pt idx="1636">
                  <c:v>0.13814159292035397</c:v>
                </c:pt>
                <c:pt idx="1637">
                  <c:v>0.13769911504424781</c:v>
                </c:pt>
                <c:pt idx="1638">
                  <c:v>0.13730088495575218</c:v>
                </c:pt>
                <c:pt idx="1639">
                  <c:v>0.13676991150442763</c:v>
                </c:pt>
                <c:pt idx="1640">
                  <c:v>0.13601769911504424</c:v>
                </c:pt>
                <c:pt idx="1641">
                  <c:v>0.13539823008849847</c:v>
                </c:pt>
                <c:pt idx="1642">
                  <c:v>0.13517699115044249</c:v>
                </c:pt>
                <c:pt idx="1643">
                  <c:v>0.1352212389380531</c:v>
                </c:pt>
                <c:pt idx="1644">
                  <c:v>0.1350884955752249</c:v>
                </c:pt>
                <c:pt idx="1645">
                  <c:v>0.13464601769911505</c:v>
                </c:pt>
                <c:pt idx="1646">
                  <c:v>0.13424778761061948</c:v>
                </c:pt>
                <c:pt idx="1647">
                  <c:v>0.13420353982300889</c:v>
                </c:pt>
                <c:pt idx="1648">
                  <c:v>0.13442477876106196</c:v>
                </c:pt>
                <c:pt idx="1649">
                  <c:v>0.13455752212389382</c:v>
                </c:pt>
                <c:pt idx="1650">
                  <c:v>0.13433628318584273</c:v>
                </c:pt>
                <c:pt idx="1651">
                  <c:v>0.13393805309734794</c:v>
                </c:pt>
                <c:pt idx="1652">
                  <c:v>0.13371681415929426</c:v>
                </c:pt>
                <c:pt idx="1653">
                  <c:v>0.13371681415929426</c:v>
                </c:pt>
                <c:pt idx="1654">
                  <c:v>0.13371681415929426</c:v>
                </c:pt>
                <c:pt idx="1655">
                  <c:v>0.13353982300884937</c:v>
                </c:pt>
                <c:pt idx="1656">
                  <c:v>0.13331858407079691</c:v>
                </c:pt>
                <c:pt idx="1657">
                  <c:v>0.13331858407079691</c:v>
                </c:pt>
                <c:pt idx="1658">
                  <c:v>0.13340707964601772</c:v>
                </c:pt>
                <c:pt idx="1659">
                  <c:v>0.13331858407079691</c:v>
                </c:pt>
                <c:pt idx="1660">
                  <c:v>0.13296460176991151</c:v>
                </c:pt>
                <c:pt idx="1661">
                  <c:v>0.13256637168141594</c:v>
                </c:pt>
                <c:pt idx="1662">
                  <c:v>0.13234513274336501</c:v>
                </c:pt>
                <c:pt idx="1663">
                  <c:v>0.13216814159292395</c:v>
                </c:pt>
                <c:pt idx="1664">
                  <c:v>0.13172566371681416</c:v>
                </c:pt>
                <c:pt idx="1665">
                  <c:v>0.13106194690265488</c:v>
                </c:pt>
                <c:pt idx="1666">
                  <c:v>0.13039823008849818</c:v>
                </c:pt>
                <c:pt idx="1667">
                  <c:v>0.13004424778761253</c:v>
                </c:pt>
                <c:pt idx="1668">
                  <c:v>0.12969026548672571</c:v>
                </c:pt>
                <c:pt idx="1669">
                  <c:v>0.12902654867256638</c:v>
                </c:pt>
                <c:pt idx="1670">
                  <c:v>0.12805309734513276</c:v>
                </c:pt>
                <c:pt idx="1671">
                  <c:v>0.12716814159292353</c:v>
                </c:pt>
                <c:pt idx="1672">
                  <c:v>0.12663716814159293</c:v>
                </c:pt>
                <c:pt idx="1673">
                  <c:v>0.12628318584070841</c:v>
                </c:pt>
                <c:pt idx="1674">
                  <c:v>0.12584070796460167</c:v>
                </c:pt>
                <c:pt idx="1675">
                  <c:v>0.12522123893805287</c:v>
                </c:pt>
                <c:pt idx="1676">
                  <c:v>0.12464601769911506</c:v>
                </c:pt>
                <c:pt idx="1677">
                  <c:v>0.12424778761062009</c:v>
                </c:pt>
                <c:pt idx="1678">
                  <c:v>0.12398230088495578</c:v>
                </c:pt>
                <c:pt idx="1679">
                  <c:v>0.12371681415929206</c:v>
                </c:pt>
                <c:pt idx="1680">
                  <c:v>0.1233628318584071</c:v>
                </c:pt>
                <c:pt idx="1681">
                  <c:v>0.12300884955752213</c:v>
                </c:pt>
                <c:pt idx="1682">
                  <c:v>0.12274336283185842</c:v>
                </c:pt>
                <c:pt idx="1683">
                  <c:v>0.12261061946902656</c:v>
                </c:pt>
                <c:pt idx="1684">
                  <c:v>0.12261061946902656</c:v>
                </c:pt>
                <c:pt idx="1685">
                  <c:v>0.12274336283185842</c:v>
                </c:pt>
                <c:pt idx="1686">
                  <c:v>0.12278761061946901</c:v>
                </c:pt>
                <c:pt idx="1687">
                  <c:v>0.12252212389380562</c:v>
                </c:pt>
                <c:pt idx="1688">
                  <c:v>0.12212389380530976</c:v>
                </c:pt>
                <c:pt idx="1689">
                  <c:v>0.1217699115044248</c:v>
                </c:pt>
                <c:pt idx="1690">
                  <c:v>0.1218141592920354</c:v>
                </c:pt>
                <c:pt idx="1691">
                  <c:v>0.12207964601770002</c:v>
                </c:pt>
                <c:pt idx="1692">
                  <c:v>0.12234513274336289</c:v>
                </c:pt>
                <c:pt idx="1693">
                  <c:v>0.12225663716814172</c:v>
                </c:pt>
                <c:pt idx="1694">
                  <c:v>0.12190265486725672</c:v>
                </c:pt>
                <c:pt idx="1695">
                  <c:v>0.12172566371681612</c:v>
                </c:pt>
                <c:pt idx="1696">
                  <c:v>0.12172566371681612</c:v>
                </c:pt>
                <c:pt idx="1697">
                  <c:v>0.1218141592920354</c:v>
                </c:pt>
                <c:pt idx="1698">
                  <c:v>0.1217699115044248</c:v>
                </c:pt>
                <c:pt idx="1699">
                  <c:v>0.12154867256637172</c:v>
                </c:pt>
                <c:pt idx="1700">
                  <c:v>0.12132743362831858</c:v>
                </c:pt>
                <c:pt idx="1701">
                  <c:v>0.12119469026548835</c:v>
                </c:pt>
                <c:pt idx="1702">
                  <c:v>0.12101769911504313</c:v>
                </c:pt>
                <c:pt idx="1703">
                  <c:v>0.12084070796460179</c:v>
                </c:pt>
                <c:pt idx="1704">
                  <c:v>0.12061946902654865</c:v>
                </c:pt>
                <c:pt idx="1705">
                  <c:v>0.12048672566371722</c:v>
                </c:pt>
                <c:pt idx="1706">
                  <c:v>0.12017699115044247</c:v>
                </c:pt>
                <c:pt idx="1707">
                  <c:v>0.1198230088495576</c:v>
                </c:pt>
                <c:pt idx="1708">
                  <c:v>0.1194247787610636</c:v>
                </c:pt>
                <c:pt idx="1709">
                  <c:v>0.11924778761062009</c:v>
                </c:pt>
                <c:pt idx="1710">
                  <c:v>0.11924778761062009</c:v>
                </c:pt>
                <c:pt idx="1711">
                  <c:v>0.11933628318584086</c:v>
                </c:pt>
                <c:pt idx="1712">
                  <c:v>0.1194247787610636</c:v>
                </c:pt>
                <c:pt idx="1713">
                  <c:v>0.1194247787610636</c:v>
                </c:pt>
                <c:pt idx="1714">
                  <c:v>0.1194247787610636</c:v>
                </c:pt>
                <c:pt idx="1715">
                  <c:v>0.1194247787610636</c:v>
                </c:pt>
                <c:pt idx="1716">
                  <c:v>0.11933628318584086</c:v>
                </c:pt>
                <c:pt idx="1717">
                  <c:v>0.11933628318584086</c:v>
                </c:pt>
                <c:pt idx="1718">
                  <c:v>0.1194247787610636</c:v>
                </c:pt>
                <c:pt idx="1719">
                  <c:v>0.11960176991150563</c:v>
                </c:pt>
                <c:pt idx="1720">
                  <c:v>0.11969026548672707</c:v>
                </c:pt>
                <c:pt idx="1721">
                  <c:v>0.11969026548672707</c:v>
                </c:pt>
                <c:pt idx="1722">
                  <c:v>0.11977876106194729</c:v>
                </c:pt>
                <c:pt idx="1723">
                  <c:v>0.1201327433628335</c:v>
                </c:pt>
                <c:pt idx="1724">
                  <c:v>0.12048672566371722</c:v>
                </c:pt>
                <c:pt idx="1725">
                  <c:v>0.12061946902654865</c:v>
                </c:pt>
                <c:pt idx="1726">
                  <c:v>0.12057522123894014</c:v>
                </c:pt>
                <c:pt idx="1727">
                  <c:v>0.12039823008849559</c:v>
                </c:pt>
                <c:pt idx="1728">
                  <c:v>0.12022123893805485</c:v>
                </c:pt>
                <c:pt idx="1729">
                  <c:v>0.12004424778761269</c:v>
                </c:pt>
                <c:pt idx="1730">
                  <c:v>0.11977876106194729</c:v>
                </c:pt>
                <c:pt idx="1731">
                  <c:v>0.1194247787610636</c:v>
                </c:pt>
                <c:pt idx="1732">
                  <c:v>0.1191150442477879</c:v>
                </c:pt>
                <c:pt idx="1733">
                  <c:v>0.11898230088495575</c:v>
                </c:pt>
                <c:pt idx="1734">
                  <c:v>0.11876106194690442</c:v>
                </c:pt>
                <c:pt idx="1735">
                  <c:v>0.11836283185840711</c:v>
                </c:pt>
                <c:pt idx="1736">
                  <c:v>0.11783185840707973</c:v>
                </c:pt>
                <c:pt idx="1737">
                  <c:v>0.11734513274336296</c:v>
                </c:pt>
                <c:pt idx="1738">
                  <c:v>0.11694690265486685</c:v>
                </c:pt>
                <c:pt idx="1739">
                  <c:v>0.11654867256637186</c:v>
                </c:pt>
                <c:pt idx="1740">
                  <c:v>0.11619469026548811</c:v>
                </c:pt>
                <c:pt idx="1741">
                  <c:v>0.11588495575221272</c:v>
                </c:pt>
                <c:pt idx="1742">
                  <c:v>0.11566371681416002</c:v>
                </c:pt>
                <c:pt idx="1743">
                  <c:v>0.11535398230088498</c:v>
                </c:pt>
                <c:pt idx="1744">
                  <c:v>0.11486725663716785</c:v>
                </c:pt>
                <c:pt idx="1745">
                  <c:v>0.11442477876106329</c:v>
                </c:pt>
                <c:pt idx="1746">
                  <c:v>0.11415929203539785</c:v>
                </c:pt>
                <c:pt idx="1747">
                  <c:v>0.11407079646017712</c:v>
                </c:pt>
                <c:pt idx="1748">
                  <c:v>0.11389380530973445</c:v>
                </c:pt>
                <c:pt idx="1749">
                  <c:v>0.11371681415929208</c:v>
                </c:pt>
                <c:pt idx="1750">
                  <c:v>0.11371681415929208</c:v>
                </c:pt>
                <c:pt idx="1751">
                  <c:v>0.11402654867256652</c:v>
                </c:pt>
                <c:pt idx="1752">
                  <c:v>0.11455752212389381</c:v>
                </c:pt>
                <c:pt idx="1753">
                  <c:v>0.11491150442477845</c:v>
                </c:pt>
                <c:pt idx="1754">
                  <c:v>0.11495575221239002</c:v>
                </c:pt>
                <c:pt idx="1755">
                  <c:v>0.11491150442477845</c:v>
                </c:pt>
                <c:pt idx="1756">
                  <c:v>0.11500000000000009</c:v>
                </c:pt>
                <c:pt idx="1757">
                  <c:v>0.11526548672566429</c:v>
                </c:pt>
                <c:pt idx="1758">
                  <c:v>0.11553097345132772</c:v>
                </c:pt>
                <c:pt idx="1759">
                  <c:v>0.11561946902654845</c:v>
                </c:pt>
                <c:pt idx="1760">
                  <c:v>0.11566371681416002</c:v>
                </c:pt>
                <c:pt idx="1761">
                  <c:v>0.11584070796460212</c:v>
                </c:pt>
                <c:pt idx="1762">
                  <c:v>0.11601769911504296</c:v>
                </c:pt>
                <c:pt idx="1763">
                  <c:v>0.11606194690265596</c:v>
                </c:pt>
                <c:pt idx="1764">
                  <c:v>0.1159292035398231</c:v>
                </c:pt>
                <c:pt idx="1765">
                  <c:v>0.11575221238938066</c:v>
                </c:pt>
                <c:pt idx="1766">
                  <c:v>0.11561946902654845</c:v>
                </c:pt>
                <c:pt idx="1767">
                  <c:v>0.11544247787610629</c:v>
                </c:pt>
                <c:pt idx="1768">
                  <c:v>0.11513274336283323</c:v>
                </c:pt>
                <c:pt idx="1769">
                  <c:v>0.11482300884955761</c:v>
                </c:pt>
                <c:pt idx="1770">
                  <c:v>0.11473451327433652</c:v>
                </c:pt>
                <c:pt idx="1771">
                  <c:v>0.11486725663716785</c:v>
                </c:pt>
                <c:pt idx="1772">
                  <c:v>0.11500000000000009</c:v>
                </c:pt>
                <c:pt idx="1773">
                  <c:v>0.11477876106194712</c:v>
                </c:pt>
                <c:pt idx="1774">
                  <c:v>0.11433628318584085</c:v>
                </c:pt>
                <c:pt idx="1775">
                  <c:v>0.11393805309734389</c:v>
                </c:pt>
                <c:pt idx="1776">
                  <c:v>0.11380530973451328</c:v>
                </c:pt>
                <c:pt idx="1777">
                  <c:v>0.11371681415929208</c:v>
                </c:pt>
                <c:pt idx="1778">
                  <c:v>0.11349557522124089</c:v>
                </c:pt>
                <c:pt idx="1779">
                  <c:v>0.11305309734513275</c:v>
                </c:pt>
                <c:pt idx="1780">
                  <c:v>0.11261061946902655</c:v>
                </c:pt>
                <c:pt idx="1781">
                  <c:v>0.11243362831858429</c:v>
                </c:pt>
                <c:pt idx="1782">
                  <c:v>0.11252212389380546</c:v>
                </c:pt>
                <c:pt idx="1783">
                  <c:v>0.11252212389380546</c:v>
                </c:pt>
                <c:pt idx="1784">
                  <c:v>0.11238938053097335</c:v>
                </c:pt>
                <c:pt idx="1785">
                  <c:v>0.11225663716814167</c:v>
                </c:pt>
                <c:pt idx="1786">
                  <c:v>0.11225663716814167</c:v>
                </c:pt>
                <c:pt idx="1787">
                  <c:v>0.11234513274336293</c:v>
                </c:pt>
                <c:pt idx="1788">
                  <c:v>0.11252212389380546</c:v>
                </c:pt>
                <c:pt idx="1789">
                  <c:v>0.11269911504424787</c:v>
                </c:pt>
                <c:pt idx="1790">
                  <c:v>0.1129646017699127</c:v>
                </c:pt>
                <c:pt idx="1791">
                  <c:v>0.11336283185840708</c:v>
                </c:pt>
                <c:pt idx="1792">
                  <c:v>0.11371681415929208</c:v>
                </c:pt>
                <c:pt idx="1793">
                  <c:v>0.11398230088495565</c:v>
                </c:pt>
                <c:pt idx="1794">
                  <c:v>0.11415929203539785</c:v>
                </c:pt>
                <c:pt idx="1795">
                  <c:v>0.11451327433628471</c:v>
                </c:pt>
                <c:pt idx="1796">
                  <c:v>0.11473451327433652</c:v>
                </c:pt>
                <c:pt idx="1797">
                  <c:v>0.11473451327433652</c:v>
                </c:pt>
                <c:pt idx="1798">
                  <c:v>0.11446902654867269</c:v>
                </c:pt>
                <c:pt idx="1799">
                  <c:v>0.11424778761061991</c:v>
                </c:pt>
                <c:pt idx="1800">
                  <c:v>0.11429203539823111</c:v>
                </c:pt>
                <c:pt idx="1801">
                  <c:v>0.11455752212389381</c:v>
                </c:pt>
                <c:pt idx="1802">
                  <c:v>0.11473451327433652</c:v>
                </c:pt>
                <c:pt idx="1803">
                  <c:v>0.11464601769911505</c:v>
                </c:pt>
                <c:pt idx="1804">
                  <c:v>0.11442477876106329</c:v>
                </c:pt>
                <c:pt idx="1805">
                  <c:v>0.11429203539823111</c:v>
                </c:pt>
                <c:pt idx="1806">
                  <c:v>0.11424778761061991</c:v>
                </c:pt>
                <c:pt idx="1807">
                  <c:v>0.11424778761061991</c:v>
                </c:pt>
                <c:pt idx="1808">
                  <c:v>0.11411504424778776</c:v>
                </c:pt>
                <c:pt idx="1809">
                  <c:v>0.11398230088495565</c:v>
                </c:pt>
                <c:pt idx="1810">
                  <c:v>0.11389380530973445</c:v>
                </c:pt>
                <c:pt idx="1811">
                  <c:v>0.11371681415929208</c:v>
                </c:pt>
                <c:pt idx="1812">
                  <c:v>0.11336283185840708</c:v>
                </c:pt>
                <c:pt idx="1813">
                  <c:v>0.11283185840707971</c:v>
                </c:pt>
                <c:pt idx="1814">
                  <c:v>0.11225663716814167</c:v>
                </c:pt>
                <c:pt idx="1815">
                  <c:v>0.11185840707964483</c:v>
                </c:pt>
                <c:pt idx="1816">
                  <c:v>0.1115929203539836</c:v>
                </c:pt>
                <c:pt idx="1817">
                  <c:v>0.11150442477876114</c:v>
                </c:pt>
                <c:pt idx="1818">
                  <c:v>0.1115929203539836</c:v>
                </c:pt>
                <c:pt idx="1819">
                  <c:v>0.11168141592920361</c:v>
                </c:pt>
                <c:pt idx="1820">
                  <c:v>0.11150442477876114</c:v>
                </c:pt>
                <c:pt idx="1821">
                  <c:v>0.11110619469026548</c:v>
                </c:pt>
                <c:pt idx="1822">
                  <c:v>0.1107522123893806</c:v>
                </c:pt>
                <c:pt idx="1823">
                  <c:v>0.11066371681415972</c:v>
                </c:pt>
                <c:pt idx="1824">
                  <c:v>0.1107522123893806</c:v>
                </c:pt>
                <c:pt idx="1825">
                  <c:v>0.11088495575221252</c:v>
                </c:pt>
                <c:pt idx="1826">
                  <c:v>0.1107522123893806</c:v>
                </c:pt>
                <c:pt idx="1827">
                  <c:v>0.11039823008849566</c:v>
                </c:pt>
                <c:pt idx="1828">
                  <c:v>0.110132743362833</c:v>
                </c:pt>
                <c:pt idx="1829">
                  <c:v>0.11017699115044248</c:v>
                </c:pt>
                <c:pt idx="1830">
                  <c:v>0.11048672566371699</c:v>
                </c:pt>
                <c:pt idx="1831">
                  <c:v>0.11084070796460202</c:v>
                </c:pt>
                <c:pt idx="1832">
                  <c:v>0.1110619469026554</c:v>
                </c:pt>
                <c:pt idx="1833">
                  <c:v>0.11097345132743365</c:v>
                </c:pt>
                <c:pt idx="1834">
                  <c:v>0.11066371681415972</c:v>
                </c:pt>
                <c:pt idx="1835">
                  <c:v>0.11030973451327443</c:v>
                </c:pt>
                <c:pt idx="1836">
                  <c:v>0.110132743362833</c:v>
                </c:pt>
                <c:pt idx="1837">
                  <c:v>0.110132743362833</c:v>
                </c:pt>
                <c:pt idx="1838">
                  <c:v>0.11026548672566386</c:v>
                </c:pt>
                <c:pt idx="1839">
                  <c:v>0.11022123893805444</c:v>
                </c:pt>
                <c:pt idx="1840">
                  <c:v>0.11004424778761239</c:v>
                </c:pt>
                <c:pt idx="1841">
                  <c:v>0.10964601769911504</c:v>
                </c:pt>
                <c:pt idx="1842">
                  <c:v>0.10924778761062012</c:v>
                </c:pt>
                <c:pt idx="1843">
                  <c:v>0.10880530973451329</c:v>
                </c:pt>
                <c:pt idx="1844">
                  <c:v>0.10845132743362842</c:v>
                </c:pt>
                <c:pt idx="1845">
                  <c:v>0.10831858407079645</c:v>
                </c:pt>
                <c:pt idx="1846">
                  <c:v>0.1083628318584071</c:v>
                </c:pt>
                <c:pt idx="1847">
                  <c:v>0.10840707964601771</c:v>
                </c:pt>
                <c:pt idx="1848">
                  <c:v>0.10818584070796462</c:v>
                </c:pt>
                <c:pt idx="1849">
                  <c:v>0.10756637168141756</c:v>
                </c:pt>
                <c:pt idx="1850">
                  <c:v>0.10685840707964595</c:v>
                </c:pt>
                <c:pt idx="1851">
                  <c:v>0.10646017699115194</c:v>
                </c:pt>
                <c:pt idx="1852">
                  <c:v>0.10646017699115194</c:v>
                </c:pt>
                <c:pt idx="1853">
                  <c:v>0.10650442477876119</c:v>
                </c:pt>
                <c:pt idx="1854">
                  <c:v>0.10632743362831858</c:v>
                </c:pt>
                <c:pt idx="1855">
                  <c:v>0.10597345132743363</c:v>
                </c:pt>
                <c:pt idx="1856">
                  <c:v>0.10570796460176993</c:v>
                </c:pt>
                <c:pt idx="1857">
                  <c:v>0.10561946902654865</c:v>
                </c:pt>
                <c:pt idx="1858">
                  <c:v>0.10561946902654865</c:v>
                </c:pt>
                <c:pt idx="1859">
                  <c:v>0.10539823008849562</c:v>
                </c:pt>
                <c:pt idx="1860">
                  <c:v>0.10517699115044249</c:v>
                </c:pt>
                <c:pt idx="1861">
                  <c:v>0.10517699115044249</c:v>
                </c:pt>
                <c:pt idx="1862">
                  <c:v>0.1052654867256648</c:v>
                </c:pt>
                <c:pt idx="1863">
                  <c:v>0.10517699115044249</c:v>
                </c:pt>
                <c:pt idx="1864">
                  <c:v>0.10477876106194722</c:v>
                </c:pt>
                <c:pt idx="1865">
                  <c:v>0.10442477876106358</c:v>
                </c:pt>
                <c:pt idx="1866">
                  <c:v>0.10446902654867272</c:v>
                </c:pt>
                <c:pt idx="1867">
                  <c:v>0.10491150442477865</c:v>
                </c:pt>
                <c:pt idx="1868">
                  <c:v>0.10522123893805489</c:v>
                </c:pt>
                <c:pt idx="1869">
                  <c:v>0.10500000000000002</c:v>
                </c:pt>
                <c:pt idx="1870">
                  <c:v>0.10455752212389381</c:v>
                </c:pt>
                <c:pt idx="1871">
                  <c:v>0.10451327433628499</c:v>
                </c:pt>
                <c:pt idx="1872">
                  <c:v>0.10491150442477865</c:v>
                </c:pt>
                <c:pt idx="1873">
                  <c:v>0.1052654867256648</c:v>
                </c:pt>
                <c:pt idx="1874">
                  <c:v>0.10500000000000002</c:v>
                </c:pt>
                <c:pt idx="1875">
                  <c:v>0.10415929203539805</c:v>
                </c:pt>
                <c:pt idx="1876">
                  <c:v>0.10353982300884959</c:v>
                </c:pt>
                <c:pt idx="1877">
                  <c:v>0.1034070796460177</c:v>
                </c:pt>
                <c:pt idx="1878">
                  <c:v>0.1036283185840708</c:v>
                </c:pt>
                <c:pt idx="1879">
                  <c:v>0.10380530973451328</c:v>
                </c:pt>
                <c:pt idx="1880">
                  <c:v>0.10367256637168291</c:v>
                </c:pt>
                <c:pt idx="1881">
                  <c:v>0.10349557522124102</c:v>
                </c:pt>
                <c:pt idx="1882">
                  <c:v>0.10331858407079635</c:v>
                </c:pt>
                <c:pt idx="1883">
                  <c:v>0.10318584070796462</c:v>
                </c:pt>
                <c:pt idx="1884">
                  <c:v>0.102964601769913</c:v>
                </c:pt>
                <c:pt idx="1885">
                  <c:v>0.10269911504424782</c:v>
                </c:pt>
                <c:pt idx="1886">
                  <c:v>0.10252212389380549</c:v>
                </c:pt>
                <c:pt idx="1887">
                  <c:v>0.10234513274336286</c:v>
                </c:pt>
                <c:pt idx="1888">
                  <c:v>0.10221238938053102</c:v>
                </c:pt>
                <c:pt idx="1889">
                  <c:v>0.10194690265486685</c:v>
                </c:pt>
                <c:pt idx="1890">
                  <c:v>0.10176991150442465</c:v>
                </c:pt>
                <c:pt idx="1891">
                  <c:v>0.10163716814159293</c:v>
                </c:pt>
                <c:pt idx="1892">
                  <c:v>0.10159292035398383</c:v>
                </c:pt>
                <c:pt idx="1893">
                  <c:v>0.10146017699115163</c:v>
                </c:pt>
                <c:pt idx="1894">
                  <c:v>0.10132743362831848</c:v>
                </c:pt>
                <c:pt idx="1895">
                  <c:v>0.10123893805309736</c:v>
                </c:pt>
                <c:pt idx="1896">
                  <c:v>0.10132743362831848</c:v>
                </c:pt>
                <c:pt idx="1897">
                  <c:v>0.10154867256637169</c:v>
                </c:pt>
                <c:pt idx="1898">
                  <c:v>0.10159292035398383</c:v>
                </c:pt>
                <c:pt idx="1899">
                  <c:v>0.1013716814159302</c:v>
                </c:pt>
                <c:pt idx="1900">
                  <c:v>0.10101769911504287</c:v>
                </c:pt>
                <c:pt idx="1901">
                  <c:v>0.10075221238938056</c:v>
                </c:pt>
                <c:pt idx="1902">
                  <c:v>0.10075221238938056</c:v>
                </c:pt>
                <c:pt idx="1903">
                  <c:v>0.10088495575221262</c:v>
                </c:pt>
                <c:pt idx="1904">
                  <c:v>0.10079646017699241</c:v>
                </c:pt>
                <c:pt idx="1905">
                  <c:v>0.10039823008849559</c:v>
                </c:pt>
                <c:pt idx="1906">
                  <c:v>9.9955752212390378E-2</c:v>
                </c:pt>
                <c:pt idx="1907">
                  <c:v>9.9867256637168153E-2</c:v>
                </c:pt>
                <c:pt idx="1908">
                  <c:v>0.10004424778761249</c:v>
                </c:pt>
                <c:pt idx="1909">
                  <c:v>0.10013274336283322</c:v>
                </c:pt>
                <c:pt idx="1910">
                  <c:v>9.9823008849557568E-2</c:v>
                </c:pt>
                <c:pt idx="1911">
                  <c:v>9.8938053097345227E-2</c:v>
                </c:pt>
                <c:pt idx="1912">
                  <c:v>9.8053097345133677E-2</c:v>
                </c:pt>
                <c:pt idx="1913">
                  <c:v>9.7522123893805365E-2</c:v>
                </c:pt>
                <c:pt idx="1914">
                  <c:v>9.7389380530973457E-2</c:v>
                </c:pt>
                <c:pt idx="1915">
                  <c:v>9.7433628318584084E-2</c:v>
                </c:pt>
                <c:pt idx="1916">
                  <c:v>9.7256637168141605E-2</c:v>
                </c:pt>
                <c:pt idx="1917">
                  <c:v>9.676991150442478E-2</c:v>
                </c:pt>
                <c:pt idx="1918">
                  <c:v>9.6238938053097758E-2</c:v>
                </c:pt>
                <c:pt idx="1919">
                  <c:v>9.5796460176993822E-2</c:v>
                </c:pt>
                <c:pt idx="1920">
                  <c:v>9.5486725663716812E-2</c:v>
                </c:pt>
                <c:pt idx="1921">
                  <c:v>9.5176991150444021E-2</c:v>
                </c:pt>
                <c:pt idx="1922">
                  <c:v>9.4690265486725766E-2</c:v>
                </c:pt>
                <c:pt idx="1923">
                  <c:v>9.4247787610619471E-2</c:v>
                </c:pt>
                <c:pt idx="1924">
                  <c:v>9.3893805309735179E-2</c:v>
                </c:pt>
                <c:pt idx="1925">
                  <c:v>9.371681415929399E-2</c:v>
                </c:pt>
                <c:pt idx="1926">
                  <c:v>9.3495575221240662E-2</c:v>
                </c:pt>
                <c:pt idx="1927">
                  <c:v>9.3053097345133631E-2</c:v>
                </c:pt>
                <c:pt idx="1928">
                  <c:v>9.2566371681417264E-2</c:v>
                </c:pt>
                <c:pt idx="1929">
                  <c:v>9.2212389380530987E-2</c:v>
                </c:pt>
                <c:pt idx="1930">
                  <c:v>9.2123893805309734E-2</c:v>
                </c:pt>
                <c:pt idx="1931">
                  <c:v>9.1991150442478006E-2</c:v>
                </c:pt>
                <c:pt idx="1932">
                  <c:v>9.1725663716815661E-2</c:v>
                </c:pt>
                <c:pt idx="1933">
                  <c:v>9.1371681415927344E-2</c:v>
                </c:pt>
                <c:pt idx="1934">
                  <c:v>9.1017699115044398E-2</c:v>
                </c:pt>
                <c:pt idx="1935">
                  <c:v>9.0752212389380763E-2</c:v>
                </c:pt>
                <c:pt idx="1936">
                  <c:v>9.0398230088495582E-2</c:v>
                </c:pt>
                <c:pt idx="1937">
                  <c:v>9.013274336283203E-2</c:v>
                </c:pt>
                <c:pt idx="1938">
                  <c:v>9.0088495575221778E-2</c:v>
                </c:pt>
                <c:pt idx="1939">
                  <c:v>9.0221238938053366E-2</c:v>
                </c:pt>
                <c:pt idx="1940">
                  <c:v>9.0221238938053366E-2</c:v>
                </c:pt>
                <c:pt idx="1941">
                  <c:v>8.9823008849557726E-2</c:v>
                </c:pt>
                <c:pt idx="1942">
                  <c:v>8.9203539823008632E-2</c:v>
                </c:pt>
                <c:pt idx="1943">
                  <c:v>8.880530973451442E-2</c:v>
                </c:pt>
                <c:pt idx="1944">
                  <c:v>8.8672566371683775E-2</c:v>
                </c:pt>
                <c:pt idx="1945">
                  <c:v>8.8628318584073745E-2</c:v>
                </c:pt>
                <c:pt idx="1946">
                  <c:v>8.8451327433628546E-2</c:v>
                </c:pt>
                <c:pt idx="1947">
                  <c:v>8.8053097345133863E-2</c:v>
                </c:pt>
                <c:pt idx="1948">
                  <c:v>8.7743362831858546E-2</c:v>
                </c:pt>
                <c:pt idx="1949">
                  <c:v>8.7522123893805398E-2</c:v>
                </c:pt>
                <c:pt idx="1950">
                  <c:v>8.7168141592920398E-2</c:v>
                </c:pt>
                <c:pt idx="1951">
                  <c:v>8.6637168141594778E-2</c:v>
                </c:pt>
                <c:pt idx="1952">
                  <c:v>8.6061946902655048E-2</c:v>
                </c:pt>
                <c:pt idx="1953">
                  <c:v>8.5707964601770048E-2</c:v>
                </c:pt>
                <c:pt idx="1954">
                  <c:v>8.5530973451327666E-2</c:v>
                </c:pt>
                <c:pt idx="1955">
                  <c:v>8.530973451327431E-2</c:v>
                </c:pt>
                <c:pt idx="1956">
                  <c:v>8.486725663716814E-2</c:v>
                </c:pt>
                <c:pt idx="1957">
                  <c:v>8.4424778761063954E-2</c:v>
                </c:pt>
                <c:pt idx="1958">
                  <c:v>8.4115044247787707E-2</c:v>
                </c:pt>
                <c:pt idx="1959">
                  <c:v>8.3805309734514818E-2</c:v>
                </c:pt>
                <c:pt idx="1960">
                  <c:v>8.3451327433628528E-2</c:v>
                </c:pt>
                <c:pt idx="1961">
                  <c:v>8.3097345132745623E-2</c:v>
                </c:pt>
                <c:pt idx="1962">
                  <c:v>8.2831858407079767E-2</c:v>
                </c:pt>
                <c:pt idx="1963">
                  <c:v>8.2743362831858527E-2</c:v>
                </c:pt>
                <c:pt idx="1964">
                  <c:v>8.2566371681416742E-2</c:v>
                </c:pt>
                <c:pt idx="1965">
                  <c:v>8.2345132743362845E-2</c:v>
                </c:pt>
                <c:pt idx="1966">
                  <c:v>8.2123893805309753E-2</c:v>
                </c:pt>
                <c:pt idx="1967">
                  <c:v>8.1946902654867704E-2</c:v>
                </c:pt>
                <c:pt idx="1968">
                  <c:v>8.1858407079646811E-2</c:v>
                </c:pt>
                <c:pt idx="1969">
                  <c:v>8.159292035398398E-2</c:v>
                </c:pt>
                <c:pt idx="1970">
                  <c:v>8.128318584070636E-2</c:v>
                </c:pt>
                <c:pt idx="1971">
                  <c:v>8.101769911504425E-2</c:v>
                </c:pt>
                <c:pt idx="1972">
                  <c:v>8.1106194690265504E-2</c:v>
                </c:pt>
                <c:pt idx="1973">
                  <c:v>8.128318584070636E-2</c:v>
                </c:pt>
                <c:pt idx="1974">
                  <c:v>8.128318584070636E-2</c:v>
                </c:pt>
                <c:pt idx="1975">
                  <c:v>8.0973451327433665E-2</c:v>
                </c:pt>
                <c:pt idx="1976">
                  <c:v>8.0575221238938052E-2</c:v>
                </c:pt>
                <c:pt idx="1977">
                  <c:v>8.0398230088495573E-2</c:v>
                </c:pt>
                <c:pt idx="1978">
                  <c:v>8.0530973451327564E-2</c:v>
                </c:pt>
                <c:pt idx="1979">
                  <c:v>8.0663716814159209E-2</c:v>
                </c:pt>
                <c:pt idx="1980">
                  <c:v>8.0707964601770224E-2</c:v>
                </c:pt>
                <c:pt idx="1981">
                  <c:v>8.0707964601770224E-2</c:v>
                </c:pt>
                <c:pt idx="1982">
                  <c:v>8.0840707964601688E-2</c:v>
                </c:pt>
                <c:pt idx="1983">
                  <c:v>8.1106194690265504E-2</c:v>
                </c:pt>
                <c:pt idx="1984">
                  <c:v>8.1327433628318499E-2</c:v>
                </c:pt>
                <c:pt idx="1985">
                  <c:v>8.128318584070636E-2</c:v>
                </c:pt>
                <c:pt idx="1986">
                  <c:v>8.101769911504425E-2</c:v>
                </c:pt>
                <c:pt idx="1987">
                  <c:v>8.0796460176993615E-2</c:v>
                </c:pt>
                <c:pt idx="1988">
                  <c:v>8.0884955752213911E-2</c:v>
                </c:pt>
                <c:pt idx="1989">
                  <c:v>8.1106194690265504E-2</c:v>
                </c:pt>
                <c:pt idx="1990">
                  <c:v>8.1194690265488048E-2</c:v>
                </c:pt>
                <c:pt idx="1991">
                  <c:v>8.0884955752213911E-2</c:v>
                </c:pt>
                <c:pt idx="1992">
                  <c:v>8.0530973451327564E-2</c:v>
                </c:pt>
                <c:pt idx="1993">
                  <c:v>8.0353982300885224E-2</c:v>
                </c:pt>
                <c:pt idx="1994">
                  <c:v>8.0442477876106186E-2</c:v>
                </c:pt>
                <c:pt idx="1995">
                  <c:v>8.0575221238938052E-2</c:v>
                </c:pt>
                <c:pt idx="1996">
                  <c:v>8.0530973451327564E-2</c:v>
                </c:pt>
                <c:pt idx="1997">
                  <c:v>8.0309734513274333E-2</c:v>
                </c:pt>
                <c:pt idx="1998">
                  <c:v>8.008849557522163E-2</c:v>
                </c:pt>
                <c:pt idx="1999">
                  <c:v>8.008849557522163E-2</c:v>
                </c:pt>
                <c:pt idx="2000">
                  <c:v>8.0221238938053246E-2</c:v>
                </c:pt>
                <c:pt idx="2001">
                  <c:v>8.0353982300885224E-2</c:v>
                </c:pt>
                <c:pt idx="2002">
                  <c:v>8.0442477876106186E-2</c:v>
                </c:pt>
                <c:pt idx="2003">
                  <c:v>8.0619469026548693E-2</c:v>
                </c:pt>
                <c:pt idx="2004">
                  <c:v>8.0796460176993615E-2</c:v>
                </c:pt>
                <c:pt idx="2005">
                  <c:v>8.0796460176993615E-2</c:v>
                </c:pt>
                <c:pt idx="2006">
                  <c:v>8.0530973451327564E-2</c:v>
                </c:pt>
                <c:pt idx="2007">
                  <c:v>8.0265486725664179E-2</c:v>
                </c:pt>
                <c:pt idx="2008">
                  <c:v>8.0176991150443841E-2</c:v>
                </c:pt>
                <c:pt idx="2009">
                  <c:v>8.0353982300885224E-2</c:v>
                </c:pt>
                <c:pt idx="2010">
                  <c:v>8.0530973451327564E-2</c:v>
                </c:pt>
                <c:pt idx="2011">
                  <c:v>8.0442477876106186E-2</c:v>
                </c:pt>
                <c:pt idx="2012">
                  <c:v>8.0221238938053246E-2</c:v>
                </c:pt>
                <c:pt idx="2013">
                  <c:v>8.0000000000000168E-2</c:v>
                </c:pt>
                <c:pt idx="2014">
                  <c:v>8.0000000000000168E-2</c:v>
                </c:pt>
                <c:pt idx="2015">
                  <c:v>8.008849557522163E-2</c:v>
                </c:pt>
                <c:pt idx="2016">
                  <c:v>8.008849557522163E-2</c:v>
                </c:pt>
                <c:pt idx="2017">
                  <c:v>7.9867256637168677E-2</c:v>
                </c:pt>
                <c:pt idx="2018">
                  <c:v>7.9646017699115182E-2</c:v>
                </c:pt>
                <c:pt idx="2019">
                  <c:v>7.9601769911504514E-2</c:v>
                </c:pt>
                <c:pt idx="2020">
                  <c:v>7.9690265486725823E-2</c:v>
                </c:pt>
                <c:pt idx="2021">
                  <c:v>7.9734513274337296E-2</c:v>
                </c:pt>
                <c:pt idx="2022">
                  <c:v>7.9601769911504514E-2</c:v>
                </c:pt>
                <c:pt idx="2023">
                  <c:v>7.9424778761061951E-2</c:v>
                </c:pt>
                <c:pt idx="2024">
                  <c:v>7.9292035398231125E-2</c:v>
                </c:pt>
                <c:pt idx="2025">
                  <c:v>7.9203539823009678E-2</c:v>
                </c:pt>
                <c:pt idx="2026">
                  <c:v>7.9115044247787911E-2</c:v>
                </c:pt>
                <c:pt idx="2027">
                  <c:v>7.907079646017702E-2</c:v>
                </c:pt>
                <c:pt idx="2028">
                  <c:v>7.9159292035398676E-2</c:v>
                </c:pt>
                <c:pt idx="2029">
                  <c:v>7.907079646017702E-2</c:v>
                </c:pt>
                <c:pt idx="2030">
                  <c:v>7.8761061946903896E-2</c:v>
                </c:pt>
                <c:pt idx="2031">
                  <c:v>7.8185840707964346E-2</c:v>
                </c:pt>
                <c:pt idx="2032">
                  <c:v>7.7787610619469524E-2</c:v>
                </c:pt>
                <c:pt idx="2033">
                  <c:v>7.7610619469027031E-2</c:v>
                </c:pt>
                <c:pt idx="2034">
                  <c:v>7.7654867256637422E-2</c:v>
                </c:pt>
                <c:pt idx="2035">
                  <c:v>7.7522123893805653E-2</c:v>
                </c:pt>
                <c:pt idx="2036">
                  <c:v>7.7123893805309901E-2</c:v>
                </c:pt>
                <c:pt idx="2037">
                  <c:v>7.6725663716814191E-2</c:v>
                </c:pt>
                <c:pt idx="2038">
                  <c:v>7.6548672566371684E-2</c:v>
                </c:pt>
                <c:pt idx="2039">
                  <c:v>7.6592920353983032E-2</c:v>
                </c:pt>
                <c:pt idx="2040">
                  <c:v>7.6592920353983032E-2</c:v>
                </c:pt>
                <c:pt idx="2041">
                  <c:v>7.6327433628319133E-2</c:v>
                </c:pt>
                <c:pt idx="2042">
                  <c:v>7.6017699115045329E-2</c:v>
                </c:pt>
                <c:pt idx="2043">
                  <c:v>7.5840707964601919E-2</c:v>
                </c:pt>
                <c:pt idx="2044">
                  <c:v>7.5840707964601919E-2</c:v>
                </c:pt>
                <c:pt idx="2045">
                  <c:v>7.579646017699225E-2</c:v>
                </c:pt>
                <c:pt idx="2046">
                  <c:v>7.5663716814159454E-2</c:v>
                </c:pt>
                <c:pt idx="2047">
                  <c:v>7.544247787610725E-2</c:v>
                </c:pt>
                <c:pt idx="2048">
                  <c:v>7.5353982300884984E-2</c:v>
                </c:pt>
                <c:pt idx="2049">
                  <c:v>7.5486725663716933E-2</c:v>
                </c:pt>
                <c:pt idx="2050">
                  <c:v>7.5707964601769914E-2</c:v>
                </c:pt>
                <c:pt idx="2051">
                  <c:v>7.5973451327434119E-2</c:v>
                </c:pt>
                <c:pt idx="2052">
                  <c:v>7.61061946902655E-2</c:v>
                </c:pt>
                <c:pt idx="2053">
                  <c:v>7.6061946902654873E-2</c:v>
                </c:pt>
                <c:pt idx="2054">
                  <c:v>7.579646017699225E-2</c:v>
                </c:pt>
                <c:pt idx="2055">
                  <c:v>7.5575221238938603E-2</c:v>
                </c:pt>
                <c:pt idx="2056">
                  <c:v>7.5619469026549022E-2</c:v>
                </c:pt>
                <c:pt idx="2057">
                  <c:v>7.5884955752212421E-2</c:v>
                </c:pt>
                <c:pt idx="2058">
                  <c:v>7.6194690265486933E-2</c:v>
                </c:pt>
                <c:pt idx="2059">
                  <c:v>7.6238938053097435E-2</c:v>
                </c:pt>
                <c:pt idx="2060">
                  <c:v>7.5973451327434119E-2</c:v>
                </c:pt>
                <c:pt idx="2061">
                  <c:v>7.5707964601769914E-2</c:v>
                </c:pt>
                <c:pt idx="2062">
                  <c:v>7.5707964601769914E-2</c:v>
                </c:pt>
                <c:pt idx="2063">
                  <c:v>7.5840707964601919E-2</c:v>
                </c:pt>
                <c:pt idx="2064">
                  <c:v>7.5929203539823034E-2</c:v>
                </c:pt>
                <c:pt idx="2065">
                  <c:v>7.5973451327434119E-2</c:v>
                </c:pt>
                <c:pt idx="2066">
                  <c:v>7.6061946902654873E-2</c:v>
                </c:pt>
                <c:pt idx="2067">
                  <c:v>7.6150442477876099E-2</c:v>
                </c:pt>
                <c:pt idx="2068">
                  <c:v>7.6061946902654873E-2</c:v>
                </c:pt>
                <c:pt idx="2069">
                  <c:v>7.5707964601769914E-2</c:v>
                </c:pt>
                <c:pt idx="2070">
                  <c:v>7.5309734513274482E-2</c:v>
                </c:pt>
                <c:pt idx="2071">
                  <c:v>7.5176991150443864E-2</c:v>
                </c:pt>
                <c:pt idx="2072">
                  <c:v>7.5486725663716933E-2</c:v>
                </c:pt>
                <c:pt idx="2073">
                  <c:v>7.5884955752212421E-2</c:v>
                </c:pt>
                <c:pt idx="2074">
                  <c:v>7.6150442477876099E-2</c:v>
                </c:pt>
                <c:pt idx="2075">
                  <c:v>7.6061946902654873E-2</c:v>
                </c:pt>
                <c:pt idx="2076">
                  <c:v>7.5884955752212421E-2</c:v>
                </c:pt>
                <c:pt idx="2077">
                  <c:v>7.5840707964601919E-2</c:v>
                </c:pt>
                <c:pt idx="2078">
                  <c:v>7.6061946902654873E-2</c:v>
                </c:pt>
                <c:pt idx="2079">
                  <c:v>7.6327433628319133E-2</c:v>
                </c:pt>
                <c:pt idx="2080">
                  <c:v>7.6504424778761113E-2</c:v>
                </c:pt>
                <c:pt idx="2081">
                  <c:v>7.6681415929203703E-2</c:v>
                </c:pt>
                <c:pt idx="2082">
                  <c:v>7.6902654867257003E-2</c:v>
                </c:pt>
                <c:pt idx="2083">
                  <c:v>7.734513274336284E-2</c:v>
                </c:pt>
                <c:pt idx="2084">
                  <c:v>7.7876106194690334E-2</c:v>
                </c:pt>
                <c:pt idx="2085">
                  <c:v>7.827433628318585E-2</c:v>
                </c:pt>
                <c:pt idx="2086">
                  <c:v>7.8451327433628662E-2</c:v>
                </c:pt>
                <c:pt idx="2087">
                  <c:v>7.8539823008849582E-2</c:v>
                </c:pt>
                <c:pt idx="2088">
                  <c:v>7.8716814159293186E-2</c:v>
                </c:pt>
                <c:pt idx="2089">
                  <c:v>7.9115044247787911E-2</c:v>
                </c:pt>
                <c:pt idx="2090">
                  <c:v>7.9690265486725823E-2</c:v>
                </c:pt>
                <c:pt idx="2091">
                  <c:v>8.0265486725664179E-2</c:v>
                </c:pt>
                <c:pt idx="2092">
                  <c:v>8.0707964601770224E-2</c:v>
                </c:pt>
                <c:pt idx="2093">
                  <c:v>8.1106194690265504E-2</c:v>
                </c:pt>
                <c:pt idx="2094">
                  <c:v>8.1460176991150504E-2</c:v>
                </c:pt>
                <c:pt idx="2095">
                  <c:v>8.1725663716815597E-2</c:v>
                </c:pt>
                <c:pt idx="2096">
                  <c:v>8.1858407079646811E-2</c:v>
                </c:pt>
                <c:pt idx="2097">
                  <c:v>8.1946902654867704E-2</c:v>
                </c:pt>
                <c:pt idx="2098">
                  <c:v>8.2123893805309753E-2</c:v>
                </c:pt>
                <c:pt idx="2099">
                  <c:v>8.2522123893805324E-2</c:v>
                </c:pt>
                <c:pt idx="2100">
                  <c:v>8.2964601769911495E-2</c:v>
                </c:pt>
                <c:pt idx="2101">
                  <c:v>8.3274336283185868E-2</c:v>
                </c:pt>
                <c:pt idx="2102">
                  <c:v>8.3230088495575213E-2</c:v>
                </c:pt>
                <c:pt idx="2103">
                  <c:v>8.3053097345133345E-2</c:v>
                </c:pt>
                <c:pt idx="2104">
                  <c:v>8.3097345132745623E-2</c:v>
                </c:pt>
                <c:pt idx="2105">
                  <c:v>8.3362831858407094E-2</c:v>
                </c:pt>
                <c:pt idx="2106">
                  <c:v>8.358407079646249E-2</c:v>
                </c:pt>
                <c:pt idx="2107">
                  <c:v>8.353982300885153E-2</c:v>
                </c:pt>
                <c:pt idx="2108">
                  <c:v>8.3451327433628528E-2</c:v>
                </c:pt>
                <c:pt idx="2109">
                  <c:v>8.358407079646249E-2</c:v>
                </c:pt>
                <c:pt idx="2110">
                  <c:v>8.3805309734514818E-2</c:v>
                </c:pt>
                <c:pt idx="2111">
                  <c:v>8.3849557522123946E-2</c:v>
                </c:pt>
                <c:pt idx="2112">
                  <c:v>8.3495575221240612E-2</c:v>
                </c:pt>
                <c:pt idx="2113">
                  <c:v>8.3008849557523953E-2</c:v>
                </c:pt>
                <c:pt idx="2114">
                  <c:v>8.2920353982301048E-2</c:v>
                </c:pt>
                <c:pt idx="2115">
                  <c:v>8.3318584070796467E-2</c:v>
                </c:pt>
                <c:pt idx="2116">
                  <c:v>8.3849557522123946E-2</c:v>
                </c:pt>
                <c:pt idx="2117">
                  <c:v>8.4026548672568119E-2</c:v>
                </c:pt>
                <c:pt idx="2118">
                  <c:v>8.3761061946903692E-2</c:v>
                </c:pt>
                <c:pt idx="2119">
                  <c:v>8.3362831858407094E-2</c:v>
                </c:pt>
                <c:pt idx="2120">
                  <c:v>8.3230088495575213E-2</c:v>
                </c:pt>
                <c:pt idx="2121">
                  <c:v>8.3318584070796467E-2</c:v>
                </c:pt>
                <c:pt idx="2122">
                  <c:v>8.3318584070796467E-2</c:v>
                </c:pt>
                <c:pt idx="2123">
                  <c:v>8.3318584070796467E-2</c:v>
                </c:pt>
                <c:pt idx="2124">
                  <c:v>8.3407079646017707E-2</c:v>
                </c:pt>
                <c:pt idx="2125">
                  <c:v>8.3628318584073685E-2</c:v>
                </c:pt>
                <c:pt idx="2126">
                  <c:v>8.3716814159294051E-2</c:v>
                </c:pt>
                <c:pt idx="2127">
                  <c:v>8.3495575221240612E-2</c:v>
                </c:pt>
                <c:pt idx="2128">
                  <c:v>8.3053097345133345E-2</c:v>
                </c:pt>
                <c:pt idx="2129">
                  <c:v>8.2920353982301048E-2</c:v>
                </c:pt>
                <c:pt idx="2130">
                  <c:v>8.3230088495575213E-2</c:v>
                </c:pt>
                <c:pt idx="2131">
                  <c:v>8.353982300885153E-2</c:v>
                </c:pt>
                <c:pt idx="2132">
                  <c:v>8.3318584070796467E-2</c:v>
                </c:pt>
                <c:pt idx="2133">
                  <c:v>8.2654867256638953E-2</c:v>
                </c:pt>
                <c:pt idx="2134">
                  <c:v>8.1991150442478011E-2</c:v>
                </c:pt>
                <c:pt idx="2135">
                  <c:v>8.176991150442478E-2</c:v>
                </c:pt>
                <c:pt idx="2136">
                  <c:v>8.2035398230090331E-2</c:v>
                </c:pt>
                <c:pt idx="2137">
                  <c:v>8.2300884955752218E-2</c:v>
                </c:pt>
                <c:pt idx="2138">
                  <c:v>8.2345132743362845E-2</c:v>
                </c:pt>
                <c:pt idx="2139">
                  <c:v>8.2123893805309753E-2</c:v>
                </c:pt>
                <c:pt idx="2140">
                  <c:v>8.176991150442478E-2</c:v>
                </c:pt>
                <c:pt idx="2141">
                  <c:v>8.1504424778761922E-2</c:v>
                </c:pt>
                <c:pt idx="2142">
                  <c:v>8.1371681415927308E-2</c:v>
                </c:pt>
                <c:pt idx="2143">
                  <c:v>8.1504424778761922E-2</c:v>
                </c:pt>
                <c:pt idx="2144">
                  <c:v>8.1637168141594843E-2</c:v>
                </c:pt>
                <c:pt idx="2145">
                  <c:v>8.1460176991150504E-2</c:v>
                </c:pt>
                <c:pt idx="2146">
                  <c:v>8.0929203539823247E-2</c:v>
                </c:pt>
                <c:pt idx="2147">
                  <c:v>8.0442477876106186E-2</c:v>
                </c:pt>
                <c:pt idx="2148">
                  <c:v>8.0398230088495573E-2</c:v>
                </c:pt>
                <c:pt idx="2149">
                  <c:v>8.0707964601770224E-2</c:v>
                </c:pt>
                <c:pt idx="2150">
                  <c:v>8.1061946902655224E-2</c:v>
                </c:pt>
                <c:pt idx="2151">
                  <c:v>8.0973451327433665E-2</c:v>
                </c:pt>
                <c:pt idx="2152">
                  <c:v>8.0619469026548693E-2</c:v>
                </c:pt>
                <c:pt idx="2153">
                  <c:v>8.0353982300885224E-2</c:v>
                </c:pt>
                <c:pt idx="2154">
                  <c:v>8.0442477876106186E-2</c:v>
                </c:pt>
                <c:pt idx="2155">
                  <c:v>8.0796460176993615E-2</c:v>
                </c:pt>
                <c:pt idx="2156">
                  <c:v>8.1106194690265504E-2</c:v>
                </c:pt>
                <c:pt idx="2157">
                  <c:v>8.1106194690265504E-2</c:v>
                </c:pt>
                <c:pt idx="2158">
                  <c:v>8.101769911504425E-2</c:v>
                </c:pt>
                <c:pt idx="2159">
                  <c:v>8.1106194690265504E-2</c:v>
                </c:pt>
                <c:pt idx="2160">
                  <c:v>8.128318584070636E-2</c:v>
                </c:pt>
                <c:pt idx="2161">
                  <c:v>8.1460176991150504E-2</c:v>
                </c:pt>
                <c:pt idx="2162">
                  <c:v>8.1504424778761922E-2</c:v>
                </c:pt>
                <c:pt idx="2163">
                  <c:v>8.1460176991150504E-2</c:v>
                </c:pt>
                <c:pt idx="2164">
                  <c:v>8.1415929203539836E-2</c:v>
                </c:pt>
                <c:pt idx="2165">
                  <c:v>8.1460176991150504E-2</c:v>
                </c:pt>
                <c:pt idx="2166">
                  <c:v>8.1548672566371744E-2</c:v>
                </c:pt>
                <c:pt idx="2167">
                  <c:v>8.1637168141594843E-2</c:v>
                </c:pt>
                <c:pt idx="2168">
                  <c:v>8.1725663716815597E-2</c:v>
                </c:pt>
                <c:pt idx="2169">
                  <c:v>8.1858407079646811E-2</c:v>
                </c:pt>
                <c:pt idx="2170">
                  <c:v>8.1946902654867704E-2</c:v>
                </c:pt>
                <c:pt idx="2171">
                  <c:v>8.1902654867256633E-2</c:v>
                </c:pt>
                <c:pt idx="2172">
                  <c:v>8.1814159292035504E-2</c:v>
                </c:pt>
                <c:pt idx="2173">
                  <c:v>8.1858407079646811E-2</c:v>
                </c:pt>
                <c:pt idx="2174">
                  <c:v>8.2035398230090331E-2</c:v>
                </c:pt>
                <c:pt idx="2175">
                  <c:v>8.2123893805309753E-2</c:v>
                </c:pt>
                <c:pt idx="2176">
                  <c:v>8.2035398230090331E-2</c:v>
                </c:pt>
                <c:pt idx="2177">
                  <c:v>8.176991150442478E-2</c:v>
                </c:pt>
                <c:pt idx="2178">
                  <c:v>8.1548672566371744E-2</c:v>
                </c:pt>
                <c:pt idx="2179">
                  <c:v>8.159292035398398E-2</c:v>
                </c:pt>
                <c:pt idx="2180">
                  <c:v>8.1814159292035504E-2</c:v>
                </c:pt>
                <c:pt idx="2181">
                  <c:v>8.1946902654867704E-2</c:v>
                </c:pt>
                <c:pt idx="2182">
                  <c:v>8.1946902654867704E-2</c:v>
                </c:pt>
                <c:pt idx="2183">
                  <c:v>8.176991150442478E-2</c:v>
                </c:pt>
                <c:pt idx="2184">
                  <c:v>8.1548672566371744E-2</c:v>
                </c:pt>
                <c:pt idx="2185">
                  <c:v>8.1371681415927308E-2</c:v>
                </c:pt>
                <c:pt idx="2186">
                  <c:v>8.1194690265488048E-2</c:v>
                </c:pt>
                <c:pt idx="2187">
                  <c:v>8.1106194690265504E-2</c:v>
                </c:pt>
                <c:pt idx="2188">
                  <c:v>8.1106194690265504E-2</c:v>
                </c:pt>
                <c:pt idx="2189">
                  <c:v>8.128318584070636E-2</c:v>
                </c:pt>
                <c:pt idx="2190">
                  <c:v>8.1548672566371744E-2</c:v>
                </c:pt>
                <c:pt idx="2191">
                  <c:v>8.1681415929203596E-2</c:v>
                </c:pt>
                <c:pt idx="2192">
                  <c:v>8.1548672566371744E-2</c:v>
                </c:pt>
                <c:pt idx="2193">
                  <c:v>8.128318584070636E-2</c:v>
                </c:pt>
                <c:pt idx="2194">
                  <c:v>8.1106194690265504E-2</c:v>
                </c:pt>
                <c:pt idx="2195">
                  <c:v>8.1106194690265504E-2</c:v>
                </c:pt>
                <c:pt idx="2196">
                  <c:v>8.1106194690265504E-2</c:v>
                </c:pt>
                <c:pt idx="2197">
                  <c:v>8.1106194690265504E-2</c:v>
                </c:pt>
                <c:pt idx="2198">
                  <c:v>8.1150442477878088E-2</c:v>
                </c:pt>
                <c:pt idx="2199">
                  <c:v>8.1327433628318499E-2</c:v>
                </c:pt>
                <c:pt idx="2200">
                  <c:v>8.1548672566371744E-2</c:v>
                </c:pt>
                <c:pt idx="2201">
                  <c:v>8.1504424778761922E-2</c:v>
                </c:pt>
                <c:pt idx="2202">
                  <c:v>8.1194690265488048E-2</c:v>
                </c:pt>
                <c:pt idx="2203">
                  <c:v>8.0796460176993615E-2</c:v>
                </c:pt>
                <c:pt idx="2204">
                  <c:v>8.0663716814159209E-2</c:v>
                </c:pt>
                <c:pt idx="2205">
                  <c:v>8.0752212389380768E-2</c:v>
                </c:pt>
                <c:pt idx="2206">
                  <c:v>8.0752212389380768E-2</c:v>
                </c:pt>
                <c:pt idx="2207">
                  <c:v>8.0442477876106186E-2</c:v>
                </c:pt>
                <c:pt idx="2208">
                  <c:v>8.0000000000000168E-2</c:v>
                </c:pt>
                <c:pt idx="2209">
                  <c:v>7.9778761061947132E-2</c:v>
                </c:pt>
                <c:pt idx="2210">
                  <c:v>7.9646017699115182E-2</c:v>
                </c:pt>
                <c:pt idx="2211">
                  <c:v>7.9469026548672883E-2</c:v>
                </c:pt>
                <c:pt idx="2212">
                  <c:v>7.907079646017702E-2</c:v>
                </c:pt>
                <c:pt idx="2213">
                  <c:v>7.8716814159293186E-2</c:v>
                </c:pt>
                <c:pt idx="2214">
                  <c:v>7.8539823008849582E-2</c:v>
                </c:pt>
                <c:pt idx="2215">
                  <c:v>7.8362831858408824E-2</c:v>
                </c:pt>
                <c:pt idx="2216">
                  <c:v>7.8053097345133923E-2</c:v>
                </c:pt>
                <c:pt idx="2217">
                  <c:v>7.7566371681416474E-2</c:v>
                </c:pt>
                <c:pt idx="2218">
                  <c:v>7.7079646017699135E-2</c:v>
                </c:pt>
                <c:pt idx="2219">
                  <c:v>7.6681415929203703E-2</c:v>
                </c:pt>
                <c:pt idx="2220">
                  <c:v>7.6283185840707993E-2</c:v>
                </c:pt>
                <c:pt idx="2221">
                  <c:v>7.5707964601769914E-2</c:v>
                </c:pt>
                <c:pt idx="2222">
                  <c:v>7.5088495575221431E-2</c:v>
                </c:pt>
                <c:pt idx="2223">
                  <c:v>7.4646017699115164E-2</c:v>
                </c:pt>
                <c:pt idx="2224">
                  <c:v>7.446902654867292E-2</c:v>
                </c:pt>
                <c:pt idx="2225">
                  <c:v>7.4380530973452194E-2</c:v>
                </c:pt>
                <c:pt idx="2226">
                  <c:v>7.4026548672566389E-2</c:v>
                </c:pt>
                <c:pt idx="2227">
                  <c:v>7.3451327433628533E-2</c:v>
                </c:pt>
                <c:pt idx="2228">
                  <c:v>7.2876106194690371E-2</c:v>
                </c:pt>
                <c:pt idx="2229">
                  <c:v>7.2433628318584242E-2</c:v>
                </c:pt>
                <c:pt idx="2230">
                  <c:v>7.2079646017699117E-2</c:v>
                </c:pt>
                <c:pt idx="2231">
                  <c:v>7.1637168141592905E-2</c:v>
                </c:pt>
                <c:pt idx="2232">
                  <c:v>7.1061946902654882E-2</c:v>
                </c:pt>
                <c:pt idx="2233">
                  <c:v>7.0442477876107273E-2</c:v>
                </c:pt>
                <c:pt idx="2234">
                  <c:v>6.9911504424778934E-2</c:v>
                </c:pt>
                <c:pt idx="2235">
                  <c:v>6.9557522123893933E-2</c:v>
                </c:pt>
                <c:pt idx="2236">
                  <c:v>6.9247787610619504E-2</c:v>
                </c:pt>
                <c:pt idx="2237">
                  <c:v>6.8938053097345284E-2</c:v>
                </c:pt>
                <c:pt idx="2238">
                  <c:v>6.8628318584070647E-2</c:v>
                </c:pt>
                <c:pt idx="2239">
                  <c:v>6.8407079646017818E-2</c:v>
                </c:pt>
                <c:pt idx="2240">
                  <c:v>6.8008849557522108E-2</c:v>
                </c:pt>
                <c:pt idx="2241">
                  <c:v>6.7522123893805894E-2</c:v>
                </c:pt>
                <c:pt idx="2242">
                  <c:v>6.7079646017699127E-2</c:v>
                </c:pt>
                <c:pt idx="2243">
                  <c:v>6.6769911504424892E-2</c:v>
                </c:pt>
                <c:pt idx="2244">
                  <c:v>6.6592920353982676E-2</c:v>
                </c:pt>
                <c:pt idx="2245">
                  <c:v>6.6415929203539822E-2</c:v>
                </c:pt>
                <c:pt idx="2246">
                  <c:v>6.6017699115045236E-2</c:v>
                </c:pt>
                <c:pt idx="2247">
                  <c:v>6.5530973451327662E-2</c:v>
                </c:pt>
                <c:pt idx="2248">
                  <c:v>6.5176991150443772E-2</c:v>
                </c:pt>
                <c:pt idx="2249">
                  <c:v>6.5132743362831924E-2</c:v>
                </c:pt>
                <c:pt idx="2250">
                  <c:v>6.5132743362831924E-2</c:v>
                </c:pt>
                <c:pt idx="2251">
                  <c:v>6.5000000000000099E-2</c:v>
                </c:pt>
                <c:pt idx="2252">
                  <c:v>6.4646017699115113E-2</c:v>
                </c:pt>
                <c:pt idx="2253">
                  <c:v>6.4292035398230932E-2</c:v>
                </c:pt>
                <c:pt idx="2254">
                  <c:v>6.4115044247787731E-2</c:v>
                </c:pt>
                <c:pt idx="2255">
                  <c:v>6.402654867256638E-2</c:v>
                </c:pt>
                <c:pt idx="2256">
                  <c:v>6.3982300884955823E-2</c:v>
                </c:pt>
                <c:pt idx="2257">
                  <c:v>6.3805309734513302E-2</c:v>
                </c:pt>
                <c:pt idx="2258">
                  <c:v>6.3672566371681408E-2</c:v>
                </c:pt>
                <c:pt idx="2259">
                  <c:v>6.3539823008849569E-2</c:v>
                </c:pt>
                <c:pt idx="2260">
                  <c:v>6.3495575221238984E-2</c:v>
                </c:pt>
                <c:pt idx="2261">
                  <c:v>6.345132743362851E-2</c:v>
                </c:pt>
                <c:pt idx="2262">
                  <c:v>6.3407079646017814E-2</c:v>
                </c:pt>
                <c:pt idx="2263">
                  <c:v>6.3495575221238984E-2</c:v>
                </c:pt>
                <c:pt idx="2264">
                  <c:v>6.3584070796460168E-2</c:v>
                </c:pt>
                <c:pt idx="2265">
                  <c:v>6.3539823008849569E-2</c:v>
                </c:pt>
                <c:pt idx="2266">
                  <c:v>6.327433628318585E-2</c:v>
                </c:pt>
                <c:pt idx="2267">
                  <c:v>6.3008849557522117E-2</c:v>
                </c:pt>
                <c:pt idx="2268">
                  <c:v>6.2920353982300892E-2</c:v>
                </c:pt>
                <c:pt idx="2269">
                  <c:v>6.3008849557522117E-2</c:v>
                </c:pt>
                <c:pt idx="2270">
                  <c:v>6.2920353982300892E-2</c:v>
                </c:pt>
                <c:pt idx="2271">
                  <c:v>6.2566371681415933E-2</c:v>
                </c:pt>
                <c:pt idx="2272">
                  <c:v>6.2123893805309839E-2</c:v>
                </c:pt>
                <c:pt idx="2273">
                  <c:v>6.1991150442477876E-2</c:v>
                </c:pt>
                <c:pt idx="2274">
                  <c:v>6.2168141592920403E-2</c:v>
                </c:pt>
                <c:pt idx="2275">
                  <c:v>6.2566371681415933E-2</c:v>
                </c:pt>
                <c:pt idx="2276">
                  <c:v>6.2787610619469192E-2</c:v>
                </c:pt>
                <c:pt idx="2277">
                  <c:v>6.2743362831858523E-2</c:v>
                </c:pt>
                <c:pt idx="2278">
                  <c:v>6.2433628318584483E-2</c:v>
                </c:pt>
                <c:pt idx="2279">
                  <c:v>6.2035398230088523E-2</c:v>
                </c:pt>
                <c:pt idx="2280">
                  <c:v>6.1592920353983026E-2</c:v>
                </c:pt>
                <c:pt idx="2281">
                  <c:v>6.1238938053097408E-2</c:v>
                </c:pt>
                <c:pt idx="2282">
                  <c:v>6.1106194690265486E-2</c:v>
                </c:pt>
                <c:pt idx="2283">
                  <c:v>6.1194690265486934E-2</c:v>
                </c:pt>
                <c:pt idx="2284">
                  <c:v>6.137168141592951E-2</c:v>
                </c:pt>
                <c:pt idx="2285">
                  <c:v>6.1460176991150473E-2</c:v>
                </c:pt>
                <c:pt idx="2286">
                  <c:v>6.1238938053097408E-2</c:v>
                </c:pt>
                <c:pt idx="2287">
                  <c:v>6.084070796460192E-2</c:v>
                </c:pt>
                <c:pt idx="2288">
                  <c:v>6.0442477876107181E-2</c:v>
                </c:pt>
                <c:pt idx="2289">
                  <c:v>6.0088495575221522E-2</c:v>
                </c:pt>
                <c:pt idx="2290">
                  <c:v>6.0000000000000123E-2</c:v>
                </c:pt>
                <c:pt idx="2291">
                  <c:v>6.0088495575221522E-2</c:v>
                </c:pt>
                <c:pt idx="2292">
                  <c:v>6.0132743362831934E-2</c:v>
                </c:pt>
                <c:pt idx="2293">
                  <c:v>5.991150442477898E-2</c:v>
                </c:pt>
                <c:pt idx="2294">
                  <c:v>5.933628318584213E-2</c:v>
                </c:pt>
                <c:pt idx="2295">
                  <c:v>5.8716814159293036E-2</c:v>
                </c:pt>
                <c:pt idx="2296">
                  <c:v>5.8407079646017823E-2</c:v>
                </c:pt>
                <c:pt idx="2297">
                  <c:v>5.8495575221239014E-2</c:v>
                </c:pt>
                <c:pt idx="2298">
                  <c:v>5.8672566371681396E-2</c:v>
                </c:pt>
                <c:pt idx="2299">
                  <c:v>5.8584070796460157E-2</c:v>
                </c:pt>
                <c:pt idx="2300">
                  <c:v>5.8141592920353986E-2</c:v>
                </c:pt>
                <c:pt idx="2301">
                  <c:v>5.7743362831858512E-2</c:v>
                </c:pt>
                <c:pt idx="2302">
                  <c:v>5.7566371681416401E-2</c:v>
                </c:pt>
                <c:pt idx="2303">
                  <c:v>5.7610619469027034E-2</c:v>
                </c:pt>
                <c:pt idx="2304">
                  <c:v>5.7610619469027034E-2</c:v>
                </c:pt>
                <c:pt idx="2305">
                  <c:v>5.7389380530973519E-2</c:v>
                </c:pt>
                <c:pt idx="2306">
                  <c:v>5.6946902654867272E-2</c:v>
                </c:pt>
                <c:pt idx="2307">
                  <c:v>5.6681415929203539E-2</c:v>
                </c:pt>
                <c:pt idx="2308">
                  <c:v>5.6681415929203539E-2</c:v>
                </c:pt>
                <c:pt idx="2309">
                  <c:v>5.659292035398298E-2</c:v>
                </c:pt>
                <c:pt idx="2310">
                  <c:v>5.6415929203539834E-2</c:v>
                </c:pt>
                <c:pt idx="2311">
                  <c:v>5.6106194690265496E-2</c:v>
                </c:pt>
                <c:pt idx="2312">
                  <c:v>5.5973451327434032E-2</c:v>
                </c:pt>
                <c:pt idx="2313">
                  <c:v>5.6017699115045144E-2</c:v>
                </c:pt>
                <c:pt idx="2314">
                  <c:v>5.6017699115045144E-2</c:v>
                </c:pt>
                <c:pt idx="2315">
                  <c:v>5.5752212389380697E-2</c:v>
                </c:pt>
                <c:pt idx="2316">
                  <c:v>5.5221238938053106E-2</c:v>
                </c:pt>
                <c:pt idx="2317">
                  <c:v>5.4823008849557882E-2</c:v>
                </c:pt>
                <c:pt idx="2318">
                  <c:v>5.4646017699115104E-2</c:v>
                </c:pt>
                <c:pt idx="2319">
                  <c:v>5.4646017699115104E-2</c:v>
                </c:pt>
                <c:pt idx="2320">
                  <c:v>5.4469026548672923E-2</c:v>
                </c:pt>
                <c:pt idx="2321">
                  <c:v>5.4115044247787923E-2</c:v>
                </c:pt>
                <c:pt idx="2322">
                  <c:v>5.3805309734513314E-2</c:v>
                </c:pt>
                <c:pt idx="2323">
                  <c:v>5.3584070796460166E-2</c:v>
                </c:pt>
                <c:pt idx="2324">
                  <c:v>5.336283185840858E-2</c:v>
                </c:pt>
                <c:pt idx="2325">
                  <c:v>5.309734513274348E-2</c:v>
                </c:pt>
                <c:pt idx="2326">
                  <c:v>5.283185840707965E-2</c:v>
                </c:pt>
                <c:pt idx="2327">
                  <c:v>5.2654867256637282E-2</c:v>
                </c:pt>
                <c:pt idx="2328">
                  <c:v>5.2477876106194705E-2</c:v>
                </c:pt>
                <c:pt idx="2329">
                  <c:v>5.2079646017699106E-2</c:v>
                </c:pt>
                <c:pt idx="2330">
                  <c:v>5.1548672566371675E-2</c:v>
                </c:pt>
                <c:pt idx="2331">
                  <c:v>5.1150442477876056E-2</c:v>
                </c:pt>
                <c:pt idx="2332">
                  <c:v>5.1017699115045098E-2</c:v>
                </c:pt>
                <c:pt idx="2333">
                  <c:v>5.1017699115045098E-2</c:v>
                </c:pt>
                <c:pt idx="2334">
                  <c:v>5.0796460176992138E-2</c:v>
                </c:pt>
                <c:pt idx="2335">
                  <c:v>5.0265486725663722E-2</c:v>
                </c:pt>
                <c:pt idx="2336">
                  <c:v>4.9778761061947216E-2</c:v>
                </c:pt>
                <c:pt idx="2337">
                  <c:v>4.9513274336284191E-2</c:v>
                </c:pt>
                <c:pt idx="2338">
                  <c:v>4.9424778761061945E-2</c:v>
                </c:pt>
                <c:pt idx="2339">
                  <c:v>4.9203539823009519E-2</c:v>
                </c:pt>
                <c:pt idx="2340">
                  <c:v>4.8893805309734507E-2</c:v>
                </c:pt>
                <c:pt idx="2341">
                  <c:v>4.8628318584070004E-2</c:v>
                </c:pt>
                <c:pt idx="2342">
                  <c:v>4.8628318584070004E-2</c:v>
                </c:pt>
                <c:pt idx="2343">
                  <c:v>4.8716814159292965E-2</c:v>
                </c:pt>
                <c:pt idx="2344">
                  <c:v>4.8672566371681415E-2</c:v>
                </c:pt>
                <c:pt idx="2345">
                  <c:v>4.8362831858408555E-2</c:v>
                </c:pt>
                <c:pt idx="2346">
                  <c:v>4.8053097345133626E-2</c:v>
                </c:pt>
                <c:pt idx="2347">
                  <c:v>4.7876106194690314E-2</c:v>
                </c:pt>
                <c:pt idx="2348">
                  <c:v>4.7787610619469241E-2</c:v>
                </c:pt>
                <c:pt idx="2349">
                  <c:v>4.7699115044247814E-2</c:v>
                </c:pt>
                <c:pt idx="2350">
                  <c:v>4.7654867256637194E-2</c:v>
                </c:pt>
                <c:pt idx="2351">
                  <c:v>4.7699115044247814E-2</c:v>
                </c:pt>
                <c:pt idx="2352">
                  <c:v>4.7787610619469241E-2</c:v>
                </c:pt>
                <c:pt idx="2353">
                  <c:v>4.7876106194690314E-2</c:v>
                </c:pt>
                <c:pt idx="2354">
                  <c:v>4.7876106194690314E-2</c:v>
                </c:pt>
                <c:pt idx="2355">
                  <c:v>4.7787610619469241E-2</c:v>
                </c:pt>
                <c:pt idx="2356">
                  <c:v>4.7699115044247814E-2</c:v>
                </c:pt>
                <c:pt idx="2357">
                  <c:v>4.7522123893805557E-2</c:v>
                </c:pt>
                <c:pt idx="2358">
                  <c:v>4.7212389380531565E-2</c:v>
                </c:pt>
                <c:pt idx="2359">
                  <c:v>4.6902654867256921E-2</c:v>
                </c:pt>
                <c:pt idx="2360">
                  <c:v>4.694690265486727E-2</c:v>
                </c:pt>
                <c:pt idx="2361">
                  <c:v>4.7256637168142518E-2</c:v>
                </c:pt>
                <c:pt idx="2362">
                  <c:v>4.7477876106194687E-2</c:v>
                </c:pt>
                <c:pt idx="2363">
                  <c:v>4.7345132743362786E-2</c:v>
                </c:pt>
                <c:pt idx="2364">
                  <c:v>4.6991150442477855E-2</c:v>
                </c:pt>
                <c:pt idx="2365">
                  <c:v>4.694690265486727E-2</c:v>
                </c:pt>
                <c:pt idx="2366">
                  <c:v>4.7477876106194687E-2</c:v>
                </c:pt>
                <c:pt idx="2367">
                  <c:v>4.8053097345133626E-2</c:v>
                </c:pt>
                <c:pt idx="2368">
                  <c:v>4.8141592920353957E-2</c:v>
                </c:pt>
                <c:pt idx="2369">
                  <c:v>4.7654867256637194E-2</c:v>
                </c:pt>
                <c:pt idx="2370">
                  <c:v>4.7212389380531565E-2</c:v>
                </c:pt>
                <c:pt idx="2371">
                  <c:v>4.7300884955752957E-2</c:v>
                </c:pt>
                <c:pt idx="2372">
                  <c:v>4.7876106194690314E-2</c:v>
                </c:pt>
                <c:pt idx="2373">
                  <c:v>4.8185840707963695E-2</c:v>
                </c:pt>
                <c:pt idx="2374">
                  <c:v>4.7964601769911928E-2</c:v>
                </c:pt>
                <c:pt idx="2375">
                  <c:v>4.7699115044247814E-2</c:v>
                </c:pt>
                <c:pt idx="2376">
                  <c:v>4.7787610619469241E-2</c:v>
                </c:pt>
                <c:pt idx="2377">
                  <c:v>4.8230088495575217E-2</c:v>
                </c:pt>
                <c:pt idx="2378">
                  <c:v>4.8584070796460155E-2</c:v>
                </c:pt>
                <c:pt idx="2379">
                  <c:v>4.8495575221238998E-2</c:v>
                </c:pt>
                <c:pt idx="2380">
                  <c:v>4.8318584070796956E-2</c:v>
                </c:pt>
                <c:pt idx="2381">
                  <c:v>4.8230088495575217E-2</c:v>
                </c:pt>
                <c:pt idx="2382">
                  <c:v>4.8362831858408555E-2</c:v>
                </c:pt>
                <c:pt idx="2383">
                  <c:v>4.8407079646017814E-2</c:v>
                </c:pt>
                <c:pt idx="2384">
                  <c:v>4.8318584070796956E-2</c:v>
                </c:pt>
                <c:pt idx="2385">
                  <c:v>4.8318584070796956E-2</c:v>
                </c:pt>
                <c:pt idx="2386">
                  <c:v>4.8584070796460155E-2</c:v>
                </c:pt>
                <c:pt idx="2387">
                  <c:v>4.8893805309734507E-2</c:v>
                </c:pt>
                <c:pt idx="2388">
                  <c:v>4.9070796460176987E-2</c:v>
                </c:pt>
                <c:pt idx="2389">
                  <c:v>4.9026548672566367E-2</c:v>
                </c:pt>
                <c:pt idx="2390">
                  <c:v>4.8982300884955803E-2</c:v>
                </c:pt>
                <c:pt idx="2391">
                  <c:v>4.9159292035398532E-2</c:v>
                </c:pt>
                <c:pt idx="2392">
                  <c:v>4.9469026548672697E-2</c:v>
                </c:pt>
                <c:pt idx="2393">
                  <c:v>4.9734513274337089E-2</c:v>
                </c:pt>
                <c:pt idx="2394">
                  <c:v>4.9778761061947216E-2</c:v>
                </c:pt>
                <c:pt idx="2395">
                  <c:v>4.9690265486725733E-2</c:v>
                </c:pt>
                <c:pt idx="2396">
                  <c:v>4.9601769911504431E-2</c:v>
                </c:pt>
                <c:pt idx="2397">
                  <c:v>4.955752212389393E-2</c:v>
                </c:pt>
                <c:pt idx="2398">
                  <c:v>4.9601769911504431E-2</c:v>
                </c:pt>
                <c:pt idx="2399">
                  <c:v>4.9734513274337089E-2</c:v>
                </c:pt>
                <c:pt idx="2400">
                  <c:v>4.9778761061947216E-2</c:v>
                </c:pt>
                <c:pt idx="2401">
                  <c:v>4.9690265486725733E-2</c:v>
                </c:pt>
                <c:pt idx="2402">
                  <c:v>4.9513274336284191E-2</c:v>
                </c:pt>
                <c:pt idx="2403">
                  <c:v>4.9380530973452089E-2</c:v>
                </c:pt>
                <c:pt idx="2404">
                  <c:v>4.9513274336284191E-2</c:v>
                </c:pt>
                <c:pt idx="2405">
                  <c:v>4.9690265486725733E-2</c:v>
                </c:pt>
                <c:pt idx="2406">
                  <c:v>4.9646017699115114E-2</c:v>
                </c:pt>
                <c:pt idx="2407">
                  <c:v>4.9247787610619487E-2</c:v>
                </c:pt>
                <c:pt idx="2408">
                  <c:v>4.8893805309734507E-2</c:v>
                </c:pt>
                <c:pt idx="2409">
                  <c:v>4.8849557522123895E-2</c:v>
                </c:pt>
                <c:pt idx="2410">
                  <c:v>4.9159292035398532E-2</c:v>
                </c:pt>
                <c:pt idx="2411">
                  <c:v>4.9424778761061945E-2</c:v>
                </c:pt>
                <c:pt idx="2412">
                  <c:v>4.9336283185842073E-2</c:v>
                </c:pt>
                <c:pt idx="2413">
                  <c:v>4.8938053097345183E-2</c:v>
                </c:pt>
                <c:pt idx="2414">
                  <c:v>4.8584070796460155E-2</c:v>
                </c:pt>
                <c:pt idx="2415">
                  <c:v>4.8495575221238998E-2</c:v>
                </c:pt>
                <c:pt idx="2416">
                  <c:v>4.8628318584070004E-2</c:v>
                </c:pt>
                <c:pt idx="2417">
                  <c:v>4.8584070796460155E-2</c:v>
                </c:pt>
                <c:pt idx="2418">
                  <c:v>4.8274336283185768E-2</c:v>
                </c:pt>
                <c:pt idx="2419">
                  <c:v>4.7787610619469241E-2</c:v>
                </c:pt>
                <c:pt idx="2420">
                  <c:v>4.7477876106194687E-2</c:v>
                </c:pt>
                <c:pt idx="2421">
                  <c:v>4.7256637168142518E-2</c:v>
                </c:pt>
                <c:pt idx="2422">
                  <c:v>4.7212389380531565E-2</c:v>
                </c:pt>
                <c:pt idx="2423">
                  <c:v>4.7123893805309833E-2</c:v>
                </c:pt>
                <c:pt idx="2424">
                  <c:v>4.694690265486727E-2</c:v>
                </c:pt>
                <c:pt idx="2425">
                  <c:v>4.6637168141592855E-2</c:v>
                </c:pt>
                <c:pt idx="2426">
                  <c:v>4.6371681415929358E-2</c:v>
                </c:pt>
                <c:pt idx="2427">
                  <c:v>4.6238938053097402E-2</c:v>
                </c:pt>
                <c:pt idx="2428">
                  <c:v>4.6194690265486914E-2</c:v>
                </c:pt>
                <c:pt idx="2429">
                  <c:v>4.6194690265486914E-2</c:v>
                </c:pt>
                <c:pt idx="2430">
                  <c:v>4.597345132743403E-2</c:v>
                </c:pt>
                <c:pt idx="2431">
                  <c:v>4.5619469026549023E-2</c:v>
                </c:pt>
                <c:pt idx="2432">
                  <c:v>4.5353982300884964E-2</c:v>
                </c:pt>
                <c:pt idx="2433">
                  <c:v>4.5176991150443588E-2</c:v>
                </c:pt>
                <c:pt idx="2434">
                  <c:v>4.4955752212389379E-2</c:v>
                </c:pt>
                <c:pt idx="2435">
                  <c:v>4.4557522123893932E-2</c:v>
                </c:pt>
                <c:pt idx="2436">
                  <c:v>4.415929203539852E-2</c:v>
                </c:pt>
                <c:pt idx="2437">
                  <c:v>4.4070796460176996E-2</c:v>
                </c:pt>
                <c:pt idx="2438">
                  <c:v>4.4203539823009529E-2</c:v>
                </c:pt>
                <c:pt idx="2439">
                  <c:v>4.4292035398230865E-2</c:v>
                </c:pt>
                <c:pt idx="2440">
                  <c:v>4.4026548672566376E-2</c:v>
                </c:pt>
                <c:pt idx="2441">
                  <c:v>4.3584070796460067E-2</c:v>
                </c:pt>
                <c:pt idx="2442">
                  <c:v>4.3318584070796973E-2</c:v>
                </c:pt>
                <c:pt idx="2443">
                  <c:v>4.3362831858408508E-2</c:v>
                </c:pt>
                <c:pt idx="2444">
                  <c:v>4.345132743362843E-2</c:v>
                </c:pt>
                <c:pt idx="2445">
                  <c:v>4.3274336283185846E-2</c:v>
                </c:pt>
                <c:pt idx="2446">
                  <c:v>4.2920353982300888E-2</c:v>
                </c:pt>
                <c:pt idx="2447">
                  <c:v>4.2699115044247803E-2</c:v>
                </c:pt>
                <c:pt idx="2448">
                  <c:v>4.2699115044247803E-2</c:v>
                </c:pt>
                <c:pt idx="2449">
                  <c:v>4.2787610619469132E-2</c:v>
                </c:pt>
                <c:pt idx="2450">
                  <c:v>4.2787610619469132E-2</c:v>
                </c:pt>
                <c:pt idx="2451">
                  <c:v>4.2610619469026931E-2</c:v>
                </c:pt>
                <c:pt idx="2452">
                  <c:v>4.2345132743362796E-2</c:v>
                </c:pt>
                <c:pt idx="2453">
                  <c:v>4.2123893805309814E-2</c:v>
                </c:pt>
                <c:pt idx="2454">
                  <c:v>4.1858407079646158E-2</c:v>
                </c:pt>
                <c:pt idx="2455">
                  <c:v>4.1725663716814167E-2</c:v>
                </c:pt>
                <c:pt idx="2456">
                  <c:v>4.1814159292035399E-2</c:v>
                </c:pt>
                <c:pt idx="2457">
                  <c:v>4.2079646017699125E-2</c:v>
                </c:pt>
                <c:pt idx="2458">
                  <c:v>4.2212389380531158E-2</c:v>
                </c:pt>
                <c:pt idx="2459">
                  <c:v>4.1991150442477865E-2</c:v>
                </c:pt>
                <c:pt idx="2460">
                  <c:v>4.159292035398289E-2</c:v>
                </c:pt>
                <c:pt idx="2461">
                  <c:v>4.1327433628319032E-2</c:v>
                </c:pt>
                <c:pt idx="2462">
                  <c:v>4.1415929203539883E-2</c:v>
                </c:pt>
                <c:pt idx="2463">
                  <c:v>4.1460176991150462E-2</c:v>
                </c:pt>
                <c:pt idx="2464">
                  <c:v>4.1283185840707975E-2</c:v>
                </c:pt>
                <c:pt idx="2465">
                  <c:v>4.0929203539823017E-2</c:v>
                </c:pt>
                <c:pt idx="2466">
                  <c:v>4.0707964601769918E-2</c:v>
                </c:pt>
                <c:pt idx="2467">
                  <c:v>4.0707964601769918E-2</c:v>
                </c:pt>
                <c:pt idx="2468">
                  <c:v>4.0619469026548921E-2</c:v>
                </c:pt>
                <c:pt idx="2469">
                  <c:v>4.0221238938053107E-2</c:v>
                </c:pt>
                <c:pt idx="2470">
                  <c:v>3.9690265486726363E-2</c:v>
                </c:pt>
                <c:pt idx="2471">
                  <c:v>3.9380530973451351E-2</c:v>
                </c:pt>
                <c:pt idx="2472">
                  <c:v>3.9469026548672612E-2</c:v>
                </c:pt>
                <c:pt idx="2473">
                  <c:v>3.9646017699115577E-2</c:v>
                </c:pt>
                <c:pt idx="2474">
                  <c:v>3.9557522123893851E-2</c:v>
                </c:pt>
                <c:pt idx="2475">
                  <c:v>3.9159292035398245E-2</c:v>
                </c:pt>
                <c:pt idx="2476">
                  <c:v>3.8716814159292033E-2</c:v>
                </c:pt>
                <c:pt idx="2477">
                  <c:v>3.849557522123899E-2</c:v>
                </c:pt>
                <c:pt idx="2478">
                  <c:v>3.8539823008849609E-2</c:v>
                </c:pt>
                <c:pt idx="2479">
                  <c:v>3.8628318584071362E-2</c:v>
                </c:pt>
                <c:pt idx="2480">
                  <c:v>3.849557522123899E-2</c:v>
                </c:pt>
                <c:pt idx="2481">
                  <c:v>3.8141592920354052E-2</c:v>
                </c:pt>
                <c:pt idx="2482">
                  <c:v>3.7699115044248048E-2</c:v>
                </c:pt>
                <c:pt idx="2483">
                  <c:v>3.7300884955752213E-2</c:v>
                </c:pt>
                <c:pt idx="2484">
                  <c:v>3.7035398230088605E-2</c:v>
                </c:pt>
                <c:pt idx="2485">
                  <c:v>3.6858407079646126E-2</c:v>
                </c:pt>
                <c:pt idx="2486">
                  <c:v>3.6548672566372134E-2</c:v>
                </c:pt>
                <c:pt idx="2487">
                  <c:v>3.6106194690265492E-2</c:v>
                </c:pt>
                <c:pt idx="2488">
                  <c:v>3.5840707964601926E-2</c:v>
                </c:pt>
                <c:pt idx="2489">
                  <c:v>3.5707964601770247E-2</c:v>
                </c:pt>
                <c:pt idx="2490">
                  <c:v>3.5619469026548681E-2</c:v>
                </c:pt>
                <c:pt idx="2491">
                  <c:v>3.5309734513274738E-2</c:v>
                </c:pt>
                <c:pt idx="2492">
                  <c:v>3.4778761061946911E-2</c:v>
                </c:pt>
                <c:pt idx="2493">
                  <c:v>3.4424778761062015E-2</c:v>
                </c:pt>
                <c:pt idx="2494">
                  <c:v>3.4247787610620015E-2</c:v>
                </c:pt>
                <c:pt idx="2495">
                  <c:v>3.4159292035398234E-2</c:v>
                </c:pt>
                <c:pt idx="2496">
                  <c:v>3.3805309734513692E-2</c:v>
                </c:pt>
                <c:pt idx="2497">
                  <c:v>3.3185840707964848E-2</c:v>
                </c:pt>
                <c:pt idx="2498">
                  <c:v>3.2654867256637216E-2</c:v>
                </c:pt>
                <c:pt idx="2499">
                  <c:v>3.2433628318584491E-2</c:v>
                </c:pt>
                <c:pt idx="2500">
                  <c:v>3.2433628318584491E-2</c:v>
                </c:pt>
                <c:pt idx="2501">
                  <c:v>3.221238938053101E-2</c:v>
                </c:pt>
                <c:pt idx="2502">
                  <c:v>3.1769911504425284E-2</c:v>
                </c:pt>
                <c:pt idx="2503">
                  <c:v>3.1238938053097444E-2</c:v>
                </c:pt>
                <c:pt idx="2504">
                  <c:v>3.0973451327433638E-2</c:v>
                </c:pt>
                <c:pt idx="2505">
                  <c:v>3.0973451327433638E-2</c:v>
                </c:pt>
                <c:pt idx="2506">
                  <c:v>3.0884955752212419E-2</c:v>
                </c:pt>
                <c:pt idx="2507">
                  <c:v>3.0663716814159737E-2</c:v>
                </c:pt>
                <c:pt idx="2508">
                  <c:v>3.0221238938053317E-2</c:v>
                </c:pt>
                <c:pt idx="2509">
                  <c:v>2.977876106194691E-2</c:v>
                </c:pt>
                <c:pt idx="2510">
                  <c:v>2.9469026548672592E-2</c:v>
                </c:pt>
                <c:pt idx="2511">
                  <c:v>2.9247787610619989E-2</c:v>
                </c:pt>
                <c:pt idx="2512">
                  <c:v>2.9070796460177333E-2</c:v>
                </c:pt>
                <c:pt idx="2513">
                  <c:v>2.8849557522124449E-2</c:v>
                </c:pt>
                <c:pt idx="2514">
                  <c:v>2.8584070796460203E-2</c:v>
                </c:pt>
                <c:pt idx="2515">
                  <c:v>2.8185840707964982E-2</c:v>
                </c:pt>
                <c:pt idx="2516">
                  <c:v>2.7787610619469692E-2</c:v>
                </c:pt>
                <c:pt idx="2517">
                  <c:v>2.7566371681416291E-2</c:v>
                </c:pt>
                <c:pt idx="2518">
                  <c:v>2.7389380530973902E-2</c:v>
                </c:pt>
                <c:pt idx="2519">
                  <c:v>2.7212389380530992E-2</c:v>
                </c:pt>
                <c:pt idx="2520">
                  <c:v>2.6814159292035393E-2</c:v>
                </c:pt>
                <c:pt idx="2521">
                  <c:v>2.6283185840708032E-2</c:v>
                </c:pt>
                <c:pt idx="2522">
                  <c:v>2.5929203539823389E-2</c:v>
                </c:pt>
                <c:pt idx="2523">
                  <c:v>2.5752212389380646E-2</c:v>
                </c:pt>
                <c:pt idx="2524">
                  <c:v>2.5619469026548675E-2</c:v>
                </c:pt>
                <c:pt idx="2525">
                  <c:v>2.5486725663716871E-2</c:v>
                </c:pt>
                <c:pt idx="2526">
                  <c:v>2.5265486725663845E-2</c:v>
                </c:pt>
                <c:pt idx="2527">
                  <c:v>2.4955752212389392E-2</c:v>
                </c:pt>
                <c:pt idx="2528">
                  <c:v>2.4646017699115494E-2</c:v>
                </c:pt>
                <c:pt idx="2529">
                  <c:v>2.4247787610619954E-2</c:v>
                </c:pt>
                <c:pt idx="2530">
                  <c:v>2.3805309734513645E-2</c:v>
                </c:pt>
                <c:pt idx="2531">
                  <c:v>2.3318584070796077E-2</c:v>
                </c:pt>
                <c:pt idx="2532">
                  <c:v>2.2920353982300891E-2</c:v>
                </c:pt>
                <c:pt idx="2533">
                  <c:v>2.2566371681416113E-2</c:v>
                </c:pt>
                <c:pt idx="2534">
                  <c:v>2.2256637168141632E-2</c:v>
                </c:pt>
                <c:pt idx="2535">
                  <c:v>2.1946902654867487E-2</c:v>
                </c:pt>
                <c:pt idx="2536">
                  <c:v>2.1681415929204126E-2</c:v>
                </c:pt>
                <c:pt idx="2537">
                  <c:v>2.1504424778761067E-2</c:v>
                </c:pt>
                <c:pt idx="2538">
                  <c:v>2.1415929203539841E-2</c:v>
                </c:pt>
                <c:pt idx="2539">
                  <c:v>2.1283185840707992E-2</c:v>
                </c:pt>
                <c:pt idx="2540">
                  <c:v>2.0973451327433633E-2</c:v>
                </c:pt>
                <c:pt idx="2541">
                  <c:v>2.0486725663716863E-2</c:v>
                </c:pt>
                <c:pt idx="2542">
                  <c:v>2.0000000000000042E-2</c:v>
                </c:pt>
                <c:pt idx="2543">
                  <c:v>1.9601769911504623E-2</c:v>
                </c:pt>
                <c:pt idx="2544">
                  <c:v>1.9292035398230406E-2</c:v>
                </c:pt>
                <c:pt idx="2545">
                  <c:v>1.9115044247787906E-2</c:v>
                </c:pt>
                <c:pt idx="2546">
                  <c:v>1.8938053097345187E-2</c:v>
                </c:pt>
                <c:pt idx="2547">
                  <c:v>1.8805309734513564E-2</c:v>
                </c:pt>
                <c:pt idx="2548">
                  <c:v>1.86283185840708E-2</c:v>
                </c:pt>
                <c:pt idx="2549">
                  <c:v>1.8318584070796461E-2</c:v>
                </c:pt>
                <c:pt idx="2550">
                  <c:v>1.7787610619469159E-2</c:v>
                </c:pt>
                <c:pt idx="2551">
                  <c:v>1.7256637168141596E-2</c:v>
                </c:pt>
                <c:pt idx="2552">
                  <c:v>1.6946902654867493E-2</c:v>
                </c:pt>
                <c:pt idx="2553">
                  <c:v>1.7079646017699096E-2</c:v>
                </c:pt>
                <c:pt idx="2554">
                  <c:v>1.7477876106194706E-2</c:v>
                </c:pt>
                <c:pt idx="2555">
                  <c:v>1.7831858407079688E-2</c:v>
                </c:pt>
                <c:pt idx="2556">
                  <c:v>1.7831858407079688E-2</c:v>
                </c:pt>
                <c:pt idx="2557">
                  <c:v>1.7433628318584127E-2</c:v>
                </c:pt>
                <c:pt idx="2558">
                  <c:v>1.6902654867256853E-2</c:v>
                </c:pt>
                <c:pt idx="2559">
                  <c:v>1.6548672566371683E-2</c:v>
                </c:pt>
                <c:pt idx="2560">
                  <c:v>1.6460176991150655E-2</c:v>
                </c:pt>
                <c:pt idx="2561">
                  <c:v>1.6548672566371683E-2</c:v>
                </c:pt>
                <c:pt idx="2562">
                  <c:v>1.6548672566371683E-2</c:v>
                </c:pt>
                <c:pt idx="2563">
                  <c:v>1.6504424778761302E-2</c:v>
                </c:pt>
                <c:pt idx="2564">
                  <c:v>1.6460176991150655E-2</c:v>
                </c:pt>
                <c:pt idx="2565">
                  <c:v>1.6460176991150655E-2</c:v>
                </c:pt>
                <c:pt idx="2566">
                  <c:v>1.6415929203539958E-2</c:v>
                </c:pt>
                <c:pt idx="2567">
                  <c:v>1.6194690265486741E-2</c:v>
                </c:pt>
                <c:pt idx="2568">
                  <c:v>1.5884955752212614E-2</c:v>
                </c:pt>
                <c:pt idx="2569">
                  <c:v>1.56637168141593E-2</c:v>
                </c:pt>
                <c:pt idx="2570">
                  <c:v>1.561946902654868E-2</c:v>
                </c:pt>
                <c:pt idx="2571">
                  <c:v>1.56637168141593E-2</c:v>
                </c:pt>
                <c:pt idx="2572">
                  <c:v>1.561946902654868E-2</c:v>
                </c:pt>
                <c:pt idx="2573">
                  <c:v>1.5442477876106234E-2</c:v>
                </c:pt>
                <c:pt idx="2574">
                  <c:v>1.5176991150442474E-2</c:v>
                </c:pt>
                <c:pt idx="2575">
                  <c:v>1.4955752212389407E-2</c:v>
                </c:pt>
                <c:pt idx="2576">
                  <c:v>1.4690265486725668E-2</c:v>
                </c:pt>
                <c:pt idx="2577">
                  <c:v>1.4424778761062121E-2</c:v>
                </c:pt>
                <c:pt idx="2578">
                  <c:v>1.4159292035398044E-2</c:v>
                </c:pt>
                <c:pt idx="2579">
                  <c:v>1.4115044247787692E-2</c:v>
                </c:pt>
                <c:pt idx="2580">
                  <c:v>1.4203539823008867E-2</c:v>
                </c:pt>
                <c:pt idx="2581">
                  <c:v>1.4203539823008867E-2</c:v>
                </c:pt>
                <c:pt idx="2582">
                  <c:v>1.3893805309734709E-2</c:v>
                </c:pt>
                <c:pt idx="2583">
                  <c:v>1.3451327433628349E-2</c:v>
                </c:pt>
                <c:pt idx="2584">
                  <c:v>1.3274336283185851E-2</c:v>
                </c:pt>
                <c:pt idx="2585">
                  <c:v>1.3407079646018134E-2</c:v>
                </c:pt>
                <c:pt idx="2586">
                  <c:v>1.3584070796460507E-2</c:v>
                </c:pt>
                <c:pt idx="2587">
                  <c:v>1.3318584070796464E-2</c:v>
                </c:pt>
                <c:pt idx="2588">
                  <c:v>1.2787610619469132E-2</c:v>
                </c:pt>
                <c:pt idx="2589">
                  <c:v>1.2566371681416151E-2</c:v>
                </c:pt>
                <c:pt idx="2590">
                  <c:v>1.2699115044247816E-2</c:v>
                </c:pt>
                <c:pt idx="2591">
                  <c:v>1.2876106194690264E-2</c:v>
                </c:pt>
                <c:pt idx="2592">
                  <c:v>1.2699115044247816E-2</c:v>
                </c:pt>
                <c:pt idx="2593">
                  <c:v>1.2300884955752251E-2</c:v>
                </c:pt>
                <c:pt idx="2594">
                  <c:v>1.2123893805309737E-2</c:v>
                </c:pt>
                <c:pt idx="2595">
                  <c:v>1.2389380530973455E-2</c:v>
                </c:pt>
                <c:pt idx="2596">
                  <c:v>1.2787610619469132E-2</c:v>
                </c:pt>
                <c:pt idx="2597">
                  <c:v>1.2787610619469132E-2</c:v>
                </c:pt>
                <c:pt idx="2598">
                  <c:v>1.2300884955752251E-2</c:v>
                </c:pt>
                <c:pt idx="2599">
                  <c:v>1.1814159292035754E-2</c:v>
                </c:pt>
                <c:pt idx="2600">
                  <c:v>1.163716814159294E-2</c:v>
                </c:pt>
                <c:pt idx="2601">
                  <c:v>1.1769911504424774E-2</c:v>
                </c:pt>
                <c:pt idx="2602">
                  <c:v>1.1769911504424774E-2</c:v>
                </c:pt>
                <c:pt idx="2603">
                  <c:v>1.172566371681427E-2</c:v>
                </c:pt>
                <c:pt idx="2604">
                  <c:v>1.1769911504424774E-2</c:v>
                </c:pt>
                <c:pt idx="2605">
                  <c:v>1.1991150442478124E-2</c:v>
                </c:pt>
                <c:pt idx="2606">
                  <c:v>1.2123893805309737E-2</c:v>
                </c:pt>
                <c:pt idx="2607">
                  <c:v>1.1946902654867456E-2</c:v>
                </c:pt>
                <c:pt idx="2608">
                  <c:v>1.163716814159294E-2</c:v>
                </c:pt>
                <c:pt idx="2609">
                  <c:v>1.1592920353982464E-2</c:v>
                </c:pt>
                <c:pt idx="2610">
                  <c:v>1.1814159292035754E-2</c:v>
                </c:pt>
                <c:pt idx="2611">
                  <c:v>1.185840707964602E-2</c:v>
                </c:pt>
                <c:pt idx="2612">
                  <c:v>1.154867256637168E-2</c:v>
                </c:pt>
                <c:pt idx="2613">
                  <c:v>1.119469026548674E-2</c:v>
                </c:pt>
                <c:pt idx="2614">
                  <c:v>1.119469026548674E-2</c:v>
                </c:pt>
                <c:pt idx="2615">
                  <c:v>1.163716814159294E-2</c:v>
                </c:pt>
                <c:pt idx="2616">
                  <c:v>1.20353982300885E-2</c:v>
                </c:pt>
                <c:pt idx="2617">
                  <c:v>1.20353982300885E-2</c:v>
                </c:pt>
                <c:pt idx="2618">
                  <c:v>1.168141592920359E-2</c:v>
                </c:pt>
                <c:pt idx="2619">
                  <c:v>1.1460176991150615E-2</c:v>
                </c:pt>
                <c:pt idx="2620">
                  <c:v>1.154867256637168E-2</c:v>
                </c:pt>
                <c:pt idx="2621">
                  <c:v>1.1769911504424774E-2</c:v>
                </c:pt>
                <c:pt idx="2622">
                  <c:v>1.1769911504424774E-2</c:v>
                </c:pt>
                <c:pt idx="2623">
                  <c:v>1.172566371681427E-2</c:v>
                </c:pt>
                <c:pt idx="2624">
                  <c:v>1.1769911504424774E-2</c:v>
                </c:pt>
                <c:pt idx="2625">
                  <c:v>1.1991150442478124E-2</c:v>
                </c:pt>
                <c:pt idx="2626">
                  <c:v>1.2123893805309737E-2</c:v>
                </c:pt>
                <c:pt idx="2627">
                  <c:v>1.2168141592920359E-2</c:v>
                </c:pt>
                <c:pt idx="2628">
                  <c:v>1.2212389380530991E-2</c:v>
                </c:pt>
                <c:pt idx="2629">
                  <c:v>1.2389380530973455E-2</c:v>
                </c:pt>
                <c:pt idx="2630">
                  <c:v>1.2522123893805488E-2</c:v>
                </c:pt>
                <c:pt idx="2631">
                  <c:v>1.2522123893805488E-2</c:v>
                </c:pt>
                <c:pt idx="2632">
                  <c:v>1.2389380530973455E-2</c:v>
                </c:pt>
                <c:pt idx="2633">
                  <c:v>1.2345132743362993E-2</c:v>
                </c:pt>
                <c:pt idx="2634">
                  <c:v>1.2522123893805488E-2</c:v>
                </c:pt>
                <c:pt idx="2635">
                  <c:v>1.274336283185841E-2</c:v>
                </c:pt>
                <c:pt idx="2636">
                  <c:v>1.2787610619469132E-2</c:v>
                </c:pt>
                <c:pt idx="2637">
                  <c:v>1.2699115044247816E-2</c:v>
                </c:pt>
                <c:pt idx="2638">
                  <c:v>1.2787610619469132E-2</c:v>
                </c:pt>
                <c:pt idx="2639">
                  <c:v>1.305309734513283E-2</c:v>
                </c:pt>
                <c:pt idx="2640">
                  <c:v>1.3274336283185851E-2</c:v>
                </c:pt>
                <c:pt idx="2641">
                  <c:v>1.3318584070796464E-2</c:v>
                </c:pt>
                <c:pt idx="2642">
                  <c:v>1.3274336283185851E-2</c:v>
                </c:pt>
                <c:pt idx="2643">
                  <c:v>1.3495575221239184E-2</c:v>
                </c:pt>
                <c:pt idx="2644">
                  <c:v>1.3893805309734709E-2</c:v>
                </c:pt>
                <c:pt idx="2645">
                  <c:v>1.4247787610619532E-2</c:v>
                </c:pt>
                <c:pt idx="2646">
                  <c:v>1.4203539823008867E-2</c:v>
                </c:pt>
                <c:pt idx="2647">
                  <c:v>1.3938053097345183E-2</c:v>
                </c:pt>
                <c:pt idx="2648">
                  <c:v>1.3849557522123902E-2</c:v>
                </c:pt>
                <c:pt idx="2649">
                  <c:v>1.4115044247787692E-2</c:v>
                </c:pt>
                <c:pt idx="2650">
                  <c:v>1.4513274336283209E-2</c:v>
                </c:pt>
                <c:pt idx="2651">
                  <c:v>1.4823008849557749E-2</c:v>
                </c:pt>
                <c:pt idx="2652">
                  <c:v>1.4955752212389407E-2</c:v>
                </c:pt>
                <c:pt idx="2653">
                  <c:v>1.5088495575221239E-2</c:v>
                </c:pt>
                <c:pt idx="2654">
                  <c:v>1.5265486725663743E-2</c:v>
                </c:pt>
                <c:pt idx="2655">
                  <c:v>1.5575221238938286E-2</c:v>
                </c:pt>
                <c:pt idx="2656">
                  <c:v>1.5884955752212614E-2</c:v>
                </c:pt>
                <c:pt idx="2657">
                  <c:v>1.6283185840708297E-2</c:v>
                </c:pt>
                <c:pt idx="2658">
                  <c:v>1.6637168141592946E-2</c:v>
                </c:pt>
                <c:pt idx="2659">
                  <c:v>1.6814159292035794E-2</c:v>
                </c:pt>
                <c:pt idx="2660">
                  <c:v>1.6902654867256853E-2</c:v>
                </c:pt>
                <c:pt idx="2661">
                  <c:v>1.6946902654867493E-2</c:v>
                </c:pt>
                <c:pt idx="2662">
                  <c:v>1.7168141592920377E-2</c:v>
                </c:pt>
                <c:pt idx="2663">
                  <c:v>1.7433628318584127E-2</c:v>
                </c:pt>
                <c:pt idx="2664">
                  <c:v>1.7699115044247829E-2</c:v>
                </c:pt>
                <c:pt idx="2665">
                  <c:v>1.7831858407079688E-2</c:v>
                </c:pt>
                <c:pt idx="2666">
                  <c:v>1.7920353982300907E-2</c:v>
                </c:pt>
                <c:pt idx="2667">
                  <c:v>1.8097345132743366E-2</c:v>
                </c:pt>
                <c:pt idx="2668">
                  <c:v>1.8451327433628355E-2</c:v>
                </c:pt>
                <c:pt idx="2669">
                  <c:v>1.884955752212392E-2</c:v>
                </c:pt>
                <c:pt idx="2670">
                  <c:v>1.9247787610619727E-2</c:v>
                </c:pt>
                <c:pt idx="2671">
                  <c:v>1.9557522123893809E-2</c:v>
                </c:pt>
                <c:pt idx="2672">
                  <c:v>1.9734513274336361E-2</c:v>
                </c:pt>
                <c:pt idx="2673">
                  <c:v>1.9823008849557896E-2</c:v>
                </c:pt>
                <c:pt idx="2674">
                  <c:v>1.995575221238961E-2</c:v>
                </c:pt>
                <c:pt idx="2675">
                  <c:v>2.013274336283186E-2</c:v>
                </c:pt>
                <c:pt idx="2676">
                  <c:v>2.0442477876106317E-2</c:v>
                </c:pt>
                <c:pt idx="2677">
                  <c:v>2.0752212389380627E-2</c:v>
                </c:pt>
                <c:pt idx="2678">
                  <c:v>2.0929203539823277E-2</c:v>
                </c:pt>
                <c:pt idx="2679">
                  <c:v>2.1061946902655088E-2</c:v>
                </c:pt>
                <c:pt idx="2680">
                  <c:v>2.1327433628318591E-2</c:v>
                </c:pt>
                <c:pt idx="2681">
                  <c:v>2.1681415929204126E-2</c:v>
                </c:pt>
                <c:pt idx="2682">
                  <c:v>2.1946902654867487E-2</c:v>
                </c:pt>
                <c:pt idx="2683">
                  <c:v>2.2035398230088595E-2</c:v>
                </c:pt>
                <c:pt idx="2684">
                  <c:v>2.2123893805309845E-2</c:v>
                </c:pt>
                <c:pt idx="2685">
                  <c:v>2.2389380530973876E-2</c:v>
                </c:pt>
                <c:pt idx="2686">
                  <c:v>2.2876106194690292E-2</c:v>
                </c:pt>
                <c:pt idx="2687">
                  <c:v>2.3362831858407027E-2</c:v>
                </c:pt>
                <c:pt idx="2688">
                  <c:v>2.3495575221238942E-2</c:v>
                </c:pt>
                <c:pt idx="2689">
                  <c:v>2.3407079646017796E-2</c:v>
                </c:pt>
                <c:pt idx="2690">
                  <c:v>2.3407079646017796E-2</c:v>
                </c:pt>
                <c:pt idx="2691">
                  <c:v>2.3716814159292027E-2</c:v>
                </c:pt>
                <c:pt idx="2692">
                  <c:v>2.4159292035398228E-2</c:v>
                </c:pt>
                <c:pt idx="2693">
                  <c:v>2.4424778761061992E-2</c:v>
                </c:pt>
                <c:pt idx="2694">
                  <c:v>2.451327433628319E-2</c:v>
                </c:pt>
                <c:pt idx="2695">
                  <c:v>2.455752212389381E-2</c:v>
                </c:pt>
                <c:pt idx="2696">
                  <c:v>2.4911504424778814E-2</c:v>
                </c:pt>
                <c:pt idx="2697">
                  <c:v>2.5530973451327849E-2</c:v>
                </c:pt>
                <c:pt idx="2698">
                  <c:v>2.6150442477876554E-2</c:v>
                </c:pt>
                <c:pt idx="2699">
                  <c:v>2.6592920353982277E-2</c:v>
                </c:pt>
                <c:pt idx="2700">
                  <c:v>2.6725663716814296E-2</c:v>
                </c:pt>
                <c:pt idx="2701">
                  <c:v>2.6769911504425221E-2</c:v>
                </c:pt>
                <c:pt idx="2702">
                  <c:v>2.6902654867256633E-2</c:v>
                </c:pt>
                <c:pt idx="2703">
                  <c:v>2.7256637168141671E-2</c:v>
                </c:pt>
                <c:pt idx="2704">
                  <c:v>2.7787610619469692E-2</c:v>
                </c:pt>
                <c:pt idx="2705">
                  <c:v>2.8318584070796127E-2</c:v>
                </c:pt>
                <c:pt idx="2706">
                  <c:v>2.8672566371681397E-2</c:v>
                </c:pt>
                <c:pt idx="2707">
                  <c:v>2.8938053097345137E-2</c:v>
                </c:pt>
                <c:pt idx="2708">
                  <c:v>2.9159292035398233E-2</c:v>
                </c:pt>
                <c:pt idx="2709">
                  <c:v>2.9292035398230078E-2</c:v>
                </c:pt>
                <c:pt idx="2710">
                  <c:v>2.9469026548672592E-2</c:v>
                </c:pt>
                <c:pt idx="2711">
                  <c:v>2.9690265486726299E-2</c:v>
                </c:pt>
                <c:pt idx="2712">
                  <c:v>3.0132743362831862E-2</c:v>
                </c:pt>
                <c:pt idx="2713">
                  <c:v>3.0707964601770277E-2</c:v>
                </c:pt>
                <c:pt idx="2714">
                  <c:v>3.1106194690265487E-2</c:v>
                </c:pt>
                <c:pt idx="2715">
                  <c:v>3.1106194690265487E-2</c:v>
                </c:pt>
                <c:pt idx="2716">
                  <c:v>3.0884955752212419E-2</c:v>
                </c:pt>
                <c:pt idx="2717">
                  <c:v>3.0929203539823417E-2</c:v>
                </c:pt>
                <c:pt idx="2718">
                  <c:v>3.1415929203539882E-2</c:v>
                </c:pt>
                <c:pt idx="2719">
                  <c:v>3.2035398230088559E-2</c:v>
                </c:pt>
                <c:pt idx="2720">
                  <c:v>3.2433628318584491E-2</c:v>
                </c:pt>
                <c:pt idx="2721">
                  <c:v>3.2477876106195264E-2</c:v>
                </c:pt>
                <c:pt idx="2722">
                  <c:v>3.2345132743362925E-2</c:v>
                </c:pt>
                <c:pt idx="2723">
                  <c:v>3.2433628318584491E-2</c:v>
                </c:pt>
                <c:pt idx="2724">
                  <c:v>3.2876106194690356E-2</c:v>
                </c:pt>
                <c:pt idx="2725">
                  <c:v>3.3362831858407077E-2</c:v>
                </c:pt>
                <c:pt idx="2726">
                  <c:v>3.3584070796460211E-2</c:v>
                </c:pt>
                <c:pt idx="2727">
                  <c:v>3.3628318584071323E-2</c:v>
                </c:pt>
                <c:pt idx="2728">
                  <c:v>3.3716814159292029E-2</c:v>
                </c:pt>
                <c:pt idx="2729">
                  <c:v>3.4026548672566416E-2</c:v>
                </c:pt>
                <c:pt idx="2730">
                  <c:v>3.4424778761062015E-2</c:v>
                </c:pt>
                <c:pt idx="2731">
                  <c:v>3.4646017699115531E-2</c:v>
                </c:pt>
                <c:pt idx="2732">
                  <c:v>3.4690265486726359E-2</c:v>
                </c:pt>
                <c:pt idx="2733">
                  <c:v>3.4867256637168151E-2</c:v>
                </c:pt>
                <c:pt idx="2734">
                  <c:v>3.5309734513274738E-2</c:v>
                </c:pt>
                <c:pt idx="2735">
                  <c:v>3.5929203539823443E-2</c:v>
                </c:pt>
                <c:pt idx="2736">
                  <c:v>3.646017699115045E-2</c:v>
                </c:pt>
                <c:pt idx="2737">
                  <c:v>3.6725663716814259E-2</c:v>
                </c:pt>
                <c:pt idx="2738">
                  <c:v>3.6902654867256642E-2</c:v>
                </c:pt>
                <c:pt idx="2739">
                  <c:v>3.7079646017699808E-2</c:v>
                </c:pt>
                <c:pt idx="2740">
                  <c:v>3.7389380530973987E-2</c:v>
                </c:pt>
                <c:pt idx="2741">
                  <c:v>3.7743362831858529E-2</c:v>
                </c:pt>
                <c:pt idx="2742">
                  <c:v>3.8141592920354052E-2</c:v>
                </c:pt>
                <c:pt idx="2743">
                  <c:v>3.8584070796460201E-2</c:v>
                </c:pt>
                <c:pt idx="2744">
                  <c:v>3.9026548672566455E-2</c:v>
                </c:pt>
                <c:pt idx="2745">
                  <c:v>3.9469026548672612E-2</c:v>
                </c:pt>
                <c:pt idx="2746">
                  <c:v>3.9778761061946916E-2</c:v>
                </c:pt>
                <c:pt idx="2747">
                  <c:v>4.0044247787610607E-2</c:v>
                </c:pt>
                <c:pt idx="2748">
                  <c:v>4.0353982300884966E-2</c:v>
                </c:pt>
                <c:pt idx="2749">
                  <c:v>4.0663716814159333E-2</c:v>
                </c:pt>
                <c:pt idx="2750">
                  <c:v>4.0929203539823017E-2</c:v>
                </c:pt>
                <c:pt idx="2751">
                  <c:v>4.1061946902654856E-2</c:v>
                </c:pt>
                <c:pt idx="2752">
                  <c:v>4.1150442477876047E-2</c:v>
                </c:pt>
                <c:pt idx="2753">
                  <c:v>4.1238938053097383E-2</c:v>
                </c:pt>
                <c:pt idx="2754">
                  <c:v>4.1460176991150462E-2</c:v>
                </c:pt>
                <c:pt idx="2755">
                  <c:v>4.1769911504424814E-2</c:v>
                </c:pt>
                <c:pt idx="2756">
                  <c:v>4.1991150442477865E-2</c:v>
                </c:pt>
                <c:pt idx="2757">
                  <c:v>4.2123893805309814E-2</c:v>
                </c:pt>
                <c:pt idx="2758">
                  <c:v>4.2168141592920393E-2</c:v>
                </c:pt>
                <c:pt idx="2759">
                  <c:v>4.2389380530973499E-2</c:v>
                </c:pt>
                <c:pt idx="2760">
                  <c:v>4.2876106194690303E-2</c:v>
                </c:pt>
                <c:pt idx="2761">
                  <c:v>4.345132743362843E-2</c:v>
                </c:pt>
                <c:pt idx="2762">
                  <c:v>4.3849557522123876E-2</c:v>
                </c:pt>
                <c:pt idx="2763">
                  <c:v>4.389380530973451E-2</c:v>
                </c:pt>
                <c:pt idx="2764">
                  <c:v>4.3805309734513284E-2</c:v>
                </c:pt>
                <c:pt idx="2765">
                  <c:v>4.3805309734513284E-2</c:v>
                </c:pt>
                <c:pt idx="2766">
                  <c:v>4.3982300884955784E-2</c:v>
                </c:pt>
                <c:pt idx="2767">
                  <c:v>4.4292035398230865E-2</c:v>
                </c:pt>
                <c:pt idx="2768">
                  <c:v>4.4557522123893932E-2</c:v>
                </c:pt>
                <c:pt idx="2769">
                  <c:v>4.4734513274337098E-2</c:v>
                </c:pt>
                <c:pt idx="2770">
                  <c:v>4.5000000000000033E-2</c:v>
                </c:pt>
                <c:pt idx="2771">
                  <c:v>4.5309734513274413E-2</c:v>
                </c:pt>
                <c:pt idx="2772">
                  <c:v>4.5619469026549023E-2</c:v>
                </c:pt>
                <c:pt idx="2773">
                  <c:v>4.5929203539823014E-2</c:v>
                </c:pt>
                <c:pt idx="2774">
                  <c:v>4.6106194690265487E-2</c:v>
                </c:pt>
                <c:pt idx="2775">
                  <c:v>4.632743362831903E-2</c:v>
                </c:pt>
                <c:pt idx="2776">
                  <c:v>4.6592920353982936E-2</c:v>
                </c:pt>
                <c:pt idx="2777">
                  <c:v>4.694690265486727E-2</c:v>
                </c:pt>
                <c:pt idx="2778">
                  <c:v>4.7212389380531565E-2</c:v>
                </c:pt>
                <c:pt idx="2779">
                  <c:v>4.7389380530973503E-2</c:v>
                </c:pt>
                <c:pt idx="2780">
                  <c:v>4.7300884955752957E-2</c:v>
                </c:pt>
                <c:pt idx="2781">
                  <c:v>4.7212389380531565E-2</c:v>
                </c:pt>
                <c:pt idx="2782">
                  <c:v>4.7300884955752957E-2</c:v>
                </c:pt>
                <c:pt idx="2783">
                  <c:v>4.7566371681415934E-2</c:v>
                </c:pt>
                <c:pt idx="2784">
                  <c:v>4.7920353982300885E-2</c:v>
                </c:pt>
                <c:pt idx="2785">
                  <c:v>4.8141592920353957E-2</c:v>
                </c:pt>
                <c:pt idx="2786">
                  <c:v>4.8097345132743434E-2</c:v>
                </c:pt>
                <c:pt idx="2787">
                  <c:v>4.8053097345133626E-2</c:v>
                </c:pt>
                <c:pt idx="2788">
                  <c:v>4.8230088495575217E-2</c:v>
                </c:pt>
                <c:pt idx="2789">
                  <c:v>4.8584070796460155E-2</c:v>
                </c:pt>
                <c:pt idx="2790">
                  <c:v>4.8982300884955803E-2</c:v>
                </c:pt>
                <c:pt idx="2791">
                  <c:v>4.9159292035398532E-2</c:v>
                </c:pt>
                <c:pt idx="2792">
                  <c:v>4.9115044247787731E-2</c:v>
                </c:pt>
                <c:pt idx="2793">
                  <c:v>4.9070796460176987E-2</c:v>
                </c:pt>
                <c:pt idx="2794">
                  <c:v>4.9070796460176987E-2</c:v>
                </c:pt>
                <c:pt idx="2795">
                  <c:v>4.9159292035398532E-2</c:v>
                </c:pt>
                <c:pt idx="2796">
                  <c:v>4.9247787610619487E-2</c:v>
                </c:pt>
                <c:pt idx="2797">
                  <c:v>4.9380530973452089E-2</c:v>
                </c:pt>
                <c:pt idx="2798">
                  <c:v>4.9513274336284191E-2</c:v>
                </c:pt>
                <c:pt idx="2799">
                  <c:v>4.9646017699115114E-2</c:v>
                </c:pt>
                <c:pt idx="2800">
                  <c:v>4.9734513274337089E-2</c:v>
                </c:pt>
                <c:pt idx="2801">
                  <c:v>4.991150442477893E-2</c:v>
                </c:pt>
                <c:pt idx="2802">
                  <c:v>5.0265486725663722E-2</c:v>
                </c:pt>
                <c:pt idx="2803">
                  <c:v>5.070796460176992E-2</c:v>
                </c:pt>
                <c:pt idx="2804">
                  <c:v>5.0973451327434034E-2</c:v>
                </c:pt>
                <c:pt idx="2805">
                  <c:v>5.0840707964601904E-2</c:v>
                </c:pt>
                <c:pt idx="2806">
                  <c:v>5.0530973451327642E-2</c:v>
                </c:pt>
                <c:pt idx="2807">
                  <c:v>5.0398230088496518E-2</c:v>
                </c:pt>
                <c:pt idx="2808">
                  <c:v>5.061946902654902E-2</c:v>
                </c:pt>
                <c:pt idx="2809">
                  <c:v>5.1061946902654858E-2</c:v>
                </c:pt>
                <c:pt idx="2810">
                  <c:v>5.128318584070797E-2</c:v>
                </c:pt>
                <c:pt idx="2811">
                  <c:v>5.128318584070797E-2</c:v>
                </c:pt>
                <c:pt idx="2812">
                  <c:v>5.1150442477876056E-2</c:v>
                </c:pt>
                <c:pt idx="2813">
                  <c:v>5.1150442477876056E-2</c:v>
                </c:pt>
                <c:pt idx="2814">
                  <c:v>5.1150442477876056E-2</c:v>
                </c:pt>
                <c:pt idx="2815">
                  <c:v>5.1194690265486911E-2</c:v>
                </c:pt>
                <c:pt idx="2816">
                  <c:v>5.1238938053097413E-2</c:v>
                </c:pt>
                <c:pt idx="2817">
                  <c:v>5.1327433628319034E-2</c:v>
                </c:pt>
                <c:pt idx="2818">
                  <c:v>5.1548672566371675E-2</c:v>
                </c:pt>
                <c:pt idx="2819">
                  <c:v>5.1637168141592867E-2</c:v>
                </c:pt>
                <c:pt idx="2820">
                  <c:v>5.1504424778761083E-2</c:v>
                </c:pt>
                <c:pt idx="2821">
                  <c:v>5.1238938053097413E-2</c:v>
                </c:pt>
                <c:pt idx="2822">
                  <c:v>5.1106194690265498E-2</c:v>
                </c:pt>
                <c:pt idx="2823">
                  <c:v>5.1238938053097413E-2</c:v>
                </c:pt>
                <c:pt idx="2824">
                  <c:v>5.1371681415929411E-2</c:v>
                </c:pt>
                <c:pt idx="2825">
                  <c:v>5.128318584070797E-2</c:v>
                </c:pt>
                <c:pt idx="2826">
                  <c:v>5.1017699115045098E-2</c:v>
                </c:pt>
                <c:pt idx="2827">
                  <c:v>5.0973451327434034E-2</c:v>
                </c:pt>
                <c:pt idx="2828">
                  <c:v>5.128318584070797E-2</c:v>
                </c:pt>
                <c:pt idx="2829">
                  <c:v>5.1769911504424865E-2</c:v>
                </c:pt>
                <c:pt idx="2830">
                  <c:v>5.1946902654867282E-2</c:v>
                </c:pt>
                <c:pt idx="2831">
                  <c:v>5.1681415929203584E-2</c:v>
                </c:pt>
                <c:pt idx="2832">
                  <c:v>5.128318584070797E-2</c:v>
                </c:pt>
                <c:pt idx="2833">
                  <c:v>5.1106194690265498E-2</c:v>
                </c:pt>
                <c:pt idx="2834">
                  <c:v>5.1238938053097413E-2</c:v>
                </c:pt>
                <c:pt idx="2835">
                  <c:v>5.1415929203539823E-2</c:v>
                </c:pt>
                <c:pt idx="2836">
                  <c:v>5.1194690265486911E-2</c:v>
                </c:pt>
                <c:pt idx="2837">
                  <c:v>5.0752212389380616E-2</c:v>
                </c:pt>
                <c:pt idx="2838">
                  <c:v>5.0530973451327642E-2</c:v>
                </c:pt>
                <c:pt idx="2839">
                  <c:v>5.0796460176992138E-2</c:v>
                </c:pt>
                <c:pt idx="2840">
                  <c:v>5.1150442477876056E-2</c:v>
                </c:pt>
                <c:pt idx="2841">
                  <c:v>5.1327433628319034E-2</c:v>
                </c:pt>
                <c:pt idx="2842">
                  <c:v>5.1150442477876056E-2</c:v>
                </c:pt>
                <c:pt idx="2843">
                  <c:v>5.0973451327434034E-2</c:v>
                </c:pt>
                <c:pt idx="2844">
                  <c:v>5.1150442477876056E-2</c:v>
                </c:pt>
                <c:pt idx="2845">
                  <c:v>5.1504424778761083E-2</c:v>
                </c:pt>
                <c:pt idx="2846">
                  <c:v>5.1681415929203584E-2</c:v>
                </c:pt>
                <c:pt idx="2847">
                  <c:v>5.1548672566371675E-2</c:v>
                </c:pt>
                <c:pt idx="2848">
                  <c:v>5.1415929203539823E-2</c:v>
                </c:pt>
                <c:pt idx="2849">
                  <c:v>5.1415929203539823E-2</c:v>
                </c:pt>
                <c:pt idx="2850">
                  <c:v>5.1460176991150464E-2</c:v>
                </c:pt>
                <c:pt idx="2851">
                  <c:v>5.1460176991150464E-2</c:v>
                </c:pt>
                <c:pt idx="2852">
                  <c:v>5.1150442477876056E-2</c:v>
                </c:pt>
                <c:pt idx="2853">
                  <c:v>5.0884955752212413E-2</c:v>
                </c:pt>
                <c:pt idx="2854">
                  <c:v>5.0884955752212413E-2</c:v>
                </c:pt>
                <c:pt idx="2855">
                  <c:v>5.1150442477876056E-2</c:v>
                </c:pt>
                <c:pt idx="2856">
                  <c:v>5.1371681415929411E-2</c:v>
                </c:pt>
                <c:pt idx="2857">
                  <c:v>5.128318584070797E-2</c:v>
                </c:pt>
                <c:pt idx="2858">
                  <c:v>5.0884955752212413E-2</c:v>
                </c:pt>
                <c:pt idx="2859">
                  <c:v>5.0442477876107124E-2</c:v>
                </c:pt>
                <c:pt idx="2860">
                  <c:v>5.0176991150443634E-2</c:v>
                </c:pt>
                <c:pt idx="2861">
                  <c:v>5.0176991150443634E-2</c:v>
                </c:pt>
                <c:pt idx="2862">
                  <c:v>5.0265486725663722E-2</c:v>
                </c:pt>
                <c:pt idx="2863">
                  <c:v>5.0265486725663722E-2</c:v>
                </c:pt>
                <c:pt idx="2864">
                  <c:v>5.0265486725663722E-2</c:v>
                </c:pt>
                <c:pt idx="2865">
                  <c:v>5.0176991150443634E-2</c:v>
                </c:pt>
                <c:pt idx="2866">
                  <c:v>5.004424778761063E-2</c:v>
                </c:pt>
                <c:pt idx="2867">
                  <c:v>4.986725663716858E-2</c:v>
                </c:pt>
                <c:pt idx="2868">
                  <c:v>4.9601769911504431E-2</c:v>
                </c:pt>
                <c:pt idx="2869">
                  <c:v>4.9513274336284191E-2</c:v>
                </c:pt>
                <c:pt idx="2870">
                  <c:v>4.9690265486725733E-2</c:v>
                </c:pt>
                <c:pt idx="2871">
                  <c:v>5.0088495575221458E-2</c:v>
                </c:pt>
                <c:pt idx="2872">
                  <c:v>5.0442477876107124E-2</c:v>
                </c:pt>
                <c:pt idx="2873">
                  <c:v>5.0442477876107124E-2</c:v>
                </c:pt>
                <c:pt idx="2874">
                  <c:v>5.0176991150443634E-2</c:v>
                </c:pt>
                <c:pt idx="2875">
                  <c:v>4.986725663716858E-2</c:v>
                </c:pt>
                <c:pt idx="2876">
                  <c:v>5.00000000000001E-2</c:v>
                </c:pt>
                <c:pt idx="2877">
                  <c:v>5.0398230088496518E-2</c:v>
                </c:pt>
                <c:pt idx="2878">
                  <c:v>5.0752212389380616E-2</c:v>
                </c:pt>
                <c:pt idx="2879">
                  <c:v>5.0796460176992138E-2</c:v>
                </c:pt>
                <c:pt idx="2880">
                  <c:v>5.0575221238938796E-2</c:v>
                </c:pt>
                <c:pt idx="2881">
                  <c:v>5.0530973451327642E-2</c:v>
                </c:pt>
                <c:pt idx="2882">
                  <c:v>5.0663716814159404E-2</c:v>
                </c:pt>
                <c:pt idx="2883">
                  <c:v>5.0796460176992138E-2</c:v>
                </c:pt>
                <c:pt idx="2884">
                  <c:v>5.0796460176992138E-2</c:v>
                </c:pt>
                <c:pt idx="2885">
                  <c:v>5.061946902654902E-2</c:v>
                </c:pt>
                <c:pt idx="2886">
                  <c:v>5.0575221238938796E-2</c:v>
                </c:pt>
                <c:pt idx="2887">
                  <c:v>5.0663716814159404E-2</c:v>
                </c:pt>
                <c:pt idx="2888">
                  <c:v>5.0752212389380616E-2</c:v>
                </c:pt>
                <c:pt idx="2889">
                  <c:v>5.061946902654902E-2</c:v>
                </c:pt>
                <c:pt idx="2890">
                  <c:v>5.0353982300884982E-2</c:v>
                </c:pt>
                <c:pt idx="2891">
                  <c:v>5.0221238938053102E-2</c:v>
                </c:pt>
                <c:pt idx="2892">
                  <c:v>5.0176991150443634E-2</c:v>
                </c:pt>
                <c:pt idx="2893">
                  <c:v>5.0176991150443634E-2</c:v>
                </c:pt>
                <c:pt idx="2894">
                  <c:v>5.0132743362831904E-2</c:v>
                </c:pt>
                <c:pt idx="2895">
                  <c:v>5.00000000000001E-2</c:v>
                </c:pt>
                <c:pt idx="2896">
                  <c:v>4.9955752212389376E-2</c:v>
                </c:pt>
                <c:pt idx="2897">
                  <c:v>5.004424778761063E-2</c:v>
                </c:pt>
                <c:pt idx="2898">
                  <c:v>4.9955752212389376E-2</c:v>
                </c:pt>
                <c:pt idx="2899">
                  <c:v>4.9690265486725733E-2</c:v>
                </c:pt>
                <c:pt idx="2900">
                  <c:v>4.9336283185842073E-2</c:v>
                </c:pt>
                <c:pt idx="2901">
                  <c:v>4.9070796460176987E-2</c:v>
                </c:pt>
                <c:pt idx="2902">
                  <c:v>4.9070796460176987E-2</c:v>
                </c:pt>
                <c:pt idx="2903">
                  <c:v>4.9159292035398532E-2</c:v>
                </c:pt>
                <c:pt idx="2904">
                  <c:v>4.9203539823009519E-2</c:v>
                </c:pt>
                <c:pt idx="2905">
                  <c:v>4.9070796460176987E-2</c:v>
                </c:pt>
                <c:pt idx="2906">
                  <c:v>4.8849557522123895E-2</c:v>
                </c:pt>
                <c:pt idx="2907">
                  <c:v>4.8672566371681415E-2</c:v>
                </c:pt>
                <c:pt idx="2908">
                  <c:v>4.8539823008849563E-2</c:v>
                </c:pt>
                <c:pt idx="2909">
                  <c:v>4.845132743362851E-2</c:v>
                </c:pt>
                <c:pt idx="2910">
                  <c:v>4.8318584070796956E-2</c:v>
                </c:pt>
                <c:pt idx="2911">
                  <c:v>4.8230088495575217E-2</c:v>
                </c:pt>
                <c:pt idx="2912">
                  <c:v>4.8230088495575217E-2</c:v>
                </c:pt>
                <c:pt idx="2913">
                  <c:v>4.8230088495575217E-2</c:v>
                </c:pt>
                <c:pt idx="2914">
                  <c:v>4.8185840707963695E-2</c:v>
                </c:pt>
                <c:pt idx="2915">
                  <c:v>4.8053097345133626E-2</c:v>
                </c:pt>
                <c:pt idx="2916">
                  <c:v>4.7964601769911928E-2</c:v>
                </c:pt>
                <c:pt idx="2917">
                  <c:v>4.7831858407079646E-2</c:v>
                </c:pt>
                <c:pt idx="2918">
                  <c:v>4.7787610619469241E-2</c:v>
                </c:pt>
                <c:pt idx="2919">
                  <c:v>4.7787610619469241E-2</c:v>
                </c:pt>
                <c:pt idx="2920">
                  <c:v>4.7876106194690314E-2</c:v>
                </c:pt>
                <c:pt idx="2921">
                  <c:v>4.8008849557522097E-2</c:v>
                </c:pt>
                <c:pt idx="2922">
                  <c:v>4.8053097345133626E-2</c:v>
                </c:pt>
                <c:pt idx="2923">
                  <c:v>4.7964601769911928E-2</c:v>
                </c:pt>
                <c:pt idx="2924">
                  <c:v>4.7920353982300885E-2</c:v>
                </c:pt>
                <c:pt idx="2925">
                  <c:v>4.8008849557522097E-2</c:v>
                </c:pt>
                <c:pt idx="2926">
                  <c:v>4.8097345132743434E-2</c:v>
                </c:pt>
                <c:pt idx="2927">
                  <c:v>4.7964601769911928E-2</c:v>
                </c:pt>
                <c:pt idx="2928">
                  <c:v>4.7477876106194687E-2</c:v>
                </c:pt>
                <c:pt idx="2929">
                  <c:v>4.6902654867256921E-2</c:v>
                </c:pt>
                <c:pt idx="2930">
                  <c:v>4.6725663716814157E-2</c:v>
                </c:pt>
                <c:pt idx="2931">
                  <c:v>4.7123893805309833E-2</c:v>
                </c:pt>
                <c:pt idx="2932">
                  <c:v>4.7566371681415934E-2</c:v>
                </c:pt>
                <c:pt idx="2933">
                  <c:v>4.7654867256637194E-2</c:v>
                </c:pt>
                <c:pt idx="2934">
                  <c:v>4.7345132743362786E-2</c:v>
                </c:pt>
                <c:pt idx="2935">
                  <c:v>4.7035398230088503E-2</c:v>
                </c:pt>
                <c:pt idx="2936">
                  <c:v>4.7079646017699116E-2</c:v>
                </c:pt>
                <c:pt idx="2937">
                  <c:v>4.7389380530973503E-2</c:v>
                </c:pt>
                <c:pt idx="2938">
                  <c:v>4.7389380530973503E-2</c:v>
                </c:pt>
                <c:pt idx="2939">
                  <c:v>4.7035398230088503E-2</c:v>
                </c:pt>
                <c:pt idx="2940">
                  <c:v>4.6548672566371685E-2</c:v>
                </c:pt>
                <c:pt idx="2941">
                  <c:v>4.6415929203539832E-2</c:v>
                </c:pt>
                <c:pt idx="2942">
                  <c:v>4.6681415929203593E-2</c:v>
                </c:pt>
                <c:pt idx="2943">
                  <c:v>4.6991150442477855E-2</c:v>
                </c:pt>
                <c:pt idx="2944">
                  <c:v>4.694690265486727E-2</c:v>
                </c:pt>
                <c:pt idx="2945">
                  <c:v>4.6548672566371685E-2</c:v>
                </c:pt>
                <c:pt idx="2946">
                  <c:v>4.6194690265486914E-2</c:v>
                </c:pt>
                <c:pt idx="2947">
                  <c:v>4.6106194690265487E-2</c:v>
                </c:pt>
                <c:pt idx="2948">
                  <c:v>4.6283185840707966E-2</c:v>
                </c:pt>
                <c:pt idx="2949">
                  <c:v>4.6371681415929358E-2</c:v>
                </c:pt>
                <c:pt idx="2950">
                  <c:v>4.6415929203539832E-2</c:v>
                </c:pt>
                <c:pt idx="2951">
                  <c:v>4.6371681415929358E-2</c:v>
                </c:pt>
                <c:pt idx="2952">
                  <c:v>4.6415929203539832E-2</c:v>
                </c:pt>
                <c:pt idx="2953">
                  <c:v>4.6460176991150452E-2</c:v>
                </c:pt>
                <c:pt idx="2954">
                  <c:v>4.6371681415929358E-2</c:v>
                </c:pt>
                <c:pt idx="2955">
                  <c:v>4.6194690265486914E-2</c:v>
                </c:pt>
                <c:pt idx="2956">
                  <c:v>4.6061946902654867E-2</c:v>
                </c:pt>
                <c:pt idx="2957">
                  <c:v>4.597345132743403E-2</c:v>
                </c:pt>
                <c:pt idx="2958">
                  <c:v>4.5840707964601914E-2</c:v>
                </c:pt>
                <c:pt idx="2959">
                  <c:v>4.5486725663716913E-2</c:v>
                </c:pt>
                <c:pt idx="2960">
                  <c:v>4.5176991150443588E-2</c:v>
                </c:pt>
                <c:pt idx="2961">
                  <c:v>4.5088495575221432E-2</c:v>
                </c:pt>
                <c:pt idx="2962">
                  <c:v>4.5309734513274413E-2</c:v>
                </c:pt>
                <c:pt idx="2963">
                  <c:v>4.5530973451327533E-2</c:v>
                </c:pt>
                <c:pt idx="2964">
                  <c:v>4.5575221238938528E-2</c:v>
                </c:pt>
                <c:pt idx="2965">
                  <c:v>4.5353982300884964E-2</c:v>
                </c:pt>
                <c:pt idx="2966">
                  <c:v>4.5088495575221432E-2</c:v>
                </c:pt>
                <c:pt idx="2967">
                  <c:v>4.4867256637168534E-2</c:v>
                </c:pt>
                <c:pt idx="2968">
                  <c:v>4.4646017699115102E-2</c:v>
                </c:pt>
                <c:pt idx="2969">
                  <c:v>4.446902654867279E-2</c:v>
                </c:pt>
                <c:pt idx="2970">
                  <c:v>4.446902654867279E-2</c:v>
                </c:pt>
                <c:pt idx="2971">
                  <c:v>4.4557522123893932E-2</c:v>
                </c:pt>
                <c:pt idx="2972">
                  <c:v>4.4646017699115102E-2</c:v>
                </c:pt>
                <c:pt idx="2973">
                  <c:v>4.446902654867279E-2</c:v>
                </c:pt>
                <c:pt idx="2974">
                  <c:v>4.4203539823009529E-2</c:v>
                </c:pt>
                <c:pt idx="2975">
                  <c:v>4.3982300884955784E-2</c:v>
                </c:pt>
                <c:pt idx="2976">
                  <c:v>4.3982300884955784E-2</c:v>
                </c:pt>
                <c:pt idx="2977">
                  <c:v>4.4115044247787824E-2</c:v>
                </c:pt>
                <c:pt idx="2978">
                  <c:v>4.4203539823009529E-2</c:v>
                </c:pt>
                <c:pt idx="2979">
                  <c:v>4.4070796460176996E-2</c:v>
                </c:pt>
                <c:pt idx="2980">
                  <c:v>4.3982300884955784E-2</c:v>
                </c:pt>
                <c:pt idx="2981">
                  <c:v>4.4026548672566376E-2</c:v>
                </c:pt>
                <c:pt idx="2982">
                  <c:v>4.4070796460176996E-2</c:v>
                </c:pt>
                <c:pt idx="2983">
                  <c:v>4.4026548672566376E-2</c:v>
                </c:pt>
                <c:pt idx="2984">
                  <c:v>4.389380530973451E-2</c:v>
                </c:pt>
                <c:pt idx="2985">
                  <c:v>4.3805309734513284E-2</c:v>
                </c:pt>
                <c:pt idx="2986">
                  <c:v>4.389380530973451E-2</c:v>
                </c:pt>
                <c:pt idx="2987">
                  <c:v>4.4070796460176996E-2</c:v>
                </c:pt>
                <c:pt idx="2988">
                  <c:v>4.4115044247787824E-2</c:v>
                </c:pt>
                <c:pt idx="2989">
                  <c:v>4.3982300884955784E-2</c:v>
                </c:pt>
                <c:pt idx="2990">
                  <c:v>4.3982300884955784E-2</c:v>
                </c:pt>
                <c:pt idx="2991">
                  <c:v>4.4115044247787824E-2</c:v>
                </c:pt>
                <c:pt idx="2992">
                  <c:v>4.4380530973452112E-2</c:v>
                </c:pt>
                <c:pt idx="2993">
                  <c:v>4.446902654867279E-2</c:v>
                </c:pt>
                <c:pt idx="2994">
                  <c:v>4.4380530973452112E-2</c:v>
                </c:pt>
                <c:pt idx="2995">
                  <c:v>4.415929203539852E-2</c:v>
                </c:pt>
                <c:pt idx="2996">
                  <c:v>4.4115044247787824E-2</c:v>
                </c:pt>
                <c:pt idx="2997">
                  <c:v>4.4292035398230865E-2</c:v>
                </c:pt>
                <c:pt idx="2998">
                  <c:v>4.4513274336284193E-2</c:v>
                </c:pt>
                <c:pt idx="2999">
                  <c:v>4.4778761061947073E-2</c:v>
                </c:pt>
                <c:pt idx="3000">
                  <c:v>4.4911504424778911E-2</c:v>
                </c:pt>
                <c:pt idx="3001">
                  <c:v>4.4867256637168534E-2</c:v>
                </c:pt>
                <c:pt idx="3002">
                  <c:v>4.4690265486725729E-2</c:v>
                </c:pt>
                <c:pt idx="3003">
                  <c:v>4.446902654867279E-2</c:v>
                </c:pt>
                <c:pt idx="3004">
                  <c:v>4.4424778761061955E-2</c:v>
                </c:pt>
                <c:pt idx="3005">
                  <c:v>4.446902654867279E-2</c:v>
                </c:pt>
                <c:pt idx="3006">
                  <c:v>4.4380530973452112E-2</c:v>
                </c:pt>
                <c:pt idx="3007">
                  <c:v>4.415929203539852E-2</c:v>
                </c:pt>
                <c:pt idx="3008">
                  <c:v>4.3938053097345164E-2</c:v>
                </c:pt>
                <c:pt idx="3009">
                  <c:v>4.3982300884955784E-2</c:v>
                </c:pt>
                <c:pt idx="3010">
                  <c:v>4.4115044247787824E-2</c:v>
                </c:pt>
                <c:pt idx="3011">
                  <c:v>4.4292035398230865E-2</c:v>
                </c:pt>
                <c:pt idx="3012">
                  <c:v>4.4203539823009529E-2</c:v>
                </c:pt>
                <c:pt idx="3013">
                  <c:v>4.4070796460176996E-2</c:v>
                </c:pt>
                <c:pt idx="3014">
                  <c:v>4.3982300884955784E-2</c:v>
                </c:pt>
                <c:pt idx="3015">
                  <c:v>4.3982300884955784E-2</c:v>
                </c:pt>
                <c:pt idx="3016">
                  <c:v>4.4115044247787824E-2</c:v>
                </c:pt>
                <c:pt idx="3017">
                  <c:v>4.4292035398230865E-2</c:v>
                </c:pt>
                <c:pt idx="3018">
                  <c:v>4.4292035398230865E-2</c:v>
                </c:pt>
                <c:pt idx="3019">
                  <c:v>4.4115044247787824E-2</c:v>
                </c:pt>
                <c:pt idx="3020">
                  <c:v>4.371681415929294E-2</c:v>
                </c:pt>
                <c:pt idx="3021">
                  <c:v>4.3407079646017734E-2</c:v>
                </c:pt>
                <c:pt idx="3022">
                  <c:v>4.3407079646017734E-2</c:v>
                </c:pt>
                <c:pt idx="3023">
                  <c:v>4.3628318584069896E-2</c:v>
                </c:pt>
                <c:pt idx="3024">
                  <c:v>4.371681415929294E-2</c:v>
                </c:pt>
                <c:pt idx="3025">
                  <c:v>4.345132743362843E-2</c:v>
                </c:pt>
                <c:pt idx="3026">
                  <c:v>4.3097345132743513E-2</c:v>
                </c:pt>
                <c:pt idx="3027">
                  <c:v>4.2920353982300888E-2</c:v>
                </c:pt>
                <c:pt idx="3028">
                  <c:v>4.2964601769911896E-2</c:v>
                </c:pt>
                <c:pt idx="3029">
                  <c:v>4.3008849557522086E-2</c:v>
                </c:pt>
                <c:pt idx="3030">
                  <c:v>4.2787610619469132E-2</c:v>
                </c:pt>
                <c:pt idx="3031">
                  <c:v>4.2433628318584132E-2</c:v>
                </c:pt>
                <c:pt idx="3032">
                  <c:v>4.2256637168142513E-2</c:v>
                </c:pt>
                <c:pt idx="3033">
                  <c:v>4.2256637168142513E-2</c:v>
                </c:pt>
                <c:pt idx="3034">
                  <c:v>4.230088495575296E-2</c:v>
                </c:pt>
                <c:pt idx="3035">
                  <c:v>4.230088495575296E-2</c:v>
                </c:pt>
                <c:pt idx="3036">
                  <c:v>4.230088495575296E-2</c:v>
                </c:pt>
                <c:pt idx="3037">
                  <c:v>4.2345132743362796E-2</c:v>
                </c:pt>
                <c:pt idx="3038">
                  <c:v>4.2256637168142513E-2</c:v>
                </c:pt>
                <c:pt idx="3039">
                  <c:v>4.1902654867256924E-2</c:v>
                </c:pt>
                <c:pt idx="3040">
                  <c:v>4.1415929203539883E-2</c:v>
                </c:pt>
                <c:pt idx="3041">
                  <c:v>4.1194690265486923E-2</c:v>
                </c:pt>
                <c:pt idx="3042">
                  <c:v>4.1415929203539883E-2</c:v>
                </c:pt>
                <c:pt idx="3043">
                  <c:v>4.1814159292035399E-2</c:v>
                </c:pt>
                <c:pt idx="3044">
                  <c:v>4.1991150442477865E-2</c:v>
                </c:pt>
                <c:pt idx="3045">
                  <c:v>4.1637168141592865E-2</c:v>
                </c:pt>
                <c:pt idx="3046">
                  <c:v>4.1194690265486923E-2</c:v>
                </c:pt>
                <c:pt idx="3047">
                  <c:v>4.1106194690265475E-2</c:v>
                </c:pt>
                <c:pt idx="3048">
                  <c:v>4.1327433628319032E-2</c:v>
                </c:pt>
                <c:pt idx="3049">
                  <c:v>4.1504424778761081E-2</c:v>
                </c:pt>
                <c:pt idx="3050">
                  <c:v>4.1194690265486923E-2</c:v>
                </c:pt>
                <c:pt idx="3051">
                  <c:v>4.0619469026548921E-2</c:v>
                </c:pt>
                <c:pt idx="3052">
                  <c:v>4.0309734513274409E-2</c:v>
                </c:pt>
                <c:pt idx="3053">
                  <c:v>4.0398230088496433E-2</c:v>
                </c:pt>
                <c:pt idx="3054">
                  <c:v>4.0575221238938489E-2</c:v>
                </c:pt>
                <c:pt idx="3055">
                  <c:v>4.0442477876107087E-2</c:v>
                </c:pt>
                <c:pt idx="3056">
                  <c:v>4.0044247787610607E-2</c:v>
                </c:pt>
                <c:pt idx="3057">
                  <c:v>3.986725663716819E-2</c:v>
                </c:pt>
                <c:pt idx="3058">
                  <c:v>4.0132743362831902E-2</c:v>
                </c:pt>
                <c:pt idx="3059">
                  <c:v>4.0398230088496433E-2</c:v>
                </c:pt>
                <c:pt idx="3060">
                  <c:v>4.0398230088496433E-2</c:v>
                </c:pt>
                <c:pt idx="3061">
                  <c:v>4.0044247787610607E-2</c:v>
                </c:pt>
                <c:pt idx="3062">
                  <c:v>3.9690265486726363E-2</c:v>
                </c:pt>
                <c:pt idx="3063">
                  <c:v>3.9601769911504686E-2</c:v>
                </c:pt>
                <c:pt idx="3064">
                  <c:v>3.9601769911504686E-2</c:v>
                </c:pt>
                <c:pt idx="3065">
                  <c:v>3.9424778761062026E-2</c:v>
                </c:pt>
                <c:pt idx="3066">
                  <c:v>3.9247787610620061E-2</c:v>
                </c:pt>
                <c:pt idx="3067">
                  <c:v>3.9115044247787598E-2</c:v>
                </c:pt>
                <c:pt idx="3068">
                  <c:v>3.9159292035398245E-2</c:v>
                </c:pt>
                <c:pt idx="3069">
                  <c:v>3.9115044247787598E-2</c:v>
                </c:pt>
                <c:pt idx="3070">
                  <c:v>3.8938053097345146E-2</c:v>
                </c:pt>
                <c:pt idx="3071">
                  <c:v>3.876106194690266E-2</c:v>
                </c:pt>
                <c:pt idx="3072">
                  <c:v>3.8584070796460201E-2</c:v>
                </c:pt>
                <c:pt idx="3073">
                  <c:v>3.8584070796460201E-2</c:v>
                </c:pt>
                <c:pt idx="3074">
                  <c:v>3.8584070796460201E-2</c:v>
                </c:pt>
                <c:pt idx="3075">
                  <c:v>3.8539823008849609E-2</c:v>
                </c:pt>
                <c:pt idx="3076">
                  <c:v>3.8407079646017805E-2</c:v>
                </c:pt>
                <c:pt idx="3077">
                  <c:v>3.8141592920354052E-2</c:v>
                </c:pt>
                <c:pt idx="3078">
                  <c:v>3.7654867256637241E-2</c:v>
                </c:pt>
                <c:pt idx="3079">
                  <c:v>3.7168141592920416E-2</c:v>
                </c:pt>
                <c:pt idx="3080">
                  <c:v>3.6946902654867546E-2</c:v>
                </c:pt>
                <c:pt idx="3081">
                  <c:v>3.6946902654867546E-2</c:v>
                </c:pt>
                <c:pt idx="3082">
                  <c:v>3.6946902654867546E-2</c:v>
                </c:pt>
                <c:pt idx="3083">
                  <c:v>3.6637168141593277E-2</c:v>
                </c:pt>
                <c:pt idx="3084">
                  <c:v>3.6283185840708054E-2</c:v>
                </c:pt>
                <c:pt idx="3085">
                  <c:v>3.6106194690265492E-2</c:v>
                </c:pt>
                <c:pt idx="3086">
                  <c:v>3.6194690265486731E-2</c:v>
                </c:pt>
                <c:pt idx="3087">
                  <c:v>3.637168141592978E-2</c:v>
                </c:pt>
                <c:pt idx="3088">
                  <c:v>3.637168141592978E-2</c:v>
                </c:pt>
                <c:pt idx="3089">
                  <c:v>3.6106194690265492E-2</c:v>
                </c:pt>
                <c:pt idx="3090">
                  <c:v>3.5840707964601926E-2</c:v>
                </c:pt>
                <c:pt idx="3091">
                  <c:v>3.5707964601770247E-2</c:v>
                </c:pt>
                <c:pt idx="3092">
                  <c:v>3.5663716814159772E-2</c:v>
                </c:pt>
                <c:pt idx="3093">
                  <c:v>3.5619469026548681E-2</c:v>
                </c:pt>
                <c:pt idx="3094">
                  <c:v>3.5442477876106486E-2</c:v>
                </c:pt>
                <c:pt idx="3095">
                  <c:v>3.5132743362831856E-2</c:v>
                </c:pt>
                <c:pt idx="3096">
                  <c:v>3.5000000000000052E-2</c:v>
                </c:pt>
                <c:pt idx="3097">
                  <c:v>3.5044247787611359E-2</c:v>
                </c:pt>
                <c:pt idx="3098">
                  <c:v>3.5088495575221451E-2</c:v>
                </c:pt>
                <c:pt idx="3099">
                  <c:v>3.5000000000000052E-2</c:v>
                </c:pt>
                <c:pt idx="3100">
                  <c:v>3.4690265486726359E-2</c:v>
                </c:pt>
                <c:pt idx="3101">
                  <c:v>3.4247787610620015E-2</c:v>
                </c:pt>
                <c:pt idx="3102">
                  <c:v>3.4026548672566416E-2</c:v>
                </c:pt>
                <c:pt idx="3103">
                  <c:v>3.4070796460177216E-2</c:v>
                </c:pt>
                <c:pt idx="3104">
                  <c:v>3.4203539823008881E-2</c:v>
                </c:pt>
                <c:pt idx="3105">
                  <c:v>3.4159292035398234E-2</c:v>
                </c:pt>
                <c:pt idx="3106">
                  <c:v>3.3893805309734612E-2</c:v>
                </c:pt>
                <c:pt idx="3107">
                  <c:v>3.3539823008849612E-2</c:v>
                </c:pt>
                <c:pt idx="3108">
                  <c:v>3.3274336283185851E-2</c:v>
                </c:pt>
                <c:pt idx="3109">
                  <c:v>3.3141592920354054E-2</c:v>
                </c:pt>
                <c:pt idx="3110">
                  <c:v>3.3008849557522271E-2</c:v>
                </c:pt>
                <c:pt idx="3111">
                  <c:v>3.2831858407080368E-2</c:v>
                </c:pt>
                <c:pt idx="3112">
                  <c:v>3.2699115044247926E-2</c:v>
                </c:pt>
                <c:pt idx="3113">
                  <c:v>3.2566371681416247E-2</c:v>
                </c:pt>
                <c:pt idx="3114">
                  <c:v>3.2477876106195264E-2</c:v>
                </c:pt>
                <c:pt idx="3115">
                  <c:v>3.221238938053101E-2</c:v>
                </c:pt>
                <c:pt idx="3116">
                  <c:v>3.1814159292035404E-2</c:v>
                </c:pt>
                <c:pt idx="3117">
                  <c:v>3.1415929203539882E-2</c:v>
                </c:pt>
                <c:pt idx="3118">
                  <c:v>3.1283185840708015E-2</c:v>
                </c:pt>
                <c:pt idx="3119">
                  <c:v>3.1371681415929727E-2</c:v>
                </c:pt>
                <c:pt idx="3120">
                  <c:v>3.1415929203539882E-2</c:v>
                </c:pt>
                <c:pt idx="3121">
                  <c:v>3.1238938053097444E-2</c:v>
                </c:pt>
                <c:pt idx="3122">
                  <c:v>3.0884955752212419E-2</c:v>
                </c:pt>
                <c:pt idx="3123">
                  <c:v>3.0486725663717011E-2</c:v>
                </c:pt>
                <c:pt idx="3124">
                  <c:v>3.0221238938053317E-2</c:v>
                </c:pt>
                <c:pt idx="3125">
                  <c:v>3.0044247787611292E-2</c:v>
                </c:pt>
                <c:pt idx="3126">
                  <c:v>2.9867256637168185E-2</c:v>
                </c:pt>
                <c:pt idx="3127">
                  <c:v>2.9601769911504611E-2</c:v>
                </c:pt>
                <c:pt idx="3128">
                  <c:v>2.9380530973451342E-2</c:v>
                </c:pt>
                <c:pt idx="3129">
                  <c:v>2.9115044247787578E-2</c:v>
                </c:pt>
                <c:pt idx="3130">
                  <c:v>2.8761061946902627E-2</c:v>
                </c:pt>
                <c:pt idx="3131">
                  <c:v>2.8274336283185885E-2</c:v>
                </c:pt>
                <c:pt idx="3132">
                  <c:v>2.7876106194690324E-2</c:v>
                </c:pt>
                <c:pt idx="3133">
                  <c:v>2.7743362831858472E-2</c:v>
                </c:pt>
                <c:pt idx="3134">
                  <c:v>2.7787610619469692E-2</c:v>
                </c:pt>
                <c:pt idx="3135">
                  <c:v>2.7831858407080343E-2</c:v>
                </c:pt>
                <c:pt idx="3136">
                  <c:v>2.7566371681416291E-2</c:v>
                </c:pt>
                <c:pt idx="3137">
                  <c:v>2.7256637168141671E-2</c:v>
                </c:pt>
                <c:pt idx="3138">
                  <c:v>2.7079646017699716E-2</c:v>
                </c:pt>
                <c:pt idx="3139">
                  <c:v>2.7123893805309864E-2</c:v>
                </c:pt>
                <c:pt idx="3140">
                  <c:v>2.7079646017699716E-2</c:v>
                </c:pt>
                <c:pt idx="3141">
                  <c:v>2.6814159292035393E-2</c:v>
                </c:pt>
                <c:pt idx="3142">
                  <c:v>2.6460176991150441E-2</c:v>
                </c:pt>
                <c:pt idx="3143">
                  <c:v>2.6283185840708032E-2</c:v>
                </c:pt>
                <c:pt idx="3144">
                  <c:v>2.6194690265486733E-2</c:v>
                </c:pt>
                <c:pt idx="3145">
                  <c:v>2.6017699115044292E-2</c:v>
                </c:pt>
                <c:pt idx="3146">
                  <c:v>2.5796460176991148E-2</c:v>
                </c:pt>
                <c:pt idx="3147">
                  <c:v>2.5619469026548675E-2</c:v>
                </c:pt>
                <c:pt idx="3148">
                  <c:v>2.5575221238938028E-2</c:v>
                </c:pt>
                <c:pt idx="3149">
                  <c:v>2.5530973451327849E-2</c:v>
                </c:pt>
                <c:pt idx="3150">
                  <c:v>2.530973451327468E-2</c:v>
                </c:pt>
                <c:pt idx="3151">
                  <c:v>2.500000000000005E-2</c:v>
                </c:pt>
                <c:pt idx="3152">
                  <c:v>2.4823008849557592E-2</c:v>
                </c:pt>
                <c:pt idx="3153">
                  <c:v>2.4911504424778814E-2</c:v>
                </c:pt>
                <c:pt idx="3154">
                  <c:v>2.4911504424778814E-2</c:v>
                </c:pt>
                <c:pt idx="3155">
                  <c:v>2.455752212389381E-2</c:v>
                </c:pt>
                <c:pt idx="3156">
                  <c:v>2.4070796460177134E-2</c:v>
                </c:pt>
                <c:pt idx="3157">
                  <c:v>2.3849557522124431E-2</c:v>
                </c:pt>
                <c:pt idx="3158">
                  <c:v>2.3938053097345133E-2</c:v>
                </c:pt>
                <c:pt idx="3159">
                  <c:v>2.4026548672566431E-2</c:v>
                </c:pt>
                <c:pt idx="3160">
                  <c:v>2.3805309734513645E-2</c:v>
                </c:pt>
                <c:pt idx="3161">
                  <c:v>2.3362831858407027E-2</c:v>
                </c:pt>
                <c:pt idx="3162">
                  <c:v>2.2964601769911511E-2</c:v>
                </c:pt>
                <c:pt idx="3163">
                  <c:v>2.2699115044247896E-2</c:v>
                </c:pt>
                <c:pt idx="3164">
                  <c:v>2.2566371681416113E-2</c:v>
                </c:pt>
                <c:pt idx="3165">
                  <c:v>2.2389380530973876E-2</c:v>
                </c:pt>
                <c:pt idx="3166">
                  <c:v>2.2212389380530991E-2</c:v>
                </c:pt>
                <c:pt idx="3167">
                  <c:v>2.2212389380530991E-2</c:v>
                </c:pt>
                <c:pt idx="3168">
                  <c:v>2.2212389380530991E-2</c:v>
                </c:pt>
                <c:pt idx="3169">
                  <c:v>2.2123893805309845E-2</c:v>
                </c:pt>
                <c:pt idx="3170">
                  <c:v>2.1858407079646112E-2</c:v>
                </c:pt>
                <c:pt idx="3171">
                  <c:v>2.1592920353982307E-2</c:v>
                </c:pt>
                <c:pt idx="3172">
                  <c:v>2.1504424778761067E-2</c:v>
                </c:pt>
                <c:pt idx="3173">
                  <c:v>2.1504424778761067E-2</c:v>
                </c:pt>
                <c:pt idx="3174">
                  <c:v>2.1415929203539841E-2</c:v>
                </c:pt>
                <c:pt idx="3175">
                  <c:v>2.1194690265486725E-2</c:v>
                </c:pt>
                <c:pt idx="3176">
                  <c:v>2.0840707964601867E-2</c:v>
                </c:pt>
                <c:pt idx="3177">
                  <c:v>2.0575221238938027E-2</c:v>
                </c:pt>
                <c:pt idx="3178">
                  <c:v>2.0486725663716863E-2</c:v>
                </c:pt>
                <c:pt idx="3179">
                  <c:v>2.0575221238938027E-2</c:v>
                </c:pt>
                <c:pt idx="3180">
                  <c:v>2.0663716814159669E-2</c:v>
                </c:pt>
                <c:pt idx="3181">
                  <c:v>2.0663716814159669E-2</c:v>
                </c:pt>
                <c:pt idx="3182">
                  <c:v>2.0486725663716863E-2</c:v>
                </c:pt>
                <c:pt idx="3183">
                  <c:v>2.0309734513274513E-2</c:v>
                </c:pt>
                <c:pt idx="3184">
                  <c:v>2.013274336283186E-2</c:v>
                </c:pt>
                <c:pt idx="3185">
                  <c:v>2.013274336283186E-2</c:v>
                </c:pt>
                <c:pt idx="3186">
                  <c:v>2.0176991150442473E-2</c:v>
                </c:pt>
                <c:pt idx="3187">
                  <c:v>2.0044247787611224E-2</c:v>
                </c:pt>
                <c:pt idx="3188">
                  <c:v>1.9734513274336361E-2</c:v>
                </c:pt>
                <c:pt idx="3189">
                  <c:v>1.9424778761062352E-2</c:v>
                </c:pt>
                <c:pt idx="3190">
                  <c:v>1.9424778761062352E-2</c:v>
                </c:pt>
                <c:pt idx="3191">
                  <c:v>1.9646017699115406E-2</c:v>
                </c:pt>
                <c:pt idx="3192">
                  <c:v>1.9646017699115406E-2</c:v>
                </c:pt>
                <c:pt idx="3193">
                  <c:v>1.9247787610619727E-2</c:v>
                </c:pt>
                <c:pt idx="3194">
                  <c:v>1.8761061946902899E-2</c:v>
                </c:pt>
                <c:pt idx="3195">
                  <c:v>1.8672566371681423E-2</c:v>
                </c:pt>
                <c:pt idx="3196">
                  <c:v>1.9026548672566583E-2</c:v>
                </c:pt>
                <c:pt idx="3197">
                  <c:v>1.9292035398230406E-2</c:v>
                </c:pt>
                <c:pt idx="3198">
                  <c:v>1.9070796460176991E-2</c:v>
                </c:pt>
                <c:pt idx="3199">
                  <c:v>1.86283185840708E-2</c:v>
                </c:pt>
                <c:pt idx="3200">
                  <c:v>1.8318584070796461E-2</c:v>
                </c:pt>
                <c:pt idx="3201">
                  <c:v>1.8362831858407386E-2</c:v>
                </c:pt>
                <c:pt idx="3202">
                  <c:v>1.8451327433628355E-2</c:v>
                </c:pt>
                <c:pt idx="3203">
                  <c:v>1.8362831858407386E-2</c:v>
                </c:pt>
                <c:pt idx="3204">
                  <c:v>1.818584070796464E-2</c:v>
                </c:pt>
                <c:pt idx="3205">
                  <c:v>1.8097345132743366E-2</c:v>
                </c:pt>
                <c:pt idx="3206">
                  <c:v>1.8053097345132798E-2</c:v>
                </c:pt>
                <c:pt idx="3207">
                  <c:v>1.7920353982300907E-2</c:v>
                </c:pt>
                <c:pt idx="3208">
                  <c:v>1.7610619469026569E-2</c:v>
                </c:pt>
                <c:pt idx="3209">
                  <c:v>1.7300884955752278E-2</c:v>
                </c:pt>
                <c:pt idx="3210">
                  <c:v>1.7168141592920377E-2</c:v>
                </c:pt>
                <c:pt idx="3211">
                  <c:v>1.7212389380531004E-2</c:v>
                </c:pt>
                <c:pt idx="3212">
                  <c:v>1.7256637168141596E-2</c:v>
                </c:pt>
                <c:pt idx="3213">
                  <c:v>1.7035398230088521E-2</c:v>
                </c:pt>
                <c:pt idx="3214">
                  <c:v>1.6548672566371683E-2</c:v>
                </c:pt>
                <c:pt idx="3215">
                  <c:v>1.5929203539823023E-2</c:v>
                </c:pt>
                <c:pt idx="3216">
                  <c:v>1.5486725663717142E-2</c:v>
                </c:pt>
                <c:pt idx="3217">
                  <c:v>1.5309734513274342E-2</c:v>
                </c:pt>
                <c:pt idx="3218">
                  <c:v>1.5309734513274342E-2</c:v>
                </c:pt>
                <c:pt idx="3219">
                  <c:v>1.5309734513274342E-2</c:v>
                </c:pt>
                <c:pt idx="3220">
                  <c:v>1.5132743362831859E-2</c:v>
                </c:pt>
                <c:pt idx="3221">
                  <c:v>1.4867256637168234E-2</c:v>
                </c:pt>
                <c:pt idx="3222">
                  <c:v>1.4601769911504423E-2</c:v>
                </c:pt>
                <c:pt idx="3223">
                  <c:v>1.4336283185840548E-2</c:v>
                </c:pt>
                <c:pt idx="3224">
                  <c:v>1.4070796460176878E-2</c:v>
                </c:pt>
                <c:pt idx="3225">
                  <c:v>1.3716814159292051E-2</c:v>
                </c:pt>
                <c:pt idx="3226">
                  <c:v>1.3274336283185851E-2</c:v>
                </c:pt>
                <c:pt idx="3227">
                  <c:v>1.2920353982300889E-2</c:v>
                </c:pt>
                <c:pt idx="3228">
                  <c:v>1.2699115044247816E-2</c:v>
                </c:pt>
                <c:pt idx="3229">
                  <c:v>1.2566371681416151E-2</c:v>
                </c:pt>
                <c:pt idx="3230">
                  <c:v>1.2433628318584118E-2</c:v>
                </c:pt>
                <c:pt idx="3231">
                  <c:v>1.2123893805309737E-2</c:v>
                </c:pt>
                <c:pt idx="3232">
                  <c:v>1.1769911504424774E-2</c:v>
                </c:pt>
                <c:pt idx="3233">
                  <c:v>1.154867256637168E-2</c:v>
                </c:pt>
                <c:pt idx="3234">
                  <c:v>1.1592920353982464E-2</c:v>
                </c:pt>
                <c:pt idx="3235">
                  <c:v>1.168141592920359E-2</c:v>
                </c:pt>
                <c:pt idx="3236">
                  <c:v>1.168141592920359E-2</c:v>
                </c:pt>
                <c:pt idx="3237">
                  <c:v>1.1327433628318773E-2</c:v>
                </c:pt>
                <c:pt idx="3238">
                  <c:v>1.0840707964601785E-2</c:v>
                </c:pt>
                <c:pt idx="3239">
                  <c:v>1.0486725663717097E-2</c:v>
                </c:pt>
                <c:pt idx="3240">
                  <c:v>1.0486725663717097E-2</c:v>
                </c:pt>
                <c:pt idx="3241">
                  <c:v>1.0663716814159299E-2</c:v>
                </c:pt>
                <c:pt idx="3242">
                  <c:v>1.0707964601769921E-2</c:v>
                </c:pt>
                <c:pt idx="3243">
                  <c:v>1.0486725663717097E-2</c:v>
                </c:pt>
                <c:pt idx="3244">
                  <c:v>1.0309734513274339E-2</c:v>
                </c:pt>
                <c:pt idx="3245">
                  <c:v>1.0221238938053099E-2</c:v>
                </c:pt>
                <c:pt idx="3246">
                  <c:v>1.0221238938053099E-2</c:v>
                </c:pt>
                <c:pt idx="3247">
                  <c:v>1.0132743362831858E-2</c:v>
                </c:pt>
                <c:pt idx="3248">
                  <c:v>1.004424778761062E-2</c:v>
                </c:pt>
                <c:pt idx="3249">
                  <c:v>1.0000000000000023E-2</c:v>
                </c:pt>
                <c:pt idx="3250">
                  <c:v>1.0088495575221238E-2</c:v>
                </c:pt>
                <c:pt idx="3251">
                  <c:v>1.0221238938053099E-2</c:v>
                </c:pt>
                <c:pt idx="3252">
                  <c:v>1.0309734513274339E-2</c:v>
                </c:pt>
                <c:pt idx="3253">
                  <c:v>1.0221238938053099E-2</c:v>
                </c:pt>
                <c:pt idx="3254">
                  <c:v>1.0088495575221238E-2</c:v>
                </c:pt>
                <c:pt idx="3255">
                  <c:v>1.0000000000000023E-2</c:v>
                </c:pt>
                <c:pt idx="3256">
                  <c:v>1.004424778761062E-2</c:v>
                </c:pt>
                <c:pt idx="3257">
                  <c:v>1.0088495575221238E-2</c:v>
                </c:pt>
                <c:pt idx="3258">
                  <c:v>1.004424778761062E-2</c:v>
                </c:pt>
                <c:pt idx="3259">
                  <c:v>9.9115044247787727E-3</c:v>
                </c:pt>
                <c:pt idx="3260">
                  <c:v>9.7345132743362865E-3</c:v>
                </c:pt>
                <c:pt idx="3261">
                  <c:v>9.7345132743362865E-3</c:v>
                </c:pt>
                <c:pt idx="3262">
                  <c:v>9.7345132743362865E-3</c:v>
                </c:pt>
                <c:pt idx="3263">
                  <c:v>9.7345132743362865E-3</c:v>
                </c:pt>
                <c:pt idx="3264">
                  <c:v>9.5132743362833314E-3</c:v>
                </c:pt>
                <c:pt idx="3265">
                  <c:v>9.203539823009076E-3</c:v>
                </c:pt>
                <c:pt idx="3266">
                  <c:v>8.8938053097345291E-3</c:v>
                </c:pt>
                <c:pt idx="3267">
                  <c:v>8.7610619469026523E-3</c:v>
                </c:pt>
                <c:pt idx="3268">
                  <c:v>8.8938053097345291E-3</c:v>
                </c:pt>
                <c:pt idx="3269">
                  <c:v>9.1592920353984319E-3</c:v>
                </c:pt>
                <c:pt idx="3270">
                  <c:v>9.3805309734515119E-3</c:v>
                </c:pt>
                <c:pt idx="3271">
                  <c:v>9.3805309734515119E-3</c:v>
                </c:pt>
                <c:pt idx="3272">
                  <c:v>9.0265486725665048E-3</c:v>
                </c:pt>
                <c:pt idx="3273">
                  <c:v>8.7168141592920464E-3</c:v>
                </c:pt>
                <c:pt idx="3274">
                  <c:v>8.6283185840706697E-3</c:v>
                </c:pt>
                <c:pt idx="3275">
                  <c:v>8.7168141592920464E-3</c:v>
                </c:pt>
                <c:pt idx="3276">
                  <c:v>8.8053097345134248E-3</c:v>
                </c:pt>
                <c:pt idx="3277">
                  <c:v>8.8053097345134248E-3</c:v>
                </c:pt>
                <c:pt idx="3278">
                  <c:v>8.6283185840706697E-3</c:v>
                </c:pt>
                <c:pt idx="3279">
                  <c:v>8.4513274336283743E-3</c:v>
                </c:pt>
                <c:pt idx="3280">
                  <c:v>8.2743362831858708E-3</c:v>
                </c:pt>
                <c:pt idx="3281">
                  <c:v>8.2300884955752249E-3</c:v>
                </c:pt>
                <c:pt idx="3282">
                  <c:v>8.3185840707965548E-3</c:v>
                </c:pt>
                <c:pt idx="3283">
                  <c:v>8.4513274336283743E-3</c:v>
                </c:pt>
                <c:pt idx="3284">
                  <c:v>8.6283185840706697E-3</c:v>
                </c:pt>
                <c:pt idx="3285">
                  <c:v>8.7168141592920464E-3</c:v>
                </c:pt>
                <c:pt idx="3286">
                  <c:v>8.7168141592920464E-3</c:v>
                </c:pt>
                <c:pt idx="3287">
                  <c:v>8.7168141592920464E-3</c:v>
                </c:pt>
                <c:pt idx="3288">
                  <c:v>8.539823008849555E-3</c:v>
                </c:pt>
                <c:pt idx="3289">
                  <c:v>8.3628318584073949E-3</c:v>
                </c:pt>
                <c:pt idx="3290">
                  <c:v>8.2743362831858708E-3</c:v>
                </c:pt>
                <c:pt idx="3291">
                  <c:v>8.3185840707965548E-3</c:v>
                </c:pt>
                <c:pt idx="3292">
                  <c:v>8.539823008849555E-3</c:v>
                </c:pt>
                <c:pt idx="3293">
                  <c:v>8.8053097345134248E-3</c:v>
                </c:pt>
                <c:pt idx="3294">
                  <c:v>8.8938053097345291E-3</c:v>
                </c:pt>
                <c:pt idx="3295">
                  <c:v>8.9380530973451298E-3</c:v>
                </c:pt>
                <c:pt idx="3296">
                  <c:v>9.0265486725665048E-3</c:v>
                </c:pt>
                <c:pt idx="3297">
                  <c:v>9.203539823009076E-3</c:v>
                </c:pt>
                <c:pt idx="3298">
                  <c:v>9.2477876106194703E-3</c:v>
                </c:pt>
                <c:pt idx="3299">
                  <c:v>9.0265486725665048E-3</c:v>
                </c:pt>
                <c:pt idx="3300">
                  <c:v>8.6283185840706697E-3</c:v>
                </c:pt>
                <c:pt idx="3301">
                  <c:v>8.4513274336283743E-3</c:v>
                </c:pt>
                <c:pt idx="3302">
                  <c:v>8.4955752212390653E-3</c:v>
                </c:pt>
                <c:pt idx="3303">
                  <c:v>8.5840707964601817E-3</c:v>
                </c:pt>
                <c:pt idx="3304">
                  <c:v>8.4955752212390653E-3</c:v>
                </c:pt>
                <c:pt idx="3305">
                  <c:v>8.2743362831858708E-3</c:v>
                </c:pt>
                <c:pt idx="3306">
                  <c:v>8.1415929203539818E-3</c:v>
                </c:pt>
                <c:pt idx="3307">
                  <c:v>8.2300884955752249E-3</c:v>
                </c:pt>
                <c:pt idx="3308">
                  <c:v>8.4955752212390653E-3</c:v>
                </c:pt>
                <c:pt idx="3309">
                  <c:v>8.7610619469026523E-3</c:v>
                </c:pt>
                <c:pt idx="3310">
                  <c:v>8.8938053097345291E-3</c:v>
                </c:pt>
                <c:pt idx="3311">
                  <c:v>8.8053097345134248E-3</c:v>
                </c:pt>
                <c:pt idx="3312">
                  <c:v>8.6283185840706697E-3</c:v>
                </c:pt>
                <c:pt idx="3313">
                  <c:v>8.3628318584073949E-3</c:v>
                </c:pt>
                <c:pt idx="3314">
                  <c:v>8.1858407079647266E-3</c:v>
                </c:pt>
                <c:pt idx="3315">
                  <c:v>8.1858407079647266E-3</c:v>
                </c:pt>
                <c:pt idx="3316">
                  <c:v>8.2743362831858708E-3</c:v>
                </c:pt>
                <c:pt idx="3317">
                  <c:v>8.2300884955752249E-3</c:v>
                </c:pt>
                <c:pt idx="3318">
                  <c:v>8.1858407079647266E-3</c:v>
                </c:pt>
                <c:pt idx="3319">
                  <c:v>8.0973451327433707E-3</c:v>
                </c:pt>
                <c:pt idx="3320">
                  <c:v>8.0530973451327596E-3</c:v>
                </c:pt>
                <c:pt idx="3321">
                  <c:v>7.9646017699115269E-3</c:v>
                </c:pt>
                <c:pt idx="3322">
                  <c:v>7.8761061946904069E-3</c:v>
                </c:pt>
                <c:pt idx="3323">
                  <c:v>7.9203539823009921E-3</c:v>
                </c:pt>
                <c:pt idx="3324">
                  <c:v>8.0973451327433707E-3</c:v>
                </c:pt>
                <c:pt idx="3325">
                  <c:v>8.2743362831858708E-3</c:v>
                </c:pt>
                <c:pt idx="3326">
                  <c:v>8.2743362831858708E-3</c:v>
                </c:pt>
                <c:pt idx="3327">
                  <c:v>8.0973451327433707E-3</c:v>
                </c:pt>
                <c:pt idx="3328">
                  <c:v>7.9203539823009921E-3</c:v>
                </c:pt>
                <c:pt idx="3329">
                  <c:v>7.9203539823009921E-3</c:v>
                </c:pt>
                <c:pt idx="3330">
                  <c:v>7.9646017699115269E-3</c:v>
                </c:pt>
                <c:pt idx="3331">
                  <c:v>8.0088495575222768E-3</c:v>
                </c:pt>
                <c:pt idx="3332">
                  <c:v>8.1415929203539818E-3</c:v>
                </c:pt>
                <c:pt idx="3333">
                  <c:v>8.2743362831858708E-3</c:v>
                </c:pt>
                <c:pt idx="3334">
                  <c:v>8.4070796460177025E-3</c:v>
                </c:pt>
                <c:pt idx="3335">
                  <c:v>8.3628318584073949E-3</c:v>
                </c:pt>
                <c:pt idx="3336">
                  <c:v>8.2743362831858708E-3</c:v>
                </c:pt>
                <c:pt idx="3337">
                  <c:v>8.2300884955752249E-3</c:v>
                </c:pt>
                <c:pt idx="3338">
                  <c:v>8.2743362831858708E-3</c:v>
                </c:pt>
                <c:pt idx="3339">
                  <c:v>8.4513274336283743E-3</c:v>
                </c:pt>
                <c:pt idx="3340">
                  <c:v>8.4955752212390653E-3</c:v>
                </c:pt>
                <c:pt idx="3341">
                  <c:v>8.4513274336283743E-3</c:v>
                </c:pt>
                <c:pt idx="3342">
                  <c:v>8.3628318584073949E-3</c:v>
                </c:pt>
                <c:pt idx="3343">
                  <c:v>8.4070796460177025E-3</c:v>
                </c:pt>
                <c:pt idx="3344">
                  <c:v>8.539823008849555E-3</c:v>
                </c:pt>
                <c:pt idx="3345">
                  <c:v>8.6725663716815792E-3</c:v>
                </c:pt>
                <c:pt idx="3346">
                  <c:v>8.8053097345134248E-3</c:v>
                </c:pt>
                <c:pt idx="3347">
                  <c:v>8.9380530973451298E-3</c:v>
                </c:pt>
                <c:pt idx="3348">
                  <c:v>9.0265486725665048E-3</c:v>
                </c:pt>
                <c:pt idx="3349">
                  <c:v>9.0265486725665048E-3</c:v>
                </c:pt>
                <c:pt idx="3350">
                  <c:v>8.9380530973451298E-3</c:v>
                </c:pt>
                <c:pt idx="3351">
                  <c:v>8.9380530973451298E-3</c:v>
                </c:pt>
                <c:pt idx="3352">
                  <c:v>9.1592920353984319E-3</c:v>
                </c:pt>
                <c:pt idx="3353">
                  <c:v>9.6017699115044548E-3</c:v>
                </c:pt>
                <c:pt idx="3354">
                  <c:v>9.9115044247787727E-3</c:v>
                </c:pt>
                <c:pt idx="3355">
                  <c:v>9.8672566371684235E-3</c:v>
                </c:pt>
                <c:pt idx="3356">
                  <c:v>9.6902654867256667E-3</c:v>
                </c:pt>
                <c:pt idx="3357">
                  <c:v>9.6902654867256667E-3</c:v>
                </c:pt>
                <c:pt idx="3358">
                  <c:v>1.004424778761062E-2</c:v>
                </c:pt>
                <c:pt idx="3359">
                  <c:v>1.0353982300884954E-2</c:v>
                </c:pt>
                <c:pt idx="3360">
                  <c:v>1.0309734513274339E-2</c:v>
                </c:pt>
                <c:pt idx="3361">
                  <c:v>1.0088495575221238E-2</c:v>
                </c:pt>
                <c:pt idx="3362">
                  <c:v>1.0088495575221238E-2</c:v>
                </c:pt>
                <c:pt idx="3363">
                  <c:v>1.0486725663717097E-2</c:v>
                </c:pt>
                <c:pt idx="3364">
                  <c:v>1.1017699115044246E-2</c:v>
                </c:pt>
                <c:pt idx="3365">
                  <c:v>1.119469026548674E-2</c:v>
                </c:pt>
                <c:pt idx="3366">
                  <c:v>1.1017699115044246E-2</c:v>
                </c:pt>
                <c:pt idx="3367">
                  <c:v>1.1017699115044246E-2</c:v>
                </c:pt>
                <c:pt idx="3368">
                  <c:v>1.1283185840708247E-2</c:v>
                </c:pt>
                <c:pt idx="3369">
                  <c:v>1.1592920353982464E-2</c:v>
                </c:pt>
                <c:pt idx="3370">
                  <c:v>1.168141592920359E-2</c:v>
                </c:pt>
                <c:pt idx="3371">
                  <c:v>1.163716814159294E-2</c:v>
                </c:pt>
                <c:pt idx="3372">
                  <c:v>1.1769911504424774E-2</c:v>
                </c:pt>
                <c:pt idx="3373">
                  <c:v>1.2123893805309737E-2</c:v>
                </c:pt>
                <c:pt idx="3374">
                  <c:v>1.2389380530973455E-2</c:v>
                </c:pt>
                <c:pt idx="3375">
                  <c:v>1.2433628318584118E-2</c:v>
                </c:pt>
                <c:pt idx="3376">
                  <c:v>1.2300884955752251E-2</c:v>
                </c:pt>
                <c:pt idx="3377">
                  <c:v>1.2389380530973455E-2</c:v>
                </c:pt>
                <c:pt idx="3378">
                  <c:v>1.2566371681416151E-2</c:v>
                </c:pt>
                <c:pt idx="3379">
                  <c:v>1.274336283185841E-2</c:v>
                </c:pt>
                <c:pt idx="3380">
                  <c:v>1.2787610619469132E-2</c:v>
                </c:pt>
                <c:pt idx="3381">
                  <c:v>1.2787610619469132E-2</c:v>
                </c:pt>
                <c:pt idx="3382">
                  <c:v>1.2920353982300889E-2</c:v>
                </c:pt>
                <c:pt idx="3383">
                  <c:v>1.3141592920353979E-2</c:v>
                </c:pt>
                <c:pt idx="3384">
                  <c:v>1.3318584070796464E-2</c:v>
                </c:pt>
                <c:pt idx="3385">
                  <c:v>1.3407079646018134E-2</c:v>
                </c:pt>
                <c:pt idx="3386">
                  <c:v>1.3495575221239184E-2</c:v>
                </c:pt>
                <c:pt idx="3387">
                  <c:v>1.3584070796460507E-2</c:v>
                </c:pt>
                <c:pt idx="3388">
                  <c:v>1.3584070796460507E-2</c:v>
                </c:pt>
                <c:pt idx="3389">
                  <c:v>1.3628318584070797E-2</c:v>
                </c:pt>
                <c:pt idx="3390">
                  <c:v>1.3716814159292051E-2</c:v>
                </c:pt>
                <c:pt idx="3391">
                  <c:v>1.3849557522123902E-2</c:v>
                </c:pt>
                <c:pt idx="3392">
                  <c:v>1.40265486725664E-2</c:v>
                </c:pt>
                <c:pt idx="3393">
                  <c:v>1.4247787610619532E-2</c:v>
                </c:pt>
                <c:pt idx="3394">
                  <c:v>1.4513274336283209E-2</c:v>
                </c:pt>
                <c:pt idx="3395">
                  <c:v>1.4690265486725668E-2</c:v>
                </c:pt>
                <c:pt idx="3396">
                  <c:v>1.4601769911504423E-2</c:v>
                </c:pt>
                <c:pt idx="3397">
                  <c:v>1.4380530973451324E-2</c:v>
                </c:pt>
                <c:pt idx="3398">
                  <c:v>1.4292035398230186E-2</c:v>
                </c:pt>
                <c:pt idx="3399">
                  <c:v>1.4513274336283209E-2</c:v>
                </c:pt>
                <c:pt idx="3400">
                  <c:v>1.4911504424778763E-2</c:v>
                </c:pt>
                <c:pt idx="3401">
                  <c:v>1.5176991150442474E-2</c:v>
                </c:pt>
                <c:pt idx="3402">
                  <c:v>1.5221238938053105E-2</c:v>
                </c:pt>
                <c:pt idx="3403">
                  <c:v>1.5221238938053105E-2</c:v>
                </c:pt>
                <c:pt idx="3404">
                  <c:v>1.5353982300884948E-2</c:v>
                </c:pt>
                <c:pt idx="3405">
                  <c:v>1.56637168141593E-2</c:v>
                </c:pt>
                <c:pt idx="3406">
                  <c:v>1.5840707964601783E-2</c:v>
                </c:pt>
                <c:pt idx="3407">
                  <c:v>1.5796460176991153E-2</c:v>
                </c:pt>
                <c:pt idx="3408">
                  <c:v>1.561946902654868E-2</c:v>
                </c:pt>
                <c:pt idx="3409">
                  <c:v>1.5530973451327449E-2</c:v>
                </c:pt>
                <c:pt idx="3410">
                  <c:v>1.561946902654868E-2</c:v>
                </c:pt>
                <c:pt idx="3411">
                  <c:v>1.5840707964601783E-2</c:v>
                </c:pt>
                <c:pt idx="3412">
                  <c:v>1.6061946902654858E-2</c:v>
                </c:pt>
                <c:pt idx="3413">
                  <c:v>1.6194690265486741E-2</c:v>
                </c:pt>
                <c:pt idx="3414">
                  <c:v>1.6371681415929245E-2</c:v>
                </c:pt>
                <c:pt idx="3415">
                  <c:v>1.6548672566371683E-2</c:v>
                </c:pt>
                <c:pt idx="3416">
                  <c:v>1.6681415929203601E-2</c:v>
                </c:pt>
                <c:pt idx="3417">
                  <c:v>1.6769911504424782E-2</c:v>
                </c:pt>
                <c:pt idx="3418">
                  <c:v>1.6769911504424782E-2</c:v>
                </c:pt>
                <c:pt idx="3419">
                  <c:v>1.6814159292035794E-2</c:v>
                </c:pt>
                <c:pt idx="3420">
                  <c:v>1.7035398230088521E-2</c:v>
                </c:pt>
                <c:pt idx="3421">
                  <c:v>1.7389380530973469E-2</c:v>
                </c:pt>
                <c:pt idx="3422">
                  <c:v>1.765486725663731E-2</c:v>
                </c:pt>
                <c:pt idx="3423">
                  <c:v>1.7699115044247829E-2</c:v>
                </c:pt>
                <c:pt idx="3424">
                  <c:v>1.7566371681416192E-2</c:v>
                </c:pt>
                <c:pt idx="3425">
                  <c:v>1.7477876106194706E-2</c:v>
                </c:pt>
                <c:pt idx="3426">
                  <c:v>1.7566371681416192E-2</c:v>
                </c:pt>
                <c:pt idx="3427">
                  <c:v>1.7831858407079688E-2</c:v>
                </c:pt>
                <c:pt idx="3428">
                  <c:v>1.8097345132743366E-2</c:v>
                </c:pt>
                <c:pt idx="3429">
                  <c:v>1.8274336283185841E-2</c:v>
                </c:pt>
                <c:pt idx="3430">
                  <c:v>1.8407079646018155E-2</c:v>
                </c:pt>
                <c:pt idx="3431">
                  <c:v>1.86283185840708E-2</c:v>
                </c:pt>
                <c:pt idx="3432">
                  <c:v>1.8805309734513564E-2</c:v>
                </c:pt>
                <c:pt idx="3433">
                  <c:v>1.9026548672566583E-2</c:v>
                </c:pt>
                <c:pt idx="3434">
                  <c:v>1.9115044247787906E-2</c:v>
                </c:pt>
                <c:pt idx="3435">
                  <c:v>1.9159292035398234E-2</c:v>
                </c:pt>
                <c:pt idx="3436">
                  <c:v>1.9203539823009073E-2</c:v>
                </c:pt>
                <c:pt idx="3437">
                  <c:v>1.9292035398230406E-2</c:v>
                </c:pt>
                <c:pt idx="3438">
                  <c:v>1.938053097345134E-2</c:v>
                </c:pt>
                <c:pt idx="3439">
                  <c:v>1.938053097345134E-2</c:v>
                </c:pt>
                <c:pt idx="3440">
                  <c:v>1.938053097345134E-2</c:v>
                </c:pt>
                <c:pt idx="3441">
                  <c:v>1.9424778761062352E-2</c:v>
                </c:pt>
                <c:pt idx="3442">
                  <c:v>1.9513274336283429E-2</c:v>
                </c:pt>
                <c:pt idx="3443">
                  <c:v>1.9690265486725665E-2</c:v>
                </c:pt>
                <c:pt idx="3444">
                  <c:v>1.9823008849557896E-2</c:v>
                </c:pt>
                <c:pt idx="3445">
                  <c:v>1.9778761061946905E-2</c:v>
                </c:pt>
                <c:pt idx="3446">
                  <c:v>1.9646017699115406E-2</c:v>
                </c:pt>
                <c:pt idx="3447">
                  <c:v>1.9646017699115406E-2</c:v>
                </c:pt>
                <c:pt idx="3448">
                  <c:v>1.9734513274336361E-2</c:v>
                </c:pt>
                <c:pt idx="3449">
                  <c:v>1.995575221238961E-2</c:v>
                </c:pt>
                <c:pt idx="3450">
                  <c:v>2.0088495575221448E-2</c:v>
                </c:pt>
                <c:pt idx="3451">
                  <c:v>2.013274336283186E-2</c:v>
                </c:pt>
                <c:pt idx="3452">
                  <c:v>2.0176991150442473E-2</c:v>
                </c:pt>
                <c:pt idx="3453">
                  <c:v>2.0309734513274513E-2</c:v>
                </c:pt>
                <c:pt idx="3454">
                  <c:v>2.039823008849561E-2</c:v>
                </c:pt>
                <c:pt idx="3455">
                  <c:v>2.039823008849561E-2</c:v>
                </c:pt>
                <c:pt idx="3456">
                  <c:v>2.0442477876106317E-2</c:v>
                </c:pt>
                <c:pt idx="3457">
                  <c:v>2.0663716814159669E-2</c:v>
                </c:pt>
                <c:pt idx="3458">
                  <c:v>2.1106194690265489E-2</c:v>
                </c:pt>
                <c:pt idx="3459">
                  <c:v>2.1460176991150444E-2</c:v>
                </c:pt>
                <c:pt idx="3460">
                  <c:v>2.1504424778761067E-2</c:v>
                </c:pt>
                <c:pt idx="3461">
                  <c:v>2.1283185840707992E-2</c:v>
                </c:pt>
                <c:pt idx="3462">
                  <c:v>2.1238938053097445E-2</c:v>
                </c:pt>
                <c:pt idx="3463">
                  <c:v>2.1592920353982307E-2</c:v>
                </c:pt>
                <c:pt idx="3464">
                  <c:v>2.2035398230088595E-2</c:v>
                </c:pt>
                <c:pt idx="3465">
                  <c:v>2.2123893805309845E-2</c:v>
                </c:pt>
                <c:pt idx="3466">
                  <c:v>2.1946902654867487E-2</c:v>
                </c:pt>
                <c:pt idx="3467">
                  <c:v>2.1858407079646112E-2</c:v>
                </c:pt>
                <c:pt idx="3468">
                  <c:v>2.2212389380530991E-2</c:v>
                </c:pt>
                <c:pt idx="3469">
                  <c:v>2.283185840708031E-2</c:v>
                </c:pt>
                <c:pt idx="3470">
                  <c:v>2.3230088495575313E-2</c:v>
                </c:pt>
                <c:pt idx="3471">
                  <c:v>2.3318584070796077E-2</c:v>
                </c:pt>
                <c:pt idx="3472">
                  <c:v>2.3230088495575313E-2</c:v>
                </c:pt>
                <c:pt idx="3473">
                  <c:v>2.318584070796495E-2</c:v>
                </c:pt>
                <c:pt idx="3474">
                  <c:v>2.3274336283185856E-2</c:v>
                </c:pt>
                <c:pt idx="3475">
                  <c:v>2.3407079646017796E-2</c:v>
                </c:pt>
                <c:pt idx="3476">
                  <c:v>2.3495575221238942E-2</c:v>
                </c:pt>
                <c:pt idx="3477">
                  <c:v>2.3716814159292027E-2</c:v>
                </c:pt>
                <c:pt idx="3478">
                  <c:v>2.4070796460177134E-2</c:v>
                </c:pt>
                <c:pt idx="3479">
                  <c:v>2.4336283185840711E-2</c:v>
                </c:pt>
                <c:pt idx="3480">
                  <c:v>2.4336283185840711E-2</c:v>
                </c:pt>
                <c:pt idx="3481">
                  <c:v>2.4159292035398228E-2</c:v>
                </c:pt>
                <c:pt idx="3482">
                  <c:v>2.4070796460177134E-2</c:v>
                </c:pt>
                <c:pt idx="3483">
                  <c:v>2.4203539823008848E-2</c:v>
                </c:pt>
                <c:pt idx="3484">
                  <c:v>2.451327433628319E-2</c:v>
                </c:pt>
                <c:pt idx="3485">
                  <c:v>2.4646017699115494E-2</c:v>
                </c:pt>
                <c:pt idx="3486">
                  <c:v>2.4601769911504492E-2</c:v>
                </c:pt>
                <c:pt idx="3487">
                  <c:v>2.451327433628319E-2</c:v>
                </c:pt>
                <c:pt idx="3488">
                  <c:v>2.455752212389381E-2</c:v>
                </c:pt>
                <c:pt idx="3489">
                  <c:v>2.4690265486726259E-2</c:v>
                </c:pt>
                <c:pt idx="3490">
                  <c:v>2.4690265486726259E-2</c:v>
                </c:pt>
                <c:pt idx="3491">
                  <c:v>2.4469026548672591E-2</c:v>
                </c:pt>
                <c:pt idx="3492">
                  <c:v>2.4159292035398228E-2</c:v>
                </c:pt>
                <c:pt idx="3493">
                  <c:v>2.4159292035398228E-2</c:v>
                </c:pt>
                <c:pt idx="3494">
                  <c:v>2.4469026548672591E-2</c:v>
                </c:pt>
                <c:pt idx="3495">
                  <c:v>2.4823008849557592E-2</c:v>
                </c:pt>
                <c:pt idx="3496">
                  <c:v>2.500000000000005E-2</c:v>
                </c:pt>
                <c:pt idx="3497">
                  <c:v>2.4911504424778814E-2</c:v>
                </c:pt>
                <c:pt idx="3498">
                  <c:v>2.4778761061946878E-2</c:v>
                </c:pt>
                <c:pt idx="3499">
                  <c:v>2.4690265486726259E-2</c:v>
                </c:pt>
                <c:pt idx="3500">
                  <c:v>2.4646017699115494E-2</c:v>
                </c:pt>
                <c:pt idx="3501">
                  <c:v>2.451327433628319E-2</c:v>
                </c:pt>
                <c:pt idx="3502">
                  <c:v>2.4336283185840711E-2</c:v>
                </c:pt>
                <c:pt idx="3503">
                  <c:v>2.4336283185840711E-2</c:v>
                </c:pt>
                <c:pt idx="3504">
                  <c:v>2.451327433628319E-2</c:v>
                </c:pt>
                <c:pt idx="3505">
                  <c:v>2.4646017699115494E-2</c:v>
                </c:pt>
                <c:pt idx="3506">
                  <c:v>2.4690265486726259E-2</c:v>
                </c:pt>
                <c:pt idx="3507">
                  <c:v>2.4690265486726259E-2</c:v>
                </c:pt>
                <c:pt idx="3508">
                  <c:v>2.4867256637168149E-2</c:v>
                </c:pt>
                <c:pt idx="3509">
                  <c:v>2.5088495575221425E-2</c:v>
                </c:pt>
                <c:pt idx="3510">
                  <c:v>2.500000000000005E-2</c:v>
                </c:pt>
                <c:pt idx="3511">
                  <c:v>2.4646017699115494E-2</c:v>
                </c:pt>
                <c:pt idx="3512">
                  <c:v>2.4203539823008848E-2</c:v>
                </c:pt>
                <c:pt idx="3513">
                  <c:v>2.4070796460177134E-2</c:v>
                </c:pt>
                <c:pt idx="3514">
                  <c:v>2.4247787610619954E-2</c:v>
                </c:pt>
                <c:pt idx="3515">
                  <c:v>2.451327433628319E-2</c:v>
                </c:pt>
                <c:pt idx="3516">
                  <c:v>2.4734513274336279E-2</c:v>
                </c:pt>
                <c:pt idx="3517">
                  <c:v>2.4823008849557592E-2</c:v>
                </c:pt>
                <c:pt idx="3518">
                  <c:v>2.4823008849557592E-2</c:v>
                </c:pt>
                <c:pt idx="3519">
                  <c:v>2.4823008849557592E-2</c:v>
                </c:pt>
                <c:pt idx="3520">
                  <c:v>2.4734513274336279E-2</c:v>
                </c:pt>
                <c:pt idx="3521">
                  <c:v>2.4646017699115494E-2</c:v>
                </c:pt>
                <c:pt idx="3522">
                  <c:v>2.455752212389381E-2</c:v>
                </c:pt>
                <c:pt idx="3523">
                  <c:v>2.451327433628319E-2</c:v>
                </c:pt>
                <c:pt idx="3524">
                  <c:v>2.4424778761061992E-2</c:v>
                </c:pt>
                <c:pt idx="3525">
                  <c:v>2.4336283185840711E-2</c:v>
                </c:pt>
                <c:pt idx="3526">
                  <c:v>2.4336283185840711E-2</c:v>
                </c:pt>
                <c:pt idx="3527">
                  <c:v>2.451327433628319E-2</c:v>
                </c:pt>
                <c:pt idx="3528">
                  <c:v>2.4601769911504492E-2</c:v>
                </c:pt>
                <c:pt idx="3529">
                  <c:v>2.451327433628319E-2</c:v>
                </c:pt>
                <c:pt idx="3530">
                  <c:v>2.4292035398230077E-2</c:v>
                </c:pt>
                <c:pt idx="3531">
                  <c:v>2.4070796460177134E-2</c:v>
                </c:pt>
                <c:pt idx="3532">
                  <c:v>2.4115044247787577E-2</c:v>
                </c:pt>
                <c:pt idx="3533">
                  <c:v>2.4292035398230077E-2</c:v>
                </c:pt>
                <c:pt idx="3534">
                  <c:v>2.4424778761061992E-2</c:v>
                </c:pt>
                <c:pt idx="3535">
                  <c:v>2.4292035398230077E-2</c:v>
                </c:pt>
                <c:pt idx="3536">
                  <c:v>2.4115044247787577E-2</c:v>
                </c:pt>
                <c:pt idx="3537">
                  <c:v>2.4070796460177134E-2</c:v>
                </c:pt>
                <c:pt idx="3538">
                  <c:v>2.4292035398230077E-2</c:v>
                </c:pt>
                <c:pt idx="3539">
                  <c:v>2.451327433628319E-2</c:v>
                </c:pt>
                <c:pt idx="3540">
                  <c:v>2.4469026548672591E-2</c:v>
                </c:pt>
                <c:pt idx="3541">
                  <c:v>2.4247787610619954E-2</c:v>
                </c:pt>
                <c:pt idx="3542">
                  <c:v>2.4026548672566431E-2</c:v>
                </c:pt>
                <c:pt idx="3543">
                  <c:v>2.4026548672566431E-2</c:v>
                </c:pt>
                <c:pt idx="3544">
                  <c:v>2.4247787610619954E-2</c:v>
                </c:pt>
                <c:pt idx="3545">
                  <c:v>2.4424778761061992E-2</c:v>
                </c:pt>
                <c:pt idx="3546">
                  <c:v>2.4469026548672591E-2</c:v>
                </c:pt>
                <c:pt idx="3547">
                  <c:v>2.4336283185840711E-2</c:v>
                </c:pt>
                <c:pt idx="3548">
                  <c:v>2.4292035398230077E-2</c:v>
                </c:pt>
                <c:pt idx="3549">
                  <c:v>2.4292035398230077E-2</c:v>
                </c:pt>
                <c:pt idx="3550">
                  <c:v>2.4336283185840711E-2</c:v>
                </c:pt>
                <c:pt idx="3551">
                  <c:v>2.4336283185840711E-2</c:v>
                </c:pt>
                <c:pt idx="3552">
                  <c:v>2.4336283185840711E-2</c:v>
                </c:pt>
                <c:pt idx="3553">
                  <c:v>2.4247787610619954E-2</c:v>
                </c:pt>
                <c:pt idx="3554">
                  <c:v>2.4203539823008848E-2</c:v>
                </c:pt>
                <c:pt idx="3555">
                  <c:v>2.4159292035398228E-2</c:v>
                </c:pt>
                <c:pt idx="3556">
                  <c:v>2.4159292035398228E-2</c:v>
                </c:pt>
                <c:pt idx="3557">
                  <c:v>2.4247787610619954E-2</c:v>
                </c:pt>
                <c:pt idx="3558">
                  <c:v>2.4336283185840711E-2</c:v>
                </c:pt>
                <c:pt idx="3559">
                  <c:v>2.4424778761061992E-2</c:v>
                </c:pt>
                <c:pt idx="3560">
                  <c:v>2.4380530973451341E-2</c:v>
                </c:pt>
                <c:pt idx="3561">
                  <c:v>2.4336283185840711E-2</c:v>
                </c:pt>
                <c:pt idx="3562">
                  <c:v>2.4292035398230077E-2</c:v>
                </c:pt>
                <c:pt idx="3563">
                  <c:v>2.4336283185840711E-2</c:v>
                </c:pt>
                <c:pt idx="3564">
                  <c:v>2.4380530973451341E-2</c:v>
                </c:pt>
                <c:pt idx="3565">
                  <c:v>2.4247787610619954E-2</c:v>
                </c:pt>
                <c:pt idx="3566">
                  <c:v>2.3982300884955867E-2</c:v>
                </c:pt>
                <c:pt idx="3567">
                  <c:v>2.3716814159292027E-2</c:v>
                </c:pt>
                <c:pt idx="3568">
                  <c:v>2.3628318584071252E-2</c:v>
                </c:pt>
                <c:pt idx="3569">
                  <c:v>2.3716814159292027E-2</c:v>
                </c:pt>
                <c:pt idx="3570">
                  <c:v>2.3761061946902577E-2</c:v>
                </c:pt>
                <c:pt idx="3571">
                  <c:v>2.3628318584071252E-2</c:v>
                </c:pt>
                <c:pt idx="3572">
                  <c:v>2.3407079646017796E-2</c:v>
                </c:pt>
                <c:pt idx="3573">
                  <c:v>2.3274336283185856E-2</c:v>
                </c:pt>
                <c:pt idx="3574">
                  <c:v>2.3318584070796077E-2</c:v>
                </c:pt>
                <c:pt idx="3575">
                  <c:v>2.3451327433628513E-2</c:v>
                </c:pt>
                <c:pt idx="3576">
                  <c:v>2.3495575221238942E-2</c:v>
                </c:pt>
                <c:pt idx="3577">
                  <c:v>2.3495575221238942E-2</c:v>
                </c:pt>
                <c:pt idx="3578">
                  <c:v>2.3451327433628513E-2</c:v>
                </c:pt>
                <c:pt idx="3579">
                  <c:v>2.3318584070796077E-2</c:v>
                </c:pt>
                <c:pt idx="3580">
                  <c:v>2.3097345132743467E-2</c:v>
                </c:pt>
                <c:pt idx="3581">
                  <c:v>2.283185840708031E-2</c:v>
                </c:pt>
                <c:pt idx="3582">
                  <c:v>2.26548672566372E-2</c:v>
                </c:pt>
                <c:pt idx="3583">
                  <c:v>2.2610619469027048E-2</c:v>
                </c:pt>
                <c:pt idx="3584">
                  <c:v>2.2610619469027048E-2</c:v>
                </c:pt>
                <c:pt idx="3585">
                  <c:v>2.2477876106195199E-2</c:v>
                </c:pt>
                <c:pt idx="3586">
                  <c:v>2.2256637168141632E-2</c:v>
                </c:pt>
                <c:pt idx="3587">
                  <c:v>2.2123893805309845E-2</c:v>
                </c:pt>
                <c:pt idx="3588">
                  <c:v>2.2168141592920392E-2</c:v>
                </c:pt>
                <c:pt idx="3589">
                  <c:v>2.2212389380530991E-2</c:v>
                </c:pt>
                <c:pt idx="3590">
                  <c:v>2.2035398230088595E-2</c:v>
                </c:pt>
                <c:pt idx="3591">
                  <c:v>2.1769911504425189E-2</c:v>
                </c:pt>
                <c:pt idx="3592">
                  <c:v>2.1769911504425189E-2</c:v>
                </c:pt>
                <c:pt idx="3593">
                  <c:v>2.2079646017699676E-2</c:v>
                </c:pt>
                <c:pt idx="3594">
                  <c:v>2.234513274336292E-2</c:v>
                </c:pt>
                <c:pt idx="3595">
                  <c:v>2.2212389380530991E-2</c:v>
                </c:pt>
                <c:pt idx="3596">
                  <c:v>2.1681415929204126E-2</c:v>
                </c:pt>
                <c:pt idx="3597">
                  <c:v>2.1283185840707992E-2</c:v>
                </c:pt>
                <c:pt idx="3598">
                  <c:v>2.1371681415929645E-2</c:v>
                </c:pt>
                <c:pt idx="3599">
                  <c:v>2.1814159292035378E-2</c:v>
                </c:pt>
                <c:pt idx="3600">
                  <c:v>2.2123893805309845E-2</c:v>
                </c:pt>
                <c:pt idx="3601">
                  <c:v>2.1946902654867487E-2</c:v>
                </c:pt>
                <c:pt idx="3602">
                  <c:v>2.1504424778761067E-2</c:v>
                </c:pt>
                <c:pt idx="3603">
                  <c:v>2.1150442477876511E-2</c:v>
                </c:pt>
                <c:pt idx="3604">
                  <c:v>2.1017699115044256E-2</c:v>
                </c:pt>
                <c:pt idx="3605">
                  <c:v>2.1106194690265489E-2</c:v>
                </c:pt>
                <c:pt idx="3606">
                  <c:v>2.1194690265486725E-2</c:v>
                </c:pt>
                <c:pt idx="3607">
                  <c:v>2.1238938053097445E-2</c:v>
                </c:pt>
                <c:pt idx="3608">
                  <c:v>2.1238938053097445E-2</c:v>
                </c:pt>
                <c:pt idx="3609">
                  <c:v>2.1194690265486725E-2</c:v>
                </c:pt>
                <c:pt idx="3610">
                  <c:v>2.1061946902655088E-2</c:v>
                </c:pt>
                <c:pt idx="3611">
                  <c:v>2.1017699115044256E-2</c:v>
                </c:pt>
                <c:pt idx="3612">
                  <c:v>2.1150442477876511E-2</c:v>
                </c:pt>
                <c:pt idx="3613">
                  <c:v>2.1327433628318591E-2</c:v>
                </c:pt>
                <c:pt idx="3614">
                  <c:v>2.1327433628318591E-2</c:v>
                </c:pt>
                <c:pt idx="3615">
                  <c:v>2.1061946902655088E-2</c:v>
                </c:pt>
                <c:pt idx="3616">
                  <c:v>2.0707964601770056E-2</c:v>
                </c:pt>
                <c:pt idx="3617">
                  <c:v>2.0575221238938027E-2</c:v>
                </c:pt>
                <c:pt idx="3618">
                  <c:v>2.0752212389380627E-2</c:v>
                </c:pt>
                <c:pt idx="3619">
                  <c:v>2.1017699115044256E-2</c:v>
                </c:pt>
                <c:pt idx="3620">
                  <c:v>2.0973451327433633E-2</c:v>
                </c:pt>
                <c:pt idx="3621">
                  <c:v>2.0707964601770056E-2</c:v>
                </c:pt>
                <c:pt idx="3622">
                  <c:v>2.0530973451327806E-2</c:v>
                </c:pt>
                <c:pt idx="3623">
                  <c:v>2.0707964601770056E-2</c:v>
                </c:pt>
                <c:pt idx="3624">
                  <c:v>2.1061946902655088E-2</c:v>
                </c:pt>
                <c:pt idx="3625">
                  <c:v>2.1327433628318591E-2</c:v>
                </c:pt>
                <c:pt idx="3626">
                  <c:v>2.1150442477876511E-2</c:v>
                </c:pt>
                <c:pt idx="3627">
                  <c:v>2.0840707964601867E-2</c:v>
                </c:pt>
                <c:pt idx="3628">
                  <c:v>2.0619469026548667E-2</c:v>
                </c:pt>
                <c:pt idx="3629">
                  <c:v>2.0752212389380627E-2</c:v>
                </c:pt>
                <c:pt idx="3630">
                  <c:v>2.1106194690265489E-2</c:v>
                </c:pt>
                <c:pt idx="3631">
                  <c:v>2.1283185840707992E-2</c:v>
                </c:pt>
                <c:pt idx="3632">
                  <c:v>2.1150442477876511E-2</c:v>
                </c:pt>
                <c:pt idx="3633">
                  <c:v>2.0752212389380627E-2</c:v>
                </c:pt>
                <c:pt idx="3634">
                  <c:v>2.0486725663716863E-2</c:v>
                </c:pt>
                <c:pt idx="3635">
                  <c:v>2.039823008849561E-2</c:v>
                </c:pt>
                <c:pt idx="3636">
                  <c:v>2.0486725663716863E-2</c:v>
                </c:pt>
                <c:pt idx="3637">
                  <c:v>2.0486725663716863E-2</c:v>
                </c:pt>
                <c:pt idx="3638">
                  <c:v>2.0486725663716863E-2</c:v>
                </c:pt>
                <c:pt idx="3639">
                  <c:v>2.0575221238938027E-2</c:v>
                </c:pt>
                <c:pt idx="3640">
                  <c:v>2.0840707964601867E-2</c:v>
                </c:pt>
                <c:pt idx="3641">
                  <c:v>2.1017699115044256E-2</c:v>
                </c:pt>
                <c:pt idx="3642">
                  <c:v>2.1061946902655088E-2</c:v>
                </c:pt>
                <c:pt idx="3643">
                  <c:v>2.1017699115044256E-2</c:v>
                </c:pt>
                <c:pt idx="3644">
                  <c:v>2.0973451327433633E-2</c:v>
                </c:pt>
                <c:pt idx="3645">
                  <c:v>2.1106194690265489E-2</c:v>
                </c:pt>
                <c:pt idx="3646">
                  <c:v>2.1238938053097445E-2</c:v>
                </c:pt>
                <c:pt idx="3647">
                  <c:v>2.1150442477876511E-2</c:v>
                </c:pt>
                <c:pt idx="3648">
                  <c:v>2.0973451327433633E-2</c:v>
                </c:pt>
                <c:pt idx="3649">
                  <c:v>2.0929203539823277E-2</c:v>
                </c:pt>
                <c:pt idx="3650">
                  <c:v>2.1106194690265489E-2</c:v>
                </c:pt>
                <c:pt idx="3651">
                  <c:v>2.1415929203539841E-2</c:v>
                </c:pt>
                <c:pt idx="3652">
                  <c:v>2.1504424778761067E-2</c:v>
                </c:pt>
                <c:pt idx="3653">
                  <c:v>2.1415929203539841E-2</c:v>
                </c:pt>
                <c:pt idx="3654">
                  <c:v>2.1283185840707992E-2</c:v>
                </c:pt>
                <c:pt idx="3655">
                  <c:v>2.1371681415929645E-2</c:v>
                </c:pt>
                <c:pt idx="3656">
                  <c:v>2.1592920353982307E-2</c:v>
                </c:pt>
                <c:pt idx="3657">
                  <c:v>2.1769911504425189E-2</c:v>
                </c:pt>
                <c:pt idx="3658">
                  <c:v>2.1902654867256639E-2</c:v>
                </c:pt>
                <c:pt idx="3659">
                  <c:v>2.2035398230088595E-2</c:v>
                </c:pt>
                <c:pt idx="3660">
                  <c:v>2.2035398230088595E-2</c:v>
                </c:pt>
                <c:pt idx="3661">
                  <c:v>2.1902654867256639E-2</c:v>
                </c:pt>
                <c:pt idx="3662">
                  <c:v>2.1504424778761067E-2</c:v>
                </c:pt>
                <c:pt idx="3663">
                  <c:v>2.1238938053097445E-2</c:v>
                </c:pt>
                <c:pt idx="3664">
                  <c:v>2.1238938053097445E-2</c:v>
                </c:pt>
                <c:pt idx="3665">
                  <c:v>2.1592920353982307E-2</c:v>
                </c:pt>
                <c:pt idx="3666">
                  <c:v>2.1858407079646112E-2</c:v>
                </c:pt>
                <c:pt idx="3667">
                  <c:v>2.1902654867256639E-2</c:v>
                </c:pt>
                <c:pt idx="3668">
                  <c:v>2.1681415929204126E-2</c:v>
                </c:pt>
                <c:pt idx="3669">
                  <c:v>2.1415929203539841E-2</c:v>
                </c:pt>
                <c:pt idx="3670">
                  <c:v>2.1327433628318591E-2</c:v>
                </c:pt>
                <c:pt idx="3671">
                  <c:v>2.1504424778761067E-2</c:v>
                </c:pt>
                <c:pt idx="3672">
                  <c:v>2.1858407079646112E-2</c:v>
                </c:pt>
                <c:pt idx="3673">
                  <c:v>2.2123893805309845E-2</c:v>
                </c:pt>
                <c:pt idx="3674">
                  <c:v>2.2212389380530991E-2</c:v>
                </c:pt>
                <c:pt idx="3675">
                  <c:v>2.2079646017699676E-2</c:v>
                </c:pt>
                <c:pt idx="3676">
                  <c:v>2.1858407079646112E-2</c:v>
                </c:pt>
                <c:pt idx="3677">
                  <c:v>2.1681415929204126E-2</c:v>
                </c:pt>
                <c:pt idx="3678">
                  <c:v>2.1814159292035378E-2</c:v>
                </c:pt>
                <c:pt idx="3679">
                  <c:v>2.2035398230088595E-2</c:v>
                </c:pt>
                <c:pt idx="3680">
                  <c:v>2.2212389380530991E-2</c:v>
                </c:pt>
                <c:pt idx="3681">
                  <c:v>2.2212389380530991E-2</c:v>
                </c:pt>
                <c:pt idx="3682">
                  <c:v>2.2079646017699676E-2</c:v>
                </c:pt>
                <c:pt idx="3683">
                  <c:v>2.1946902654867487E-2</c:v>
                </c:pt>
                <c:pt idx="3684">
                  <c:v>2.1946902654867487E-2</c:v>
                </c:pt>
                <c:pt idx="3685">
                  <c:v>2.2035398230088595E-2</c:v>
                </c:pt>
                <c:pt idx="3686">
                  <c:v>2.2079646017699676E-2</c:v>
                </c:pt>
                <c:pt idx="3687">
                  <c:v>2.2123893805309845E-2</c:v>
                </c:pt>
                <c:pt idx="3688">
                  <c:v>2.2168141592920392E-2</c:v>
                </c:pt>
                <c:pt idx="3689">
                  <c:v>2.2300884955752207E-2</c:v>
                </c:pt>
                <c:pt idx="3690">
                  <c:v>2.2522123893805313E-2</c:v>
                </c:pt>
                <c:pt idx="3691">
                  <c:v>2.2699115044247896E-2</c:v>
                </c:pt>
                <c:pt idx="3692">
                  <c:v>2.2787610619469659E-2</c:v>
                </c:pt>
                <c:pt idx="3693">
                  <c:v>2.2787610619469659E-2</c:v>
                </c:pt>
                <c:pt idx="3694">
                  <c:v>2.2699115044247896E-2</c:v>
                </c:pt>
                <c:pt idx="3695">
                  <c:v>2.2743362831858446E-2</c:v>
                </c:pt>
                <c:pt idx="3696">
                  <c:v>2.2876106194690292E-2</c:v>
                </c:pt>
                <c:pt idx="3697">
                  <c:v>2.3097345132743467E-2</c:v>
                </c:pt>
                <c:pt idx="3698">
                  <c:v>2.3274336283185856E-2</c:v>
                </c:pt>
                <c:pt idx="3699">
                  <c:v>2.3318584070796077E-2</c:v>
                </c:pt>
                <c:pt idx="3700">
                  <c:v>2.3318584070796077E-2</c:v>
                </c:pt>
                <c:pt idx="3701">
                  <c:v>2.3230088495575313E-2</c:v>
                </c:pt>
                <c:pt idx="3702">
                  <c:v>2.3230088495575313E-2</c:v>
                </c:pt>
                <c:pt idx="3703">
                  <c:v>2.3318584070796077E-2</c:v>
                </c:pt>
                <c:pt idx="3704">
                  <c:v>2.3495575221238942E-2</c:v>
                </c:pt>
                <c:pt idx="3705">
                  <c:v>2.3716814159292027E-2</c:v>
                </c:pt>
                <c:pt idx="3706">
                  <c:v>2.3849557522124431E-2</c:v>
                </c:pt>
                <c:pt idx="3707">
                  <c:v>2.3849557522124431E-2</c:v>
                </c:pt>
                <c:pt idx="3708">
                  <c:v>2.3805309734513645E-2</c:v>
                </c:pt>
                <c:pt idx="3709">
                  <c:v>2.3805309734513645E-2</c:v>
                </c:pt>
                <c:pt idx="3710">
                  <c:v>2.3938053097345133E-2</c:v>
                </c:pt>
                <c:pt idx="3711">
                  <c:v>2.4115044247787577E-2</c:v>
                </c:pt>
                <c:pt idx="3712">
                  <c:v>2.4247787610619954E-2</c:v>
                </c:pt>
                <c:pt idx="3713">
                  <c:v>2.4247787610619954E-2</c:v>
                </c:pt>
                <c:pt idx="3714">
                  <c:v>2.4203539823008848E-2</c:v>
                </c:pt>
                <c:pt idx="3715">
                  <c:v>2.4203539823008848E-2</c:v>
                </c:pt>
                <c:pt idx="3716">
                  <c:v>2.4292035398230077E-2</c:v>
                </c:pt>
                <c:pt idx="3717">
                  <c:v>2.4469026548672591E-2</c:v>
                </c:pt>
                <c:pt idx="3718">
                  <c:v>2.4690265486726259E-2</c:v>
                </c:pt>
                <c:pt idx="3719">
                  <c:v>2.4911504424778814E-2</c:v>
                </c:pt>
                <c:pt idx="3720">
                  <c:v>2.5088495575221425E-2</c:v>
                </c:pt>
                <c:pt idx="3721">
                  <c:v>2.5176991150442477E-2</c:v>
                </c:pt>
                <c:pt idx="3722">
                  <c:v>2.5176991150442477E-2</c:v>
                </c:pt>
                <c:pt idx="3723">
                  <c:v>2.5176991150442477E-2</c:v>
                </c:pt>
                <c:pt idx="3724">
                  <c:v>2.5398230088495632E-2</c:v>
                </c:pt>
                <c:pt idx="3725">
                  <c:v>2.5840707964601896E-2</c:v>
                </c:pt>
                <c:pt idx="3726">
                  <c:v>2.6283185840708032E-2</c:v>
                </c:pt>
                <c:pt idx="3727">
                  <c:v>2.6371681415929688E-2</c:v>
                </c:pt>
                <c:pt idx="3728">
                  <c:v>2.6194690265486733E-2</c:v>
                </c:pt>
                <c:pt idx="3729">
                  <c:v>2.6106194690265493E-2</c:v>
                </c:pt>
                <c:pt idx="3730">
                  <c:v>2.6371681415929688E-2</c:v>
                </c:pt>
                <c:pt idx="3731">
                  <c:v>2.6946902654867599E-2</c:v>
                </c:pt>
                <c:pt idx="3732">
                  <c:v>2.7477876106195249E-2</c:v>
                </c:pt>
                <c:pt idx="3733">
                  <c:v>2.7654867256637218E-2</c:v>
                </c:pt>
                <c:pt idx="3734">
                  <c:v>2.7654867256637218E-2</c:v>
                </c:pt>
                <c:pt idx="3735">
                  <c:v>2.7699115044248088E-2</c:v>
                </c:pt>
                <c:pt idx="3736">
                  <c:v>2.7831858407080343E-2</c:v>
                </c:pt>
                <c:pt idx="3737">
                  <c:v>2.8053097345132748E-2</c:v>
                </c:pt>
                <c:pt idx="3738">
                  <c:v>2.8318584070796127E-2</c:v>
                </c:pt>
                <c:pt idx="3739">
                  <c:v>2.8584070796460203E-2</c:v>
                </c:pt>
                <c:pt idx="3740">
                  <c:v>2.8849557522124449E-2</c:v>
                </c:pt>
                <c:pt idx="3741">
                  <c:v>2.898230088495584E-2</c:v>
                </c:pt>
                <c:pt idx="3742">
                  <c:v>2.8938053097345137E-2</c:v>
                </c:pt>
                <c:pt idx="3743">
                  <c:v>2.9070796460177333E-2</c:v>
                </c:pt>
                <c:pt idx="3744">
                  <c:v>2.9424778761062018E-2</c:v>
                </c:pt>
                <c:pt idx="3745">
                  <c:v>2.995575221238941E-2</c:v>
                </c:pt>
                <c:pt idx="3746">
                  <c:v>3.0353982300884992E-2</c:v>
                </c:pt>
                <c:pt idx="3747">
                  <c:v>3.0442477876106558E-2</c:v>
                </c:pt>
                <c:pt idx="3748">
                  <c:v>3.0398230088495619E-2</c:v>
                </c:pt>
                <c:pt idx="3749">
                  <c:v>3.0486725663717011E-2</c:v>
                </c:pt>
                <c:pt idx="3750">
                  <c:v>3.0752212389380633E-2</c:v>
                </c:pt>
                <c:pt idx="3751">
                  <c:v>3.106194690265526E-2</c:v>
                </c:pt>
                <c:pt idx="3752">
                  <c:v>3.1238938053097444E-2</c:v>
                </c:pt>
                <c:pt idx="3753">
                  <c:v>3.1415929203539882E-2</c:v>
                </c:pt>
                <c:pt idx="3754">
                  <c:v>3.1592920353982305E-2</c:v>
                </c:pt>
                <c:pt idx="3755">
                  <c:v>3.1858407079646218E-2</c:v>
                </c:pt>
                <c:pt idx="3756">
                  <c:v>3.1991150442478015E-2</c:v>
                </c:pt>
                <c:pt idx="3757">
                  <c:v>3.1946902654867451E-2</c:v>
                </c:pt>
                <c:pt idx="3758">
                  <c:v>3.1814159292035404E-2</c:v>
                </c:pt>
                <c:pt idx="3759">
                  <c:v>3.1725663716814255E-2</c:v>
                </c:pt>
                <c:pt idx="3760">
                  <c:v>3.1769911504425284E-2</c:v>
                </c:pt>
                <c:pt idx="3761">
                  <c:v>3.1814159292035404E-2</c:v>
                </c:pt>
                <c:pt idx="3762">
                  <c:v>3.1902654867256644E-2</c:v>
                </c:pt>
                <c:pt idx="3763">
                  <c:v>3.2035398230088559E-2</c:v>
                </c:pt>
                <c:pt idx="3764">
                  <c:v>3.221238938053101E-2</c:v>
                </c:pt>
                <c:pt idx="3765">
                  <c:v>3.2345132743362925E-2</c:v>
                </c:pt>
                <c:pt idx="3766">
                  <c:v>3.2389380530973948E-2</c:v>
                </c:pt>
                <c:pt idx="3767">
                  <c:v>3.2345132743362925E-2</c:v>
                </c:pt>
                <c:pt idx="3768">
                  <c:v>3.2389380530973948E-2</c:v>
                </c:pt>
                <c:pt idx="3769">
                  <c:v>3.2477876106195264E-2</c:v>
                </c:pt>
                <c:pt idx="3770">
                  <c:v>3.2610619469027109E-2</c:v>
                </c:pt>
                <c:pt idx="3771">
                  <c:v>3.2831858407080368E-2</c:v>
                </c:pt>
                <c:pt idx="3772">
                  <c:v>3.3185840707964848E-2</c:v>
                </c:pt>
                <c:pt idx="3773">
                  <c:v>3.3716814159292029E-2</c:v>
                </c:pt>
                <c:pt idx="3774">
                  <c:v>3.4159292035398234E-2</c:v>
                </c:pt>
                <c:pt idx="3775">
                  <c:v>3.4380530973451374E-2</c:v>
                </c:pt>
                <c:pt idx="3776">
                  <c:v>3.4424778761062015E-2</c:v>
                </c:pt>
                <c:pt idx="3777">
                  <c:v>3.4513274336283185E-2</c:v>
                </c:pt>
                <c:pt idx="3778">
                  <c:v>3.4734513274336284E-2</c:v>
                </c:pt>
                <c:pt idx="3779">
                  <c:v>3.5044247787611359E-2</c:v>
                </c:pt>
                <c:pt idx="3780">
                  <c:v>3.535398230088501E-2</c:v>
                </c:pt>
                <c:pt idx="3781">
                  <c:v>3.5530973451327906E-2</c:v>
                </c:pt>
                <c:pt idx="3782">
                  <c:v>3.5619469026548681E-2</c:v>
                </c:pt>
                <c:pt idx="3783">
                  <c:v>3.5663716814159772E-2</c:v>
                </c:pt>
                <c:pt idx="3784">
                  <c:v>3.5840707964601926E-2</c:v>
                </c:pt>
                <c:pt idx="3785">
                  <c:v>3.6106194690265492E-2</c:v>
                </c:pt>
                <c:pt idx="3786">
                  <c:v>3.6504424778761084E-2</c:v>
                </c:pt>
                <c:pt idx="3787">
                  <c:v>3.6769911504425296E-2</c:v>
                </c:pt>
                <c:pt idx="3788">
                  <c:v>3.6769911504425296E-2</c:v>
                </c:pt>
                <c:pt idx="3789">
                  <c:v>3.6637168141593277E-2</c:v>
                </c:pt>
                <c:pt idx="3790">
                  <c:v>3.6725663716814259E-2</c:v>
                </c:pt>
                <c:pt idx="3791">
                  <c:v>3.7123893805309859E-2</c:v>
                </c:pt>
                <c:pt idx="3792">
                  <c:v>3.7699115044248048E-2</c:v>
                </c:pt>
                <c:pt idx="3793">
                  <c:v>3.8008849557522255E-2</c:v>
                </c:pt>
                <c:pt idx="3794">
                  <c:v>3.8008849557522255E-2</c:v>
                </c:pt>
                <c:pt idx="3795">
                  <c:v>3.7964601769911545E-2</c:v>
                </c:pt>
                <c:pt idx="3796">
                  <c:v>3.8185840707964887E-2</c:v>
                </c:pt>
                <c:pt idx="3797">
                  <c:v>3.8584070796460201E-2</c:v>
                </c:pt>
                <c:pt idx="3798">
                  <c:v>3.8849557522124559E-2</c:v>
                </c:pt>
                <c:pt idx="3799">
                  <c:v>3.8938053097345146E-2</c:v>
                </c:pt>
                <c:pt idx="3800">
                  <c:v>3.8938053097345146E-2</c:v>
                </c:pt>
                <c:pt idx="3801">
                  <c:v>3.9115044247787598E-2</c:v>
                </c:pt>
                <c:pt idx="3802">
                  <c:v>3.9336283185840759E-2</c:v>
                </c:pt>
                <c:pt idx="3803">
                  <c:v>3.9601769911504686E-2</c:v>
                </c:pt>
                <c:pt idx="3804">
                  <c:v>3.9911504424778844E-2</c:v>
                </c:pt>
                <c:pt idx="3805">
                  <c:v>4.0353982300884966E-2</c:v>
                </c:pt>
                <c:pt idx="3806">
                  <c:v>4.0884955752212383E-2</c:v>
                </c:pt>
                <c:pt idx="3807">
                  <c:v>4.1106194690265475E-2</c:v>
                </c:pt>
                <c:pt idx="3808">
                  <c:v>4.1061946902654856E-2</c:v>
                </c:pt>
                <c:pt idx="3809">
                  <c:v>4.0973451327433949E-2</c:v>
                </c:pt>
                <c:pt idx="3810">
                  <c:v>4.1238938053097383E-2</c:v>
                </c:pt>
                <c:pt idx="3811">
                  <c:v>4.1681415929203554E-2</c:v>
                </c:pt>
                <c:pt idx="3812">
                  <c:v>4.1902654867256924E-2</c:v>
                </c:pt>
                <c:pt idx="3813">
                  <c:v>4.1814159292035399E-2</c:v>
                </c:pt>
                <c:pt idx="3814">
                  <c:v>4.1681415929203554E-2</c:v>
                </c:pt>
                <c:pt idx="3815">
                  <c:v>4.1814159292035399E-2</c:v>
                </c:pt>
                <c:pt idx="3816">
                  <c:v>4.2079646017699125E-2</c:v>
                </c:pt>
                <c:pt idx="3817">
                  <c:v>4.2168141592920393E-2</c:v>
                </c:pt>
                <c:pt idx="3818">
                  <c:v>4.1991150442477865E-2</c:v>
                </c:pt>
                <c:pt idx="3819">
                  <c:v>4.1902654867256924E-2</c:v>
                </c:pt>
                <c:pt idx="3820">
                  <c:v>4.2212389380531158E-2</c:v>
                </c:pt>
                <c:pt idx="3821">
                  <c:v>4.2787610619469132E-2</c:v>
                </c:pt>
                <c:pt idx="3822">
                  <c:v>4.3185840707963677E-2</c:v>
                </c:pt>
                <c:pt idx="3823">
                  <c:v>4.3185840707963677E-2</c:v>
                </c:pt>
                <c:pt idx="3824">
                  <c:v>4.3141592920353966E-2</c:v>
                </c:pt>
                <c:pt idx="3825">
                  <c:v>4.345132743362843E-2</c:v>
                </c:pt>
                <c:pt idx="3826">
                  <c:v>4.4115044247787824E-2</c:v>
                </c:pt>
                <c:pt idx="3827">
                  <c:v>4.460176991150442E-2</c:v>
                </c:pt>
                <c:pt idx="3828">
                  <c:v>4.4690265486725729E-2</c:v>
                </c:pt>
                <c:pt idx="3829">
                  <c:v>4.4513274336284193E-2</c:v>
                </c:pt>
                <c:pt idx="3830">
                  <c:v>4.446902654867279E-2</c:v>
                </c:pt>
                <c:pt idx="3831">
                  <c:v>4.4734513274337098E-2</c:v>
                </c:pt>
                <c:pt idx="3832">
                  <c:v>4.5176991150443588E-2</c:v>
                </c:pt>
                <c:pt idx="3833">
                  <c:v>4.5486725663716913E-2</c:v>
                </c:pt>
                <c:pt idx="3834">
                  <c:v>4.5663716814159414E-2</c:v>
                </c:pt>
                <c:pt idx="3835">
                  <c:v>4.5752212389380584E-2</c:v>
                </c:pt>
                <c:pt idx="3836">
                  <c:v>4.5707964601769915E-2</c:v>
                </c:pt>
                <c:pt idx="3837">
                  <c:v>4.5530973451327533E-2</c:v>
                </c:pt>
                <c:pt idx="3838">
                  <c:v>4.5309734513274413E-2</c:v>
                </c:pt>
                <c:pt idx="3839">
                  <c:v>4.5132743362831913E-2</c:v>
                </c:pt>
                <c:pt idx="3840">
                  <c:v>4.5088495575221432E-2</c:v>
                </c:pt>
                <c:pt idx="3841">
                  <c:v>4.5088495575221432E-2</c:v>
                </c:pt>
                <c:pt idx="3842">
                  <c:v>4.5000000000000033E-2</c:v>
                </c:pt>
                <c:pt idx="3843">
                  <c:v>4.5000000000000033E-2</c:v>
                </c:pt>
                <c:pt idx="3844">
                  <c:v>4.5176991150443588E-2</c:v>
                </c:pt>
                <c:pt idx="3845">
                  <c:v>4.5309734513274413E-2</c:v>
                </c:pt>
                <c:pt idx="3846">
                  <c:v>4.5132743362831913E-2</c:v>
                </c:pt>
                <c:pt idx="3847">
                  <c:v>4.4646017699115102E-2</c:v>
                </c:pt>
                <c:pt idx="3848">
                  <c:v>4.4115044247787824E-2</c:v>
                </c:pt>
                <c:pt idx="3849">
                  <c:v>4.389380530973451E-2</c:v>
                </c:pt>
                <c:pt idx="3850">
                  <c:v>4.3938053097345164E-2</c:v>
                </c:pt>
                <c:pt idx="3851">
                  <c:v>4.3982300884955784E-2</c:v>
                </c:pt>
                <c:pt idx="3852">
                  <c:v>4.3849557522123876E-2</c:v>
                </c:pt>
                <c:pt idx="3853">
                  <c:v>4.3539823008849565E-2</c:v>
                </c:pt>
                <c:pt idx="3854">
                  <c:v>4.3141592920353966E-2</c:v>
                </c:pt>
                <c:pt idx="3855">
                  <c:v>4.2876106194690303E-2</c:v>
                </c:pt>
                <c:pt idx="3856">
                  <c:v>4.2699115044247803E-2</c:v>
                </c:pt>
                <c:pt idx="3857">
                  <c:v>4.2654867256637183E-2</c:v>
                </c:pt>
                <c:pt idx="3858">
                  <c:v>4.2610619469026931E-2</c:v>
                </c:pt>
                <c:pt idx="3859">
                  <c:v>4.2433628318584132E-2</c:v>
                </c:pt>
                <c:pt idx="3860">
                  <c:v>4.2123893805309814E-2</c:v>
                </c:pt>
                <c:pt idx="3861">
                  <c:v>4.1681415929203554E-2</c:v>
                </c:pt>
                <c:pt idx="3862">
                  <c:v>4.1327433628319032E-2</c:v>
                </c:pt>
                <c:pt idx="3863">
                  <c:v>4.1150442477876047E-2</c:v>
                </c:pt>
                <c:pt idx="3864">
                  <c:v>4.1106194690265475E-2</c:v>
                </c:pt>
                <c:pt idx="3865">
                  <c:v>4.1017699115044957E-2</c:v>
                </c:pt>
                <c:pt idx="3866">
                  <c:v>4.0663716814159333E-2</c:v>
                </c:pt>
                <c:pt idx="3867">
                  <c:v>4.0044247787610607E-2</c:v>
                </c:pt>
                <c:pt idx="3868">
                  <c:v>3.9380530973451351E-2</c:v>
                </c:pt>
                <c:pt idx="3869">
                  <c:v>3.8938053097345146E-2</c:v>
                </c:pt>
                <c:pt idx="3870">
                  <c:v>3.876106194690266E-2</c:v>
                </c:pt>
                <c:pt idx="3871">
                  <c:v>3.8628318584071362E-2</c:v>
                </c:pt>
                <c:pt idx="3872">
                  <c:v>3.8230088495575451E-2</c:v>
                </c:pt>
                <c:pt idx="3873">
                  <c:v>3.7654867256637241E-2</c:v>
                </c:pt>
                <c:pt idx="3874">
                  <c:v>3.7123893805309859E-2</c:v>
                </c:pt>
                <c:pt idx="3875">
                  <c:v>3.6902654867256642E-2</c:v>
                </c:pt>
                <c:pt idx="3876">
                  <c:v>3.6725663716814259E-2</c:v>
                </c:pt>
                <c:pt idx="3877">
                  <c:v>3.6415929203539851E-2</c:v>
                </c:pt>
                <c:pt idx="3878">
                  <c:v>3.5884955752212455E-2</c:v>
                </c:pt>
                <c:pt idx="3879">
                  <c:v>3.5309734513274738E-2</c:v>
                </c:pt>
                <c:pt idx="3880">
                  <c:v>3.4911504424778812E-2</c:v>
                </c:pt>
                <c:pt idx="3881">
                  <c:v>3.4557522123893812E-2</c:v>
                </c:pt>
                <c:pt idx="3882">
                  <c:v>3.4203539823008881E-2</c:v>
                </c:pt>
                <c:pt idx="3883">
                  <c:v>3.3716814159292029E-2</c:v>
                </c:pt>
                <c:pt idx="3884">
                  <c:v>3.3141592920354054E-2</c:v>
                </c:pt>
                <c:pt idx="3885">
                  <c:v>3.2654867256637216E-2</c:v>
                </c:pt>
                <c:pt idx="3886">
                  <c:v>3.2433628318584491E-2</c:v>
                </c:pt>
                <c:pt idx="3887">
                  <c:v>3.2433628318584491E-2</c:v>
                </c:pt>
                <c:pt idx="3888">
                  <c:v>3.2345132743362925E-2</c:v>
                </c:pt>
                <c:pt idx="3889">
                  <c:v>3.1946902654867451E-2</c:v>
                </c:pt>
                <c:pt idx="3890">
                  <c:v>3.1238938053097444E-2</c:v>
                </c:pt>
                <c:pt idx="3891">
                  <c:v>3.0575221238938029E-2</c:v>
                </c:pt>
                <c:pt idx="3892">
                  <c:v>3.0221238938053317E-2</c:v>
                </c:pt>
                <c:pt idx="3893">
                  <c:v>3.0132743362831862E-2</c:v>
                </c:pt>
                <c:pt idx="3894">
                  <c:v>3.0000000000000068E-2</c:v>
                </c:pt>
                <c:pt idx="3895">
                  <c:v>2.9601769911504611E-2</c:v>
                </c:pt>
                <c:pt idx="3896">
                  <c:v>2.9247787610619989E-2</c:v>
                </c:pt>
                <c:pt idx="3897">
                  <c:v>2.9115044247787578E-2</c:v>
                </c:pt>
                <c:pt idx="3898">
                  <c:v>2.9203539823008853E-2</c:v>
                </c:pt>
                <c:pt idx="3899">
                  <c:v>2.9203539823008853E-2</c:v>
                </c:pt>
                <c:pt idx="3900">
                  <c:v>2.898230088495584E-2</c:v>
                </c:pt>
                <c:pt idx="3901">
                  <c:v>2.8628318584071288E-2</c:v>
                </c:pt>
                <c:pt idx="3902">
                  <c:v>2.8451327433628677E-2</c:v>
                </c:pt>
                <c:pt idx="3903">
                  <c:v>2.8362831858407028E-2</c:v>
                </c:pt>
                <c:pt idx="3904">
                  <c:v>2.8185840707964982E-2</c:v>
                </c:pt>
                <c:pt idx="3905">
                  <c:v>2.7831858407080343E-2</c:v>
                </c:pt>
                <c:pt idx="3906">
                  <c:v>2.7566371681416291E-2</c:v>
                </c:pt>
                <c:pt idx="3907">
                  <c:v>2.7610619469027077E-2</c:v>
                </c:pt>
                <c:pt idx="3908">
                  <c:v>2.7743362831858472E-2</c:v>
                </c:pt>
                <c:pt idx="3909">
                  <c:v>2.7743362831858472E-2</c:v>
                </c:pt>
                <c:pt idx="3910">
                  <c:v>2.7566371681416291E-2</c:v>
                </c:pt>
                <c:pt idx="3911">
                  <c:v>2.7477876106195249E-2</c:v>
                </c:pt>
                <c:pt idx="3912">
                  <c:v>2.743362831858432E-2</c:v>
                </c:pt>
                <c:pt idx="3913">
                  <c:v>2.7300884955752197E-2</c:v>
                </c:pt>
                <c:pt idx="3914">
                  <c:v>2.6902654867256633E-2</c:v>
                </c:pt>
                <c:pt idx="3915">
                  <c:v>2.6460176991150441E-2</c:v>
                </c:pt>
                <c:pt idx="3916">
                  <c:v>2.6371681415929688E-2</c:v>
                </c:pt>
                <c:pt idx="3917">
                  <c:v>2.6548672566372059E-2</c:v>
                </c:pt>
                <c:pt idx="3918">
                  <c:v>2.6725663716814296E-2</c:v>
                </c:pt>
                <c:pt idx="3919">
                  <c:v>2.6637168141593181E-2</c:v>
                </c:pt>
                <c:pt idx="3920">
                  <c:v>2.6460176991150441E-2</c:v>
                </c:pt>
                <c:pt idx="3921">
                  <c:v>2.6238938053097464E-2</c:v>
                </c:pt>
                <c:pt idx="3922">
                  <c:v>2.6106194690265493E-2</c:v>
                </c:pt>
                <c:pt idx="3923">
                  <c:v>2.5929203539823389E-2</c:v>
                </c:pt>
                <c:pt idx="3924">
                  <c:v>2.5796460176991148E-2</c:v>
                </c:pt>
                <c:pt idx="3925">
                  <c:v>2.5752212389380646E-2</c:v>
                </c:pt>
                <c:pt idx="3926">
                  <c:v>2.5884955752212432E-2</c:v>
                </c:pt>
                <c:pt idx="3927">
                  <c:v>2.5973451327433641E-2</c:v>
                </c:pt>
                <c:pt idx="3928">
                  <c:v>2.5884955752212432E-2</c:v>
                </c:pt>
                <c:pt idx="3929">
                  <c:v>2.5707964601770109E-2</c:v>
                </c:pt>
                <c:pt idx="3930">
                  <c:v>2.5575221238938028E-2</c:v>
                </c:pt>
                <c:pt idx="3931">
                  <c:v>2.5530973451327849E-2</c:v>
                </c:pt>
                <c:pt idx="3932">
                  <c:v>2.5398230088495632E-2</c:v>
                </c:pt>
                <c:pt idx="3933">
                  <c:v>2.5132743362831857E-2</c:v>
                </c:pt>
                <c:pt idx="3934">
                  <c:v>2.4867256637168149E-2</c:v>
                </c:pt>
                <c:pt idx="3935">
                  <c:v>2.4911504424778814E-2</c:v>
                </c:pt>
                <c:pt idx="3936">
                  <c:v>2.5176991150442477E-2</c:v>
                </c:pt>
                <c:pt idx="3937">
                  <c:v>2.5353982300884991E-2</c:v>
                </c:pt>
                <c:pt idx="3938">
                  <c:v>2.5176991150442477E-2</c:v>
                </c:pt>
                <c:pt idx="3939">
                  <c:v>2.4867256637168149E-2</c:v>
                </c:pt>
                <c:pt idx="3940">
                  <c:v>2.4823008849557592E-2</c:v>
                </c:pt>
                <c:pt idx="3941">
                  <c:v>2.500000000000005E-2</c:v>
                </c:pt>
                <c:pt idx="3942">
                  <c:v>2.5088495575221425E-2</c:v>
                </c:pt>
                <c:pt idx="3943">
                  <c:v>2.4778761061946878E-2</c:v>
                </c:pt>
                <c:pt idx="3944">
                  <c:v>2.4336283185840711E-2</c:v>
                </c:pt>
                <c:pt idx="3945">
                  <c:v>2.4070796460177134E-2</c:v>
                </c:pt>
                <c:pt idx="3946">
                  <c:v>2.4203539823008848E-2</c:v>
                </c:pt>
                <c:pt idx="3947">
                  <c:v>2.4380530973451341E-2</c:v>
                </c:pt>
                <c:pt idx="3948">
                  <c:v>2.4336283185840711E-2</c:v>
                </c:pt>
                <c:pt idx="3949">
                  <c:v>2.4159292035398228E-2</c:v>
                </c:pt>
                <c:pt idx="3950">
                  <c:v>2.3938053097345133E-2</c:v>
                </c:pt>
                <c:pt idx="3951">
                  <c:v>2.3805309734513645E-2</c:v>
                </c:pt>
                <c:pt idx="3952">
                  <c:v>2.3716814159292027E-2</c:v>
                </c:pt>
                <c:pt idx="3953">
                  <c:v>2.3716814159292027E-2</c:v>
                </c:pt>
                <c:pt idx="3954">
                  <c:v>2.3938053097345133E-2</c:v>
                </c:pt>
                <c:pt idx="3955">
                  <c:v>2.4159292035398228E-2</c:v>
                </c:pt>
                <c:pt idx="3956">
                  <c:v>2.4203539823008848E-2</c:v>
                </c:pt>
                <c:pt idx="3957">
                  <c:v>2.3849557522124431E-2</c:v>
                </c:pt>
                <c:pt idx="3958">
                  <c:v>2.3407079646017796E-2</c:v>
                </c:pt>
                <c:pt idx="3959">
                  <c:v>2.3141592920354032E-2</c:v>
                </c:pt>
                <c:pt idx="3960">
                  <c:v>2.3141592920354032E-2</c:v>
                </c:pt>
                <c:pt idx="3961">
                  <c:v>2.318584070796495E-2</c:v>
                </c:pt>
                <c:pt idx="3962">
                  <c:v>2.3097345132743467E-2</c:v>
                </c:pt>
                <c:pt idx="3963">
                  <c:v>2.2964601769911511E-2</c:v>
                </c:pt>
                <c:pt idx="3964">
                  <c:v>2.3053097345132743E-2</c:v>
                </c:pt>
                <c:pt idx="3965">
                  <c:v>2.3097345132743467E-2</c:v>
                </c:pt>
                <c:pt idx="3966">
                  <c:v>2.2964601769911511E-2</c:v>
                </c:pt>
                <c:pt idx="3967">
                  <c:v>2.2787610619469659E-2</c:v>
                </c:pt>
                <c:pt idx="3968">
                  <c:v>2.2876106194690292E-2</c:v>
                </c:pt>
                <c:pt idx="3969">
                  <c:v>2.3362831858407027E-2</c:v>
                </c:pt>
                <c:pt idx="3970">
                  <c:v>2.3628318584071252E-2</c:v>
                </c:pt>
                <c:pt idx="3971">
                  <c:v>2.3451327433628513E-2</c:v>
                </c:pt>
                <c:pt idx="3972">
                  <c:v>2.2787610619469659E-2</c:v>
                </c:pt>
                <c:pt idx="3973">
                  <c:v>2.234513274336292E-2</c:v>
                </c:pt>
                <c:pt idx="3974">
                  <c:v>2.234513274336292E-2</c:v>
                </c:pt>
                <c:pt idx="3975">
                  <c:v>2.2522123893805313E-2</c:v>
                </c:pt>
                <c:pt idx="3976">
                  <c:v>2.2610619469027048E-2</c:v>
                </c:pt>
                <c:pt idx="3977">
                  <c:v>2.2522123893805313E-2</c:v>
                </c:pt>
                <c:pt idx="3978">
                  <c:v>2.2433628318584416E-2</c:v>
                </c:pt>
                <c:pt idx="3979">
                  <c:v>2.2433628318584416E-2</c:v>
                </c:pt>
                <c:pt idx="3980">
                  <c:v>2.2433628318584416E-2</c:v>
                </c:pt>
                <c:pt idx="3981">
                  <c:v>2.2300884955752207E-2</c:v>
                </c:pt>
                <c:pt idx="3982">
                  <c:v>2.2212389380530991E-2</c:v>
                </c:pt>
                <c:pt idx="3983">
                  <c:v>2.2300884955752207E-2</c:v>
                </c:pt>
                <c:pt idx="3984">
                  <c:v>2.2566371681416113E-2</c:v>
                </c:pt>
                <c:pt idx="3985">
                  <c:v>2.2743362831858446E-2</c:v>
                </c:pt>
                <c:pt idx="3986">
                  <c:v>2.2699115044247896E-2</c:v>
                </c:pt>
                <c:pt idx="3987">
                  <c:v>2.2477876106195199E-2</c:v>
                </c:pt>
                <c:pt idx="3988">
                  <c:v>2.2256637168141632E-2</c:v>
                </c:pt>
                <c:pt idx="3989">
                  <c:v>2.2168141592920392E-2</c:v>
                </c:pt>
                <c:pt idx="3990">
                  <c:v>2.2256637168141632E-2</c:v>
                </c:pt>
                <c:pt idx="3991">
                  <c:v>2.2477876106195199E-2</c:v>
                </c:pt>
                <c:pt idx="3992">
                  <c:v>2.2699115044247896E-2</c:v>
                </c:pt>
                <c:pt idx="3993">
                  <c:v>2.2787610619469659E-2</c:v>
                </c:pt>
                <c:pt idx="3994">
                  <c:v>2.2920353982300891E-2</c:v>
                </c:pt>
                <c:pt idx="3995">
                  <c:v>2.3053097345132743E-2</c:v>
                </c:pt>
                <c:pt idx="3996">
                  <c:v>2.3230088495575313E-2</c:v>
                </c:pt>
                <c:pt idx="3997">
                  <c:v>2.3274336283185856E-2</c:v>
                </c:pt>
                <c:pt idx="3998">
                  <c:v>2.3097345132743467E-2</c:v>
                </c:pt>
                <c:pt idx="3999">
                  <c:v>2.2876106194690292E-2</c:v>
                </c:pt>
                <c:pt idx="4000">
                  <c:v>2.2787610619469659E-2</c:v>
                </c:pt>
              </c:numCache>
            </c:numRef>
          </c:yVal>
          <c:smooth val="1"/>
          <c:extLst>
            <c:ext xmlns:c16="http://schemas.microsoft.com/office/drawing/2014/chart" uri="{C3380CC4-5D6E-409C-BE32-E72D297353CC}">
              <c16:uniqueId val="{00000001-1D2A-4376-BE95-FD1B27B7BDF4}"/>
            </c:ext>
          </c:extLst>
        </c:ser>
        <c:ser>
          <c:idx val="2"/>
          <c:order val="2"/>
          <c:tx>
            <c:v>APS 11-ID-D (non-PC)</c:v>
          </c:tx>
          <c:spPr>
            <a:ln w="38100">
              <a:solidFill>
                <a:srgbClr val="0DB000"/>
              </a:solidFill>
            </a:ln>
          </c:spPr>
          <c:marker>
            <c:symbol val="none"/>
          </c:marker>
          <c:xVal>
            <c:numRef>
              <c:f>'Timing Data'!$Q$3:$Q$4003</c:f>
              <c:numCache>
                <c:formatCode>General</c:formatCode>
                <c:ptCount val="4001"/>
                <c:pt idx="0">
                  <c:v>-4.999999999999085E-2</c:v>
                </c:pt>
                <c:pt idx="1">
                  <c:v>-2.4999999999998579E-2</c:v>
                </c:pt>
                <c:pt idx="2">
                  <c:v>0</c:v>
                </c:pt>
                <c:pt idx="3">
                  <c:v>2.4999999999998579E-2</c:v>
                </c:pt>
                <c:pt idx="4">
                  <c:v>5.0000000000004319E-2</c:v>
                </c:pt>
                <c:pt idx="5">
                  <c:v>7.5000000000002939E-2</c:v>
                </c:pt>
                <c:pt idx="6">
                  <c:v>0.10000000000000853</c:v>
                </c:pt>
                <c:pt idx="7">
                  <c:v>0.12500000000000711</c:v>
                </c:pt>
                <c:pt idx="8">
                  <c:v>0.15000000000000571</c:v>
                </c:pt>
                <c:pt idx="9">
                  <c:v>0.17500000000000426</c:v>
                </c:pt>
                <c:pt idx="10">
                  <c:v>0.20000000000000284</c:v>
                </c:pt>
                <c:pt idx="11">
                  <c:v>0.22500000000000156</c:v>
                </c:pt>
                <c:pt idx="12">
                  <c:v>0.25</c:v>
                </c:pt>
                <c:pt idx="13">
                  <c:v>0.27500000000000568</c:v>
                </c:pt>
                <c:pt idx="14">
                  <c:v>0.30000000000000432</c:v>
                </c:pt>
                <c:pt idx="15">
                  <c:v>0.32500000000000639</c:v>
                </c:pt>
                <c:pt idx="16">
                  <c:v>0.35000000000000142</c:v>
                </c:pt>
                <c:pt idx="17">
                  <c:v>0.37500000000000316</c:v>
                </c:pt>
                <c:pt idx="18">
                  <c:v>0.40000000000000008</c:v>
                </c:pt>
                <c:pt idx="19">
                  <c:v>0.42500000000000432</c:v>
                </c:pt>
                <c:pt idx="20">
                  <c:v>0.45000000000000284</c:v>
                </c:pt>
                <c:pt idx="21">
                  <c:v>0.47500000000000858</c:v>
                </c:pt>
                <c:pt idx="22">
                  <c:v>0.5</c:v>
                </c:pt>
                <c:pt idx="23">
                  <c:v>0.52500000000000568</c:v>
                </c:pt>
                <c:pt idx="24">
                  <c:v>0.5499999999999976</c:v>
                </c:pt>
                <c:pt idx="25">
                  <c:v>0.57500000000000284</c:v>
                </c:pt>
                <c:pt idx="26">
                  <c:v>0.60000000000000164</c:v>
                </c:pt>
                <c:pt idx="27">
                  <c:v>0.62500000000001343</c:v>
                </c:pt>
                <c:pt idx="28">
                  <c:v>0.65000000000001279</c:v>
                </c:pt>
                <c:pt idx="29">
                  <c:v>0.67500000000001248</c:v>
                </c:pt>
                <c:pt idx="30">
                  <c:v>0.70000000000000284</c:v>
                </c:pt>
                <c:pt idx="31">
                  <c:v>0.72500000000000864</c:v>
                </c:pt>
                <c:pt idx="32">
                  <c:v>0.75000000000000644</c:v>
                </c:pt>
                <c:pt idx="33">
                  <c:v>0.77500000000001212</c:v>
                </c:pt>
                <c:pt idx="34">
                  <c:v>0.8000000000000046</c:v>
                </c:pt>
                <c:pt idx="35">
                  <c:v>0.82500000000000995</c:v>
                </c:pt>
                <c:pt idx="36">
                  <c:v>0.85000000000000164</c:v>
                </c:pt>
                <c:pt idx="37">
                  <c:v>0.87500000000001343</c:v>
                </c:pt>
                <c:pt idx="38">
                  <c:v>0.90000000000000568</c:v>
                </c:pt>
                <c:pt idx="39">
                  <c:v>0.9250000000000046</c:v>
                </c:pt>
                <c:pt idx="40">
                  <c:v>0.95000000000000284</c:v>
                </c:pt>
                <c:pt idx="41">
                  <c:v>0.97500000000000164</c:v>
                </c:pt>
                <c:pt idx="42">
                  <c:v>1.0000000000000071</c:v>
                </c:pt>
                <c:pt idx="43">
                  <c:v>1.0249999999999844</c:v>
                </c:pt>
                <c:pt idx="44">
                  <c:v>1.0500000000000043</c:v>
                </c:pt>
                <c:pt idx="45">
                  <c:v>1.0750000000000028</c:v>
                </c:pt>
                <c:pt idx="46">
                  <c:v>1.1000000000000021</c:v>
                </c:pt>
                <c:pt idx="47">
                  <c:v>1.125</c:v>
                </c:pt>
                <c:pt idx="48">
                  <c:v>1.1500000000000061</c:v>
                </c:pt>
                <c:pt idx="49">
                  <c:v>1.1750000000000043</c:v>
                </c:pt>
                <c:pt idx="50">
                  <c:v>1.2000000000000028</c:v>
                </c:pt>
                <c:pt idx="51">
                  <c:v>1.2250000000000014</c:v>
                </c:pt>
                <c:pt idx="52">
                  <c:v>1.2500000000000071</c:v>
                </c:pt>
                <c:pt idx="53">
                  <c:v>1.2749999999999844</c:v>
                </c:pt>
                <c:pt idx="54">
                  <c:v>1.3000000000000043</c:v>
                </c:pt>
                <c:pt idx="55">
                  <c:v>1.3250000000000028</c:v>
                </c:pt>
                <c:pt idx="56">
                  <c:v>1.3500000000000085</c:v>
                </c:pt>
                <c:pt idx="57">
                  <c:v>1.375</c:v>
                </c:pt>
                <c:pt idx="58">
                  <c:v>1.4000000000000057</c:v>
                </c:pt>
                <c:pt idx="59">
                  <c:v>1.4250000000000038</c:v>
                </c:pt>
                <c:pt idx="60">
                  <c:v>1.4500000000000028</c:v>
                </c:pt>
                <c:pt idx="61">
                  <c:v>1.4750000000000014</c:v>
                </c:pt>
                <c:pt idx="62">
                  <c:v>1.5000000000000071</c:v>
                </c:pt>
                <c:pt idx="63">
                  <c:v>1.5250000000000057</c:v>
                </c:pt>
                <c:pt idx="64">
                  <c:v>1.5500000000000043</c:v>
                </c:pt>
                <c:pt idx="65">
                  <c:v>1.5750000000000028</c:v>
                </c:pt>
                <c:pt idx="66">
                  <c:v>1.6000000000000085</c:v>
                </c:pt>
                <c:pt idx="67">
                  <c:v>1.625</c:v>
                </c:pt>
                <c:pt idx="68">
                  <c:v>1.6500000000000061</c:v>
                </c:pt>
                <c:pt idx="69">
                  <c:v>1.6750000000000043</c:v>
                </c:pt>
                <c:pt idx="70">
                  <c:v>1.700000000000004</c:v>
                </c:pt>
                <c:pt idx="71">
                  <c:v>1.7250000000000019</c:v>
                </c:pt>
                <c:pt idx="72">
                  <c:v>1.7500000000000011</c:v>
                </c:pt>
                <c:pt idx="73">
                  <c:v>1.7750000000000059</c:v>
                </c:pt>
                <c:pt idx="74">
                  <c:v>1.7999999999999796</c:v>
                </c:pt>
                <c:pt idx="75">
                  <c:v>1.8250000000000028</c:v>
                </c:pt>
                <c:pt idx="76">
                  <c:v>1.8500000000000021</c:v>
                </c:pt>
                <c:pt idx="77">
                  <c:v>1.8750000000000071</c:v>
                </c:pt>
                <c:pt idx="78">
                  <c:v>1.8999999999999844</c:v>
                </c:pt>
                <c:pt idx="79">
                  <c:v>1.925000000000004</c:v>
                </c:pt>
                <c:pt idx="80">
                  <c:v>1.9500000000000144</c:v>
                </c:pt>
                <c:pt idx="81">
                  <c:v>1.9750000000000021</c:v>
                </c:pt>
                <c:pt idx="82">
                  <c:v>2</c:v>
                </c:pt>
                <c:pt idx="83">
                  <c:v>2.0250000000000057</c:v>
                </c:pt>
                <c:pt idx="84">
                  <c:v>2.0500000000000043</c:v>
                </c:pt>
                <c:pt idx="85">
                  <c:v>2.0750000000000028</c:v>
                </c:pt>
                <c:pt idx="86">
                  <c:v>2.1000000000000014</c:v>
                </c:pt>
                <c:pt idx="87">
                  <c:v>2.1250000000000071</c:v>
                </c:pt>
                <c:pt idx="88">
                  <c:v>2.1499999999999986</c:v>
                </c:pt>
                <c:pt idx="89">
                  <c:v>2.1750000000000043</c:v>
                </c:pt>
                <c:pt idx="90">
                  <c:v>2.2000000000000042</c:v>
                </c:pt>
                <c:pt idx="91">
                  <c:v>2.2250000000000085</c:v>
                </c:pt>
                <c:pt idx="92">
                  <c:v>2.25</c:v>
                </c:pt>
                <c:pt idx="93">
                  <c:v>2.2750000000000057</c:v>
                </c:pt>
                <c:pt idx="94">
                  <c:v>2.3000000000000043</c:v>
                </c:pt>
                <c:pt idx="95">
                  <c:v>2.3250000000000028</c:v>
                </c:pt>
                <c:pt idx="96">
                  <c:v>2.3499999999999988</c:v>
                </c:pt>
                <c:pt idx="97">
                  <c:v>2.3750000000000067</c:v>
                </c:pt>
                <c:pt idx="98">
                  <c:v>2.4000000000000057</c:v>
                </c:pt>
                <c:pt idx="99">
                  <c:v>2.4250000000000043</c:v>
                </c:pt>
                <c:pt idx="100">
                  <c:v>2.4500000000000028</c:v>
                </c:pt>
                <c:pt idx="101">
                  <c:v>2.4750000000000068</c:v>
                </c:pt>
                <c:pt idx="102">
                  <c:v>2.5</c:v>
                </c:pt>
                <c:pt idx="103">
                  <c:v>2.5250000000000057</c:v>
                </c:pt>
                <c:pt idx="104">
                  <c:v>2.5500000000000043</c:v>
                </c:pt>
                <c:pt idx="105">
                  <c:v>2.5750000000000028</c:v>
                </c:pt>
                <c:pt idx="106">
                  <c:v>2.6000000000000014</c:v>
                </c:pt>
                <c:pt idx="107">
                  <c:v>2.625</c:v>
                </c:pt>
                <c:pt idx="108">
                  <c:v>2.6500000000000057</c:v>
                </c:pt>
                <c:pt idx="109">
                  <c:v>2.6749999999999972</c:v>
                </c:pt>
                <c:pt idx="110">
                  <c:v>2.7000000000000042</c:v>
                </c:pt>
                <c:pt idx="111">
                  <c:v>2.7250000000000014</c:v>
                </c:pt>
                <c:pt idx="112">
                  <c:v>2.7500000000000071</c:v>
                </c:pt>
                <c:pt idx="113">
                  <c:v>2.7750000000000057</c:v>
                </c:pt>
                <c:pt idx="114">
                  <c:v>2.8000000000000043</c:v>
                </c:pt>
                <c:pt idx="115">
                  <c:v>2.8250000000000028</c:v>
                </c:pt>
                <c:pt idx="116">
                  <c:v>2.8499999999999988</c:v>
                </c:pt>
                <c:pt idx="117">
                  <c:v>2.8749999999999987</c:v>
                </c:pt>
                <c:pt idx="118">
                  <c:v>2.9000000000000057</c:v>
                </c:pt>
                <c:pt idx="119">
                  <c:v>2.9250000000000043</c:v>
                </c:pt>
                <c:pt idx="120">
                  <c:v>2.9500000000000077</c:v>
                </c:pt>
                <c:pt idx="121">
                  <c:v>2.9749999999999988</c:v>
                </c:pt>
                <c:pt idx="122">
                  <c:v>3.0000000000000071</c:v>
                </c:pt>
                <c:pt idx="123">
                  <c:v>3.0249999999999986</c:v>
                </c:pt>
                <c:pt idx="124">
                  <c:v>3.0500000000000043</c:v>
                </c:pt>
                <c:pt idx="125">
                  <c:v>3.0750000000000028</c:v>
                </c:pt>
                <c:pt idx="126">
                  <c:v>3.1000000000000085</c:v>
                </c:pt>
                <c:pt idx="127">
                  <c:v>3.1250000000000071</c:v>
                </c:pt>
                <c:pt idx="128">
                  <c:v>3.1500000000000057</c:v>
                </c:pt>
                <c:pt idx="129">
                  <c:v>3.1750000000000043</c:v>
                </c:pt>
                <c:pt idx="130">
                  <c:v>3.2000000000000042</c:v>
                </c:pt>
                <c:pt idx="131">
                  <c:v>3.2250000000000014</c:v>
                </c:pt>
                <c:pt idx="132">
                  <c:v>3.2500000000000071</c:v>
                </c:pt>
                <c:pt idx="133">
                  <c:v>3.2750000000000057</c:v>
                </c:pt>
                <c:pt idx="134">
                  <c:v>3.3000000000000043</c:v>
                </c:pt>
                <c:pt idx="135">
                  <c:v>3.3250000000000028</c:v>
                </c:pt>
                <c:pt idx="136">
                  <c:v>3.3499999999999988</c:v>
                </c:pt>
                <c:pt idx="137">
                  <c:v>3.3749999999999987</c:v>
                </c:pt>
                <c:pt idx="138">
                  <c:v>3.3999999999999977</c:v>
                </c:pt>
                <c:pt idx="139">
                  <c:v>3.4250000000000043</c:v>
                </c:pt>
                <c:pt idx="140">
                  <c:v>3.4500000000000028</c:v>
                </c:pt>
                <c:pt idx="141">
                  <c:v>3.4750000000000068</c:v>
                </c:pt>
                <c:pt idx="142">
                  <c:v>3.5</c:v>
                </c:pt>
                <c:pt idx="143">
                  <c:v>3.5250000000000057</c:v>
                </c:pt>
                <c:pt idx="144">
                  <c:v>3.5499999999999972</c:v>
                </c:pt>
                <c:pt idx="145">
                  <c:v>3.5750000000000028</c:v>
                </c:pt>
                <c:pt idx="146">
                  <c:v>3.6000000000000014</c:v>
                </c:pt>
                <c:pt idx="147">
                  <c:v>3.6250000000000071</c:v>
                </c:pt>
                <c:pt idx="148">
                  <c:v>3.6500000000000057</c:v>
                </c:pt>
                <c:pt idx="149">
                  <c:v>3.6750000000000043</c:v>
                </c:pt>
                <c:pt idx="150">
                  <c:v>3.7000000000000042</c:v>
                </c:pt>
                <c:pt idx="151">
                  <c:v>3.7250000000000014</c:v>
                </c:pt>
                <c:pt idx="152">
                  <c:v>3.75</c:v>
                </c:pt>
                <c:pt idx="153">
                  <c:v>3.7750000000000057</c:v>
                </c:pt>
                <c:pt idx="154">
                  <c:v>3.8000000000000043</c:v>
                </c:pt>
                <c:pt idx="155">
                  <c:v>3.8250000000000077</c:v>
                </c:pt>
                <c:pt idx="156">
                  <c:v>3.8499999999999988</c:v>
                </c:pt>
                <c:pt idx="157">
                  <c:v>3.8750000000000067</c:v>
                </c:pt>
                <c:pt idx="158">
                  <c:v>3.8999999999999977</c:v>
                </c:pt>
                <c:pt idx="159">
                  <c:v>3.9250000000000043</c:v>
                </c:pt>
                <c:pt idx="160">
                  <c:v>3.9500000000000028</c:v>
                </c:pt>
                <c:pt idx="161">
                  <c:v>3.9750000000000068</c:v>
                </c:pt>
                <c:pt idx="162">
                  <c:v>4.0000000000000071</c:v>
                </c:pt>
                <c:pt idx="163">
                  <c:v>4.0250000000000057</c:v>
                </c:pt>
                <c:pt idx="164">
                  <c:v>4.0500000000000043</c:v>
                </c:pt>
                <c:pt idx="165">
                  <c:v>4.0750000000000028</c:v>
                </c:pt>
                <c:pt idx="166">
                  <c:v>4.1000000000000005</c:v>
                </c:pt>
                <c:pt idx="167">
                  <c:v>4.1249999999999645</c:v>
                </c:pt>
                <c:pt idx="168">
                  <c:v>4.1500000000000057</c:v>
                </c:pt>
                <c:pt idx="169">
                  <c:v>4.1750000000000043</c:v>
                </c:pt>
                <c:pt idx="170">
                  <c:v>4.2000000000000028</c:v>
                </c:pt>
                <c:pt idx="171">
                  <c:v>4.2250000000000005</c:v>
                </c:pt>
                <c:pt idx="172">
                  <c:v>4.2500000000000071</c:v>
                </c:pt>
                <c:pt idx="173">
                  <c:v>4.2749999999999986</c:v>
                </c:pt>
                <c:pt idx="174">
                  <c:v>4.3000000000000043</c:v>
                </c:pt>
                <c:pt idx="175">
                  <c:v>4.3249999999999655</c:v>
                </c:pt>
                <c:pt idx="176">
                  <c:v>4.3500000000000085</c:v>
                </c:pt>
                <c:pt idx="177">
                  <c:v>4.375</c:v>
                </c:pt>
                <c:pt idx="178">
                  <c:v>4.4000000000000083</c:v>
                </c:pt>
                <c:pt idx="179">
                  <c:v>4.4250000000000043</c:v>
                </c:pt>
                <c:pt idx="180">
                  <c:v>4.4500000000000028</c:v>
                </c:pt>
                <c:pt idx="181">
                  <c:v>4.4750000000000014</c:v>
                </c:pt>
                <c:pt idx="182">
                  <c:v>4.5000000000000071</c:v>
                </c:pt>
                <c:pt idx="183">
                  <c:v>4.5250000000000057</c:v>
                </c:pt>
                <c:pt idx="184">
                  <c:v>4.5500000000000043</c:v>
                </c:pt>
                <c:pt idx="185">
                  <c:v>4.5750000000000028</c:v>
                </c:pt>
                <c:pt idx="186">
                  <c:v>4.6000000000000085</c:v>
                </c:pt>
                <c:pt idx="187">
                  <c:v>4.6249999999999645</c:v>
                </c:pt>
                <c:pt idx="188">
                  <c:v>4.6500000000000057</c:v>
                </c:pt>
                <c:pt idx="189">
                  <c:v>4.6750000000000043</c:v>
                </c:pt>
                <c:pt idx="190">
                  <c:v>4.7000000000000099</c:v>
                </c:pt>
                <c:pt idx="191">
                  <c:v>4.7250000000000005</c:v>
                </c:pt>
                <c:pt idx="192">
                  <c:v>4.7500000000000071</c:v>
                </c:pt>
                <c:pt idx="193">
                  <c:v>4.7750000000000083</c:v>
                </c:pt>
                <c:pt idx="194">
                  <c:v>4.8000000000000043</c:v>
                </c:pt>
                <c:pt idx="195">
                  <c:v>4.8249999999999655</c:v>
                </c:pt>
                <c:pt idx="196">
                  <c:v>4.8500000000000005</c:v>
                </c:pt>
                <c:pt idx="197">
                  <c:v>4.8750000000000071</c:v>
                </c:pt>
                <c:pt idx="198">
                  <c:v>4.8999999999999986</c:v>
                </c:pt>
                <c:pt idx="199">
                  <c:v>4.9250000000000043</c:v>
                </c:pt>
                <c:pt idx="200">
                  <c:v>4.9500000000000028</c:v>
                </c:pt>
                <c:pt idx="201">
                  <c:v>4.9750000000000014</c:v>
                </c:pt>
                <c:pt idx="202">
                  <c:v>5</c:v>
                </c:pt>
                <c:pt idx="203">
                  <c:v>5.0250000000000057</c:v>
                </c:pt>
                <c:pt idx="204">
                  <c:v>5.0500000000000043</c:v>
                </c:pt>
                <c:pt idx="205">
                  <c:v>5.0750000000000028</c:v>
                </c:pt>
                <c:pt idx="206">
                  <c:v>5.1000000000000005</c:v>
                </c:pt>
                <c:pt idx="207">
                  <c:v>5.1249999999999645</c:v>
                </c:pt>
                <c:pt idx="208">
                  <c:v>5.1499999999999986</c:v>
                </c:pt>
                <c:pt idx="209">
                  <c:v>5.1750000000000043</c:v>
                </c:pt>
                <c:pt idx="210">
                  <c:v>5.2000000000000028</c:v>
                </c:pt>
                <c:pt idx="211">
                  <c:v>5.2250000000000085</c:v>
                </c:pt>
                <c:pt idx="212">
                  <c:v>5.25</c:v>
                </c:pt>
                <c:pt idx="213">
                  <c:v>5.2750000000000083</c:v>
                </c:pt>
                <c:pt idx="214">
                  <c:v>5.3000000000000043</c:v>
                </c:pt>
                <c:pt idx="215">
                  <c:v>5.3249999999999655</c:v>
                </c:pt>
                <c:pt idx="216">
                  <c:v>5.3500000000000005</c:v>
                </c:pt>
                <c:pt idx="217">
                  <c:v>5.3750000000000071</c:v>
                </c:pt>
                <c:pt idx="218">
                  <c:v>5.4000000000000083</c:v>
                </c:pt>
                <c:pt idx="219">
                  <c:v>5.4250000000000043</c:v>
                </c:pt>
                <c:pt idx="220">
                  <c:v>5.4500000000000028</c:v>
                </c:pt>
                <c:pt idx="221">
                  <c:v>5.4750000000000094</c:v>
                </c:pt>
                <c:pt idx="222">
                  <c:v>5.5</c:v>
                </c:pt>
                <c:pt idx="223">
                  <c:v>5.5250000000000057</c:v>
                </c:pt>
                <c:pt idx="224">
                  <c:v>5.5500000000000043</c:v>
                </c:pt>
                <c:pt idx="225">
                  <c:v>5.5750000000000028</c:v>
                </c:pt>
                <c:pt idx="226">
                  <c:v>5.6000000000000005</c:v>
                </c:pt>
                <c:pt idx="227">
                  <c:v>5.6249999999999645</c:v>
                </c:pt>
                <c:pt idx="228">
                  <c:v>5.6500000000000057</c:v>
                </c:pt>
                <c:pt idx="229">
                  <c:v>5.6749999999999945</c:v>
                </c:pt>
                <c:pt idx="230">
                  <c:v>5.7000000000000028</c:v>
                </c:pt>
                <c:pt idx="231">
                  <c:v>5.7250000000000005</c:v>
                </c:pt>
                <c:pt idx="232">
                  <c:v>5.7500000000000071</c:v>
                </c:pt>
                <c:pt idx="233">
                  <c:v>5.7749999999999986</c:v>
                </c:pt>
                <c:pt idx="234">
                  <c:v>5.8000000000000043</c:v>
                </c:pt>
                <c:pt idx="235">
                  <c:v>5.8249999999999655</c:v>
                </c:pt>
                <c:pt idx="236">
                  <c:v>5.8500000000000005</c:v>
                </c:pt>
                <c:pt idx="237">
                  <c:v>5.875</c:v>
                </c:pt>
                <c:pt idx="238">
                  <c:v>5.9000000000000083</c:v>
                </c:pt>
                <c:pt idx="239">
                  <c:v>5.9250000000000043</c:v>
                </c:pt>
                <c:pt idx="240">
                  <c:v>5.9500000000000028</c:v>
                </c:pt>
                <c:pt idx="241">
                  <c:v>5.9750000000000014</c:v>
                </c:pt>
                <c:pt idx="242">
                  <c:v>6.0000000000000071</c:v>
                </c:pt>
                <c:pt idx="243">
                  <c:v>6.0249999999999755</c:v>
                </c:pt>
                <c:pt idx="244">
                  <c:v>6.0500000000000043</c:v>
                </c:pt>
                <c:pt idx="245">
                  <c:v>6.0750000000000028</c:v>
                </c:pt>
                <c:pt idx="246">
                  <c:v>6.1000000000000085</c:v>
                </c:pt>
                <c:pt idx="247">
                  <c:v>6.1249999999999645</c:v>
                </c:pt>
                <c:pt idx="248">
                  <c:v>6.1500000000000057</c:v>
                </c:pt>
                <c:pt idx="249">
                  <c:v>6.1750000000000043</c:v>
                </c:pt>
                <c:pt idx="250">
                  <c:v>6.2000000000000028</c:v>
                </c:pt>
                <c:pt idx="251">
                  <c:v>6.2250000000000005</c:v>
                </c:pt>
                <c:pt idx="252">
                  <c:v>6.2500000000000071</c:v>
                </c:pt>
                <c:pt idx="253">
                  <c:v>6.2750000000000083</c:v>
                </c:pt>
                <c:pt idx="254">
                  <c:v>6.3000000000000043</c:v>
                </c:pt>
                <c:pt idx="255">
                  <c:v>6.3249999999999655</c:v>
                </c:pt>
                <c:pt idx="256">
                  <c:v>6.3500000000000005</c:v>
                </c:pt>
                <c:pt idx="257">
                  <c:v>6.375</c:v>
                </c:pt>
                <c:pt idx="258">
                  <c:v>6.3999999999999986</c:v>
                </c:pt>
                <c:pt idx="259">
                  <c:v>6.4250000000000043</c:v>
                </c:pt>
                <c:pt idx="260">
                  <c:v>6.4500000000000028</c:v>
                </c:pt>
                <c:pt idx="261">
                  <c:v>6.4750000000000014</c:v>
                </c:pt>
                <c:pt idx="262">
                  <c:v>6.5</c:v>
                </c:pt>
                <c:pt idx="263">
                  <c:v>6.5250000000000057</c:v>
                </c:pt>
                <c:pt idx="264">
                  <c:v>6.5499999999999972</c:v>
                </c:pt>
                <c:pt idx="265">
                  <c:v>6.5750000000000028</c:v>
                </c:pt>
                <c:pt idx="266">
                  <c:v>6.6000000000000005</c:v>
                </c:pt>
                <c:pt idx="267">
                  <c:v>6.6249999999999645</c:v>
                </c:pt>
                <c:pt idx="268">
                  <c:v>6.6500000000000057</c:v>
                </c:pt>
                <c:pt idx="269">
                  <c:v>6.6750000000000043</c:v>
                </c:pt>
                <c:pt idx="270">
                  <c:v>6.7000000000000028</c:v>
                </c:pt>
                <c:pt idx="271">
                  <c:v>6.7250000000000005</c:v>
                </c:pt>
                <c:pt idx="272">
                  <c:v>6.75</c:v>
                </c:pt>
                <c:pt idx="273">
                  <c:v>6.7750000000000083</c:v>
                </c:pt>
                <c:pt idx="274">
                  <c:v>6.8000000000000043</c:v>
                </c:pt>
                <c:pt idx="275">
                  <c:v>6.8250000000000055</c:v>
                </c:pt>
                <c:pt idx="276">
                  <c:v>6.8500000000000005</c:v>
                </c:pt>
                <c:pt idx="277">
                  <c:v>6.8750000000000071</c:v>
                </c:pt>
                <c:pt idx="278">
                  <c:v>6.8999999999999986</c:v>
                </c:pt>
                <c:pt idx="279">
                  <c:v>6.9250000000000043</c:v>
                </c:pt>
                <c:pt idx="280">
                  <c:v>6.9500000000000028</c:v>
                </c:pt>
                <c:pt idx="281">
                  <c:v>6.9750000000000094</c:v>
                </c:pt>
                <c:pt idx="282">
                  <c:v>7.0000000000000071</c:v>
                </c:pt>
                <c:pt idx="283">
                  <c:v>7.0250000000000057</c:v>
                </c:pt>
                <c:pt idx="284">
                  <c:v>7.0500000000000043</c:v>
                </c:pt>
                <c:pt idx="285">
                  <c:v>7.0750000000000028</c:v>
                </c:pt>
                <c:pt idx="286">
                  <c:v>7.1000000000000005</c:v>
                </c:pt>
                <c:pt idx="287">
                  <c:v>7.1249999999999645</c:v>
                </c:pt>
                <c:pt idx="288">
                  <c:v>7.1500000000000057</c:v>
                </c:pt>
                <c:pt idx="289">
                  <c:v>7.1750000000000043</c:v>
                </c:pt>
                <c:pt idx="290">
                  <c:v>7.2000000000000028</c:v>
                </c:pt>
                <c:pt idx="291">
                  <c:v>7.2250000000000005</c:v>
                </c:pt>
                <c:pt idx="292">
                  <c:v>7.25</c:v>
                </c:pt>
                <c:pt idx="293">
                  <c:v>7.2749999999999986</c:v>
                </c:pt>
                <c:pt idx="294">
                  <c:v>7.3000000000000043</c:v>
                </c:pt>
                <c:pt idx="295">
                  <c:v>7.3249999999999655</c:v>
                </c:pt>
                <c:pt idx="296">
                  <c:v>7.3500000000000085</c:v>
                </c:pt>
                <c:pt idx="297">
                  <c:v>7.375</c:v>
                </c:pt>
                <c:pt idx="298">
                  <c:v>7.4000000000000083</c:v>
                </c:pt>
                <c:pt idx="299">
                  <c:v>7.4249999999999945</c:v>
                </c:pt>
                <c:pt idx="300">
                  <c:v>7.4500000000000028</c:v>
                </c:pt>
                <c:pt idx="301">
                  <c:v>7.4750000000000014</c:v>
                </c:pt>
                <c:pt idx="302">
                  <c:v>7.5000000000000071</c:v>
                </c:pt>
                <c:pt idx="303">
                  <c:v>7.5250000000000057</c:v>
                </c:pt>
                <c:pt idx="304">
                  <c:v>7.5500000000000043</c:v>
                </c:pt>
                <c:pt idx="305">
                  <c:v>7.5750000000000028</c:v>
                </c:pt>
                <c:pt idx="306">
                  <c:v>7.6000000000000005</c:v>
                </c:pt>
                <c:pt idx="307">
                  <c:v>7.6249999999999645</c:v>
                </c:pt>
                <c:pt idx="308">
                  <c:v>7.6500000000000057</c:v>
                </c:pt>
                <c:pt idx="309">
                  <c:v>7.6750000000000043</c:v>
                </c:pt>
                <c:pt idx="310">
                  <c:v>7.7000000000000099</c:v>
                </c:pt>
                <c:pt idx="311">
                  <c:v>7.7250000000000005</c:v>
                </c:pt>
                <c:pt idx="312">
                  <c:v>7.7500000000000071</c:v>
                </c:pt>
                <c:pt idx="313">
                  <c:v>7.7749999999999986</c:v>
                </c:pt>
                <c:pt idx="314">
                  <c:v>7.8000000000000043</c:v>
                </c:pt>
                <c:pt idx="315">
                  <c:v>7.8249999999999655</c:v>
                </c:pt>
                <c:pt idx="316">
                  <c:v>7.8500000000000085</c:v>
                </c:pt>
                <c:pt idx="317">
                  <c:v>7.8750000000000071</c:v>
                </c:pt>
                <c:pt idx="318">
                  <c:v>7.9000000000000083</c:v>
                </c:pt>
                <c:pt idx="319">
                  <c:v>7.9250000000000043</c:v>
                </c:pt>
                <c:pt idx="320">
                  <c:v>7.9500000000000028</c:v>
                </c:pt>
                <c:pt idx="321">
                  <c:v>7.9750000000000014</c:v>
                </c:pt>
                <c:pt idx="322">
                  <c:v>8</c:v>
                </c:pt>
                <c:pt idx="323">
                  <c:v>8.0250000000000057</c:v>
                </c:pt>
                <c:pt idx="324">
                  <c:v>8.0500000000000043</c:v>
                </c:pt>
                <c:pt idx="325">
                  <c:v>8.0750000000000028</c:v>
                </c:pt>
                <c:pt idx="326">
                  <c:v>8.1000000000000014</c:v>
                </c:pt>
                <c:pt idx="327">
                  <c:v>8.1250000000000071</c:v>
                </c:pt>
                <c:pt idx="328">
                  <c:v>8.15</c:v>
                </c:pt>
                <c:pt idx="329">
                  <c:v>8.1750000000000043</c:v>
                </c:pt>
                <c:pt idx="330">
                  <c:v>8.2000000000000011</c:v>
                </c:pt>
                <c:pt idx="331">
                  <c:v>8.2250000000000085</c:v>
                </c:pt>
                <c:pt idx="332">
                  <c:v>8.25</c:v>
                </c:pt>
                <c:pt idx="333">
                  <c:v>8.2750000000000057</c:v>
                </c:pt>
                <c:pt idx="334">
                  <c:v>8.3000000000000043</c:v>
                </c:pt>
                <c:pt idx="335">
                  <c:v>8.3250000000000028</c:v>
                </c:pt>
                <c:pt idx="336">
                  <c:v>8.3500000000000068</c:v>
                </c:pt>
                <c:pt idx="337">
                  <c:v>8.3750000000000266</c:v>
                </c:pt>
                <c:pt idx="338">
                  <c:v>8.4000000000000057</c:v>
                </c:pt>
                <c:pt idx="339">
                  <c:v>8.4250000000000043</c:v>
                </c:pt>
                <c:pt idx="340">
                  <c:v>8.4500000000000028</c:v>
                </c:pt>
                <c:pt idx="341">
                  <c:v>8.4750000000000227</c:v>
                </c:pt>
                <c:pt idx="342">
                  <c:v>8.5</c:v>
                </c:pt>
                <c:pt idx="343">
                  <c:v>8.5250000000000057</c:v>
                </c:pt>
                <c:pt idx="344">
                  <c:v>8.5500000000000043</c:v>
                </c:pt>
                <c:pt idx="345">
                  <c:v>8.5750000000000206</c:v>
                </c:pt>
                <c:pt idx="346">
                  <c:v>8.6000000000000014</c:v>
                </c:pt>
                <c:pt idx="347">
                  <c:v>8.6250000000000071</c:v>
                </c:pt>
                <c:pt idx="348">
                  <c:v>8.6500000000000057</c:v>
                </c:pt>
                <c:pt idx="349">
                  <c:v>8.6750000000000043</c:v>
                </c:pt>
                <c:pt idx="350">
                  <c:v>8.7000000000000011</c:v>
                </c:pt>
                <c:pt idx="351">
                  <c:v>8.7250000000000014</c:v>
                </c:pt>
                <c:pt idx="352">
                  <c:v>8.7500000000000071</c:v>
                </c:pt>
                <c:pt idx="353">
                  <c:v>8.7750000000000004</c:v>
                </c:pt>
                <c:pt idx="354">
                  <c:v>8.8000000000000043</c:v>
                </c:pt>
                <c:pt idx="355">
                  <c:v>8.8250000000000028</c:v>
                </c:pt>
                <c:pt idx="356">
                  <c:v>8.8500000000000068</c:v>
                </c:pt>
                <c:pt idx="357">
                  <c:v>8.8750000000000266</c:v>
                </c:pt>
                <c:pt idx="358">
                  <c:v>8.9000000000000057</c:v>
                </c:pt>
                <c:pt idx="359">
                  <c:v>8.9250000000000043</c:v>
                </c:pt>
                <c:pt idx="360">
                  <c:v>8.9500000000000028</c:v>
                </c:pt>
                <c:pt idx="361">
                  <c:v>8.9750000000000068</c:v>
                </c:pt>
                <c:pt idx="362">
                  <c:v>9.0000000000000071</c:v>
                </c:pt>
                <c:pt idx="363">
                  <c:v>9.0250000000000004</c:v>
                </c:pt>
                <c:pt idx="364">
                  <c:v>9.0500000000000043</c:v>
                </c:pt>
                <c:pt idx="365">
                  <c:v>9.0750000000000028</c:v>
                </c:pt>
                <c:pt idx="366">
                  <c:v>9.1000000000000085</c:v>
                </c:pt>
                <c:pt idx="367">
                  <c:v>9.125</c:v>
                </c:pt>
                <c:pt idx="368">
                  <c:v>9.1500000000000057</c:v>
                </c:pt>
                <c:pt idx="369">
                  <c:v>9.1750000000000043</c:v>
                </c:pt>
                <c:pt idx="370">
                  <c:v>9.2000000000000011</c:v>
                </c:pt>
                <c:pt idx="371">
                  <c:v>9.2250000000000014</c:v>
                </c:pt>
                <c:pt idx="372">
                  <c:v>9.2500000000000071</c:v>
                </c:pt>
                <c:pt idx="373">
                  <c:v>9.2750000000000057</c:v>
                </c:pt>
                <c:pt idx="374">
                  <c:v>9.3000000000000043</c:v>
                </c:pt>
                <c:pt idx="375">
                  <c:v>9.3250000000000028</c:v>
                </c:pt>
                <c:pt idx="376">
                  <c:v>9.3500000000000227</c:v>
                </c:pt>
                <c:pt idx="377">
                  <c:v>9.3750000000000266</c:v>
                </c:pt>
                <c:pt idx="378">
                  <c:v>9.4000000000000057</c:v>
                </c:pt>
                <c:pt idx="379">
                  <c:v>9.4250000000000043</c:v>
                </c:pt>
                <c:pt idx="380">
                  <c:v>9.4500000000000028</c:v>
                </c:pt>
                <c:pt idx="381">
                  <c:v>9.4750000000000068</c:v>
                </c:pt>
                <c:pt idx="382">
                  <c:v>9.5</c:v>
                </c:pt>
                <c:pt idx="383">
                  <c:v>9.5250000000000057</c:v>
                </c:pt>
                <c:pt idx="384">
                  <c:v>9.5500000000000025</c:v>
                </c:pt>
                <c:pt idx="385">
                  <c:v>9.5750000000000028</c:v>
                </c:pt>
                <c:pt idx="386">
                  <c:v>9.6000000000000014</c:v>
                </c:pt>
                <c:pt idx="387">
                  <c:v>9.6250000000000071</c:v>
                </c:pt>
                <c:pt idx="388">
                  <c:v>9.6500000000000057</c:v>
                </c:pt>
                <c:pt idx="389">
                  <c:v>9.6750000000000167</c:v>
                </c:pt>
                <c:pt idx="390">
                  <c:v>9.7000000000000011</c:v>
                </c:pt>
                <c:pt idx="391">
                  <c:v>9.7250000000000014</c:v>
                </c:pt>
                <c:pt idx="392">
                  <c:v>9.75</c:v>
                </c:pt>
                <c:pt idx="393">
                  <c:v>9.7750000000000057</c:v>
                </c:pt>
                <c:pt idx="394">
                  <c:v>9.8000000000000043</c:v>
                </c:pt>
                <c:pt idx="395">
                  <c:v>9.8250000000000206</c:v>
                </c:pt>
                <c:pt idx="396">
                  <c:v>9.8500000000000068</c:v>
                </c:pt>
                <c:pt idx="397">
                  <c:v>9.8750000000000266</c:v>
                </c:pt>
                <c:pt idx="398">
                  <c:v>9.9000000000000021</c:v>
                </c:pt>
                <c:pt idx="399">
                  <c:v>9.9250000000000043</c:v>
                </c:pt>
                <c:pt idx="400">
                  <c:v>9.9500000000000028</c:v>
                </c:pt>
                <c:pt idx="401">
                  <c:v>9.9750000000000227</c:v>
                </c:pt>
                <c:pt idx="402">
                  <c:v>10.000000000000007</c:v>
                </c:pt>
                <c:pt idx="403">
                  <c:v>10.025000000000016</c:v>
                </c:pt>
                <c:pt idx="404">
                  <c:v>10.050000000000002</c:v>
                </c:pt>
                <c:pt idx="405">
                  <c:v>10.075000000000006</c:v>
                </c:pt>
                <c:pt idx="406">
                  <c:v>10.100000000000001</c:v>
                </c:pt>
                <c:pt idx="407">
                  <c:v>10.125000000000007</c:v>
                </c:pt>
                <c:pt idx="408">
                  <c:v>10.150000000000006</c:v>
                </c:pt>
                <c:pt idx="409">
                  <c:v>10.175000000000004</c:v>
                </c:pt>
                <c:pt idx="410">
                  <c:v>10.20000000000001</c:v>
                </c:pt>
                <c:pt idx="411">
                  <c:v>10.225000000000001</c:v>
                </c:pt>
                <c:pt idx="412">
                  <c:v>10.25</c:v>
                </c:pt>
                <c:pt idx="413">
                  <c:v>10.275</c:v>
                </c:pt>
                <c:pt idx="414">
                  <c:v>10.300000000000004</c:v>
                </c:pt>
                <c:pt idx="415">
                  <c:v>10.325000000000006</c:v>
                </c:pt>
                <c:pt idx="416">
                  <c:v>10.350000000000026</c:v>
                </c:pt>
                <c:pt idx="417">
                  <c:v>10.375000000000076</c:v>
                </c:pt>
                <c:pt idx="418">
                  <c:v>10.400000000000002</c:v>
                </c:pt>
                <c:pt idx="419">
                  <c:v>10.425000000000002</c:v>
                </c:pt>
                <c:pt idx="420">
                  <c:v>10.450000000000006</c:v>
                </c:pt>
                <c:pt idx="421">
                  <c:v>10.475000000000026</c:v>
                </c:pt>
                <c:pt idx="422">
                  <c:v>10.500000000000007</c:v>
                </c:pt>
                <c:pt idx="423">
                  <c:v>10.525000000000006</c:v>
                </c:pt>
                <c:pt idx="424">
                  <c:v>10.55000000000002</c:v>
                </c:pt>
                <c:pt idx="425">
                  <c:v>10.575000000000006</c:v>
                </c:pt>
                <c:pt idx="426">
                  <c:v>10.600000000000001</c:v>
                </c:pt>
                <c:pt idx="427">
                  <c:v>10.625</c:v>
                </c:pt>
                <c:pt idx="428">
                  <c:v>10.650000000000006</c:v>
                </c:pt>
                <c:pt idx="429">
                  <c:v>10.675000000000004</c:v>
                </c:pt>
                <c:pt idx="430">
                  <c:v>10.70000000000001</c:v>
                </c:pt>
                <c:pt idx="431">
                  <c:v>10.725000000000009</c:v>
                </c:pt>
                <c:pt idx="432">
                  <c:v>10.75</c:v>
                </c:pt>
                <c:pt idx="433">
                  <c:v>10.775</c:v>
                </c:pt>
                <c:pt idx="434">
                  <c:v>10.800000000000004</c:v>
                </c:pt>
                <c:pt idx="435">
                  <c:v>10.825000000000006</c:v>
                </c:pt>
                <c:pt idx="436">
                  <c:v>10.850000000000026</c:v>
                </c:pt>
                <c:pt idx="437">
                  <c:v>10.875000000000076</c:v>
                </c:pt>
                <c:pt idx="438">
                  <c:v>10.900000000000016</c:v>
                </c:pt>
                <c:pt idx="439">
                  <c:v>10.925000000000002</c:v>
                </c:pt>
                <c:pt idx="440">
                  <c:v>10.950000000000006</c:v>
                </c:pt>
                <c:pt idx="441">
                  <c:v>10.975000000000026</c:v>
                </c:pt>
                <c:pt idx="442">
                  <c:v>11.000000000000007</c:v>
                </c:pt>
                <c:pt idx="443">
                  <c:v>11.025000000000006</c:v>
                </c:pt>
                <c:pt idx="444">
                  <c:v>11.050000000000004</c:v>
                </c:pt>
                <c:pt idx="445">
                  <c:v>11.075000000000022</c:v>
                </c:pt>
                <c:pt idx="446">
                  <c:v>11.100000000000001</c:v>
                </c:pt>
                <c:pt idx="447">
                  <c:v>11.125</c:v>
                </c:pt>
                <c:pt idx="448">
                  <c:v>11.15</c:v>
                </c:pt>
                <c:pt idx="449">
                  <c:v>11.175000000000004</c:v>
                </c:pt>
                <c:pt idx="450">
                  <c:v>11.200000000000003</c:v>
                </c:pt>
                <c:pt idx="451">
                  <c:v>11.225000000000009</c:v>
                </c:pt>
                <c:pt idx="452">
                  <c:v>11.250000000000007</c:v>
                </c:pt>
                <c:pt idx="453">
                  <c:v>11.275</c:v>
                </c:pt>
                <c:pt idx="454">
                  <c:v>11.3</c:v>
                </c:pt>
                <c:pt idx="455">
                  <c:v>11.325000000000006</c:v>
                </c:pt>
                <c:pt idx="456">
                  <c:v>11.350000000000026</c:v>
                </c:pt>
                <c:pt idx="457">
                  <c:v>11.375000000000076</c:v>
                </c:pt>
                <c:pt idx="458">
                  <c:v>11.400000000000006</c:v>
                </c:pt>
                <c:pt idx="459">
                  <c:v>11.42500000000002</c:v>
                </c:pt>
                <c:pt idx="460">
                  <c:v>11.450000000000006</c:v>
                </c:pt>
                <c:pt idx="461">
                  <c:v>11.475000000000026</c:v>
                </c:pt>
                <c:pt idx="462">
                  <c:v>11.5</c:v>
                </c:pt>
                <c:pt idx="463">
                  <c:v>11.525000000000006</c:v>
                </c:pt>
                <c:pt idx="464">
                  <c:v>11.550000000000004</c:v>
                </c:pt>
                <c:pt idx="465">
                  <c:v>11.575000000000022</c:v>
                </c:pt>
                <c:pt idx="466">
                  <c:v>11.600000000000009</c:v>
                </c:pt>
                <c:pt idx="467">
                  <c:v>11.625</c:v>
                </c:pt>
                <c:pt idx="468">
                  <c:v>11.65</c:v>
                </c:pt>
                <c:pt idx="469">
                  <c:v>11.675000000000004</c:v>
                </c:pt>
                <c:pt idx="470">
                  <c:v>11.700000000000003</c:v>
                </c:pt>
                <c:pt idx="471">
                  <c:v>11.725000000000009</c:v>
                </c:pt>
                <c:pt idx="472">
                  <c:v>11.750000000000007</c:v>
                </c:pt>
                <c:pt idx="473">
                  <c:v>11.775000000000006</c:v>
                </c:pt>
                <c:pt idx="474">
                  <c:v>11.8</c:v>
                </c:pt>
                <c:pt idx="475">
                  <c:v>11.825000000000006</c:v>
                </c:pt>
                <c:pt idx="476">
                  <c:v>11.850000000000026</c:v>
                </c:pt>
                <c:pt idx="477">
                  <c:v>11.875000000000076</c:v>
                </c:pt>
                <c:pt idx="478">
                  <c:v>11.900000000000006</c:v>
                </c:pt>
                <c:pt idx="479">
                  <c:v>11.925000000000004</c:v>
                </c:pt>
                <c:pt idx="480">
                  <c:v>11.950000000000022</c:v>
                </c:pt>
                <c:pt idx="481">
                  <c:v>11.975000000000026</c:v>
                </c:pt>
                <c:pt idx="482">
                  <c:v>12</c:v>
                </c:pt>
                <c:pt idx="483">
                  <c:v>12.025</c:v>
                </c:pt>
                <c:pt idx="484">
                  <c:v>12.050000000000004</c:v>
                </c:pt>
                <c:pt idx="485">
                  <c:v>12.075000000000006</c:v>
                </c:pt>
                <c:pt idx="486">
                  <c:v>12.100000000000009</c:v>
                </c:pt>
                <c:pt idx="487">
                  <c:v>12.125000000000007</c:v>
                </c:pt>
                <c:pt idx="488">
                  <c:v>12.15</c:v>
                </c:pt>
                <c:pt idx="489">
                  <c:v>12.175000000000002</c:v>
                </c:pt>
                <c:pt idx="490">
                  <c:v>12.200000000000003</c:v>
                </c:pt>
                <c:pt idx="491">
                  <c:v>12.225000000000001</c:v>
                </c:pt>
                <c:pt idx="492">
                  <c:v>12.250000000000007</c:v>
                </c:pt>
                <c:pt idx="493">
                  <c:v>12.275000000000006</c:v>
                </c:pt>
                <c:pt idx="494">
                  <c:v>12.30000000000002</c:v>
                </c:pt>
                <c:pt idx="495">
                  <c:v>12.325000000000006</c:v>
                </c:pt>
                <c:pt idx="496">
                  <c:v>12.350000000000026</c:v>
                </c:pt>
                <c:pt idx="497">
                  <c:v>12.375000000000076</c:v>
                </c:pt>
                <c:pt idx="498">
                  <c:v>12.400000000000006</c:v>
                </c:pt>
                <c:pt idx="499">
                  <c:v>12.425000000000004</c:v>
                </c:pt>
                <c:pt idx="500">
                  <c:v>12.450000000000022</c:v>
                </c:pt>
                <c:pt idx="501">
                  <c:v>12.475000000000026</c:v>
                </c:pt>
                <c:pt idx="502">
                  <c:v>12.5</c:v>
                </c:pt>
                <c:pt idx="503">
                  <c:v>12.525</c:v>
                </c:pt>
                <c:pt idx="504">
                  <c:v>12.550000000000004</c:v>
                </c:pt>
                <c:pt idx="505">
                  <c:v>12.575000000000006</c:v>
                </c:pt>
                <c:pt idx="506">
                  <c:v>12.600000000000001</c:v>
                </c:pt>
                <c:pt idx="507">
                  <c:v>12.625000000000007</c:v>
                </c:pt>
                <c:pt idx="508">
                  <c:v>12.650000000000006</c:v>
                </c:pt>
                <c:pt idx="509">
                  <c:v>12.675000000000002</c:v>
                </c:pt>
                <c:pt idx="510">
                  <c:v>12.700000000000001</c:v>
                </c:pt>
                <c:pt idx="511">
                  <c:v>12.725000000000001</c:v>
                </c:pt>
                <c:pt idx="512">
                  <c:v>12.75</c:v>
                </c:pt>
                <c:pt idx="513">
                  <c:v>12.775000000000006</c:v>
                </c:pt>
                <c:pt idx="514">
                  <c:v>12.800000000000004</c:v>
                </c:pt>
                <c:pt idx="515">
                  <c:v>12.825000000000022</c:v>
                </c:pt>
                <c:pt idx="516">
                  <c:v>12.850000000000026</c:v>
                </c:pt>
                <c:pt idx="517">
                  <c:v>12.875000000000076</c:v>
                </c:pt>
                <c:pt idx="518">
                  <c:v>12.900000000000002</c:v>
                </c:pt>
                <c:pt idx="519">
                  <c:v>12.925000000000004</c:v>
                </c:pt>
                <c:pt idx="520">
                  <c:v>12.950000000000006</c:v>
                </c:pt>
                <c:pt idx="521">
                  <c:v>12.975000000000026</c:v>
                </c:pt>
                <c:pt idx="522">
                  <c:v>13.000000000000007</c:v>
                </c:pt>
                <c:pt idx="523">
                  <c:v>13.025</c:v>
                </c:pt>
                <c:pt idx="524">
                  <c:v>13.05</c:v>
                </c:pt>
                <c:pt idx="525">
                  <c:v>13.075000000000006</c:v>
                </c:pt>
                <c:pt idx="526">
                  <c:v>13.100000000000001</c:v>
                </c:pt>
                <c:pt idx="527">
                  <c:v>13.125000000000007</c:v>
                </c:pt>
                <c:pt idx="528">
                  <c:v>13.150000000000006</c:v>
                </c:pt>
                <c:pt idx="529">
                  <c:v>13.17500000000002</c:v>
                </c:pt>
                <c:pt idx="530">
                  <c:v>13.20000000000001</c:v>
                </c:pt>
                <c:pt idx="531">
                  <c:v>13.225000000000001</c:v>
                </c:pt>
                <c:pt idx="532">
                  <c:v>13.25</c:v>
                </c:pt>
                <c:pt idx="533">
                  <c:v>13.275000000000006</c:v>
                </c:pt>
                <c:pt idx="534">
                  <c:v>13.300000000000004</c:v>
                </c:pt>
                <c:pt idx="535">
                  <c:v>13.325000000000006</c:v>
                </c:pt>
                <c:pt idx="536">
                  <c:v>13.350000000000026</c:v>
                </c:pt>
                <c:pt idx="537">
                  <c:v>13.375000000000076</c:v>
                </c:pt>
                <c:pt idx="538">
                  <c:v>13.400000000000002</c:v>
                </c:pt>
                <c:pt idx="539">
                  <c:v>13.425000000000002</c:v>
                </c:pt>
                <c:pt idx="540">
                  <c:v>13.450000000000006</c:v>
                </c:pt>
                <c:pt idx="541">
                  <c:v>13.475000000000026</c:v>
                </c:pt>
                <c:pt idx="542">
                  <c:v>13.500000000000007</c:v>
                </c:pt>
                <c:pt idx="543">
                  <c:v>13.525000000000006</c:v>
                </c:pt>
                <c:pt idx="544">
                  <c:v>13.55000000000002</c:v>
                </c:pt>
                <c:pt idx="545">
                  <c:v>13.575000000000006</c:v>
                </c:pt>
                <c:pt idx="546">
                  <c:v>13.600000000000001</c:v>
                </c:pt>
                <c:pt idx="547">
                  <c:v>13.625</c:v>
                </c:pt>
                <c:pt idx="548">
                  <c:v>13.650000000000006</c:v>
                </c:pt>
                <c:pt idx="549">
                  <c:v>13.675000000000004</c:v>
                </c:pt>
                <c:pt idx="550">
                  <c:v>13.70000000000001</c:v>
                </c:pt>
                <c:pt idx="551">
                  <c:v>13.725000000000009</c:v>
                </c:pt>
                <c:pt idx="552">
                  <c:v>13.75</c:v>
                </c:pt>
                <c:pt idx="553">
                  <c:v>13.775</c:v>
                </c:pt>
                <c:pt idx="554">
                  <c:v>13.800000000000004</c:v>
                </c:pt>
                <c:pt idx="555">
                  <c:v>13.825000000000006</c:v>
                </c:pt>
                <c:pt idx="556">
                  <c:v>13.850000000000026</c:v>
                </c:pt>
                <c:pt idx="557">
                  <c:v>13.875000000000076</c:v>
                </c:pt>
                <c:pt idx="558">
                  <c:v>13.900000000000016</c:v>
                </c:pt>
                <c:pt idx="559">
                  <c:v>13.925000000000002</c:v>
                </c:pt>
                <c:pt idx="560">
                  <c:v>13.950000000000006</c:v>
                </c:pt>
                <c:pt idx="561">
                  <c:v>13.975000000000026</c:v>
                </c:pt>
                <c:pt idx="562">
                  <c:v>14</c:v>
                </c:pt>
                <c:pt idx="563">
                  <c:v>14.025000000000006</c:v>
                </c:pt>
                <c:pt idx="564">
                  <c:v>14.05000000000002</c:v>
                </c:pt>
                <c:pt idx="565">
                  <c:v>14.075000000000006</c:v>
                </c:pt>
                <c:pt idx="566">
                  <c:v>14.100000000000001</c:v>
                </c:pt>
                <c:pt idx="567">
                  <c:v>14.125</c:v>
                </c:pt>
                <c:pt idx="568">
                  <c:v>14.150000000000006</c:v>
                </c:pt>
                <c:pt idx="569">
                  <c:v>14.175000000000002</c:v>
                </c:pt>
                <c:pt idx="570">
                  <c:v>14.200000000000003</c:v>
                </c:pt>
                <c:pt idx="571">
                  <c:v>14.225000000000009</c:v>
                </c:pt>
                <c:pt idx="572">
                  <c:v>14.250000000000014</c:v>
                </c:pt>
                <c:pt idx="573">
                  <c:v>14.275</c:v>
                </c:pt>
                <c:pt idx="574">
                  <c:v>14.3</c:v>
                </c:pt>
                <c:pt idx="575">
                  <c:v>14.325000000000006</c:v>
                </c:pt>
                <c:pt idx="576">
                  <c:v>14.350000000000026</c:v>
                </c:pt>
                <c:pt idx="577">
                  <c:v>14.375000000000076</c:v>
                </c:pt>
                <c:pt idx="578">
                  <c:v>14.400000000000006</c:v>
                </c:pt>
                <c:pt idx="579">
                  <c:v>14.42500000000002</c:v>
                </c:pt>
                <c:pt idx="580">
                  <c:v>14.450000000000006</c:v>
                </c:pt>
                <c:pt idx="581">
                  <c:v>14.475000000000026</c:v>
                </c:pt>
                <c:pt idx="582">
                  <c:v>14.5</c:v>
                </c:pt>
                <c:pt idx="583">
                  <c:v>14.525000000000006</c:v>
                </c:pt>
                <c:pt idx="584">
                  <c:v>14.55000000000002</c:v>
                </c:pt>
                <c:pt idx="585">
                  <c:v>14.575000000000006</c:v>
                </c:pt>
                <c:pt idx="586">
                  <c:v>14.600000000000009</c:v>
                </c:pt>
                <c:pt idx="587">
                  <c:v>14.625</c:v>
                </c:pt>
                <c:pt idx="588">
                  <c:v>14.650000000000006</c:v>
                </c:pt>
                <c:pt idx="589">
                  <c:v>14.675000000000002</c:v>
                </c:pt>
                <c:pt idx="590">
                  <c:v>14.700000000000003</c:v>
                </c:pt>
                <c:pt idx="591">
                  <c:v>14.725000000000009</c:v>
                </c:pt>
                <c:pt idx="592">
                  <c:v>14.750000000000014</c:v>
                </c:pt>
                <c:pt idx="593">
                  <c:v>14.775000000000006</c:v>
                </c:pt>
                <c:pt idx="594">
                  <c:v>14.8</c:v>
                </c:pt>
                <c:pt idx="595">
                  <c:v>14.825000000000006</c:v>
                </c:pt>
                <c:pt idx="596">
                  <c:v>14.850000000000026</c:v>
                </c:pt>
                <c:pt idx="597">
                  <c:v>14.875000000000076</c:v>
                </c:pt>
                <c:pt idx="598">
                  <c:v>14.900000000000006</c:v>
                </c:pt>
                <c:pt idx="599">
                  <c:v>14.92500000000002</c:v>
                </c:pt>
                <c:pt idx="600">
                  <c:v>14.950000000000006</c:v>
                </c:pt>
                <c:pt idx="601">
                  <c:v>14.975000000000026</c:v>
                </c:pt>
                <c:pt idx="602">
                  <c:v>15</c:v>
                </c:pt>
                <c:pt idx="603">
                  <c:v>15.025000000000006</c:v>
                </c:pt>
                <c:pt idx="604">
                  <c:v>15.05</c:v>
                </c:pt>
                <c:pt idx="605">
                  <c:v>15.075000000000006</c:v>
                </c:pt>
                <c:pt idx="606">
                  <c:v>15.100000000000009</c:v>
                </c:pt>
                <c:pt idx="607">
                  <c:v>15.125000000000014</c:v>
                </c:pt>
                <c:pt idx="608">
                  <c:v>15.15</c:v>
                </c:pt>
                <c:pt idx="609">
                  <c:v>15.175000000000002</c:v>
                </c:pt>
                <c:pt idx="610">
                  <c:v>15.200000000000003</c:v>
                </c:pt>
                <c:pt idx="611">
                  <c:v>15.225000000000009</c:v>
                </c:pt>
                <c:pt idx="612">
                  <c:v>15.25</c:v>
                </c:pt>
                <c:pt idx="613">
                  <c:v>15.275000000000006</c:v>
                </c:pt>
                <c:pt idx="614">
                  <c:v>15.30000000000002</c:v>
                </c:pt>
                <c:pt idx="615">
                  <c:v>15.325000000000006</c:v>
                </c:pt>
                <c:pt idx="616">
                  <c:v>15.350000000000026</c:v>
                </c:pt>
                <c:pt idx="617">
                  <c:v>15.375000000000076</c:v>
                </c:pt>
                <c:pt idx="618">
                  <c:v>15.400000000000006</c:v>
                </c:pt>
                <c:pt idx="619">
                  <c:v>15.42500000000002</c:v>
                </c:pt>
                <c:pt idx="620">
                  <c:v>15.450000000000006</c:v>
                </c:pt>
                <c:pt idx="621">
                  <c:v>15.475000000000026</c:v>
                </c:pt>
                <c:pt idx="622">
                  <c:v>15.5</c:v>
                </c:pt>
                <c:pt idx="623">
                  <c:v>15.525000000000006</c:v>
                </c:pt>
                <c:pt idx="624">
                  <c:v>15.55</c:v>
                </c:pt>
                <c:pt idx="625">
                  <c:v>15.575000000000006</c:v>
                </c:pt>
                <c:pt idx="626">
                  <c:v>15.600000000000009</c:v>
                </c:pt>
                <c:pt idx="627">
                  <c:v>15.625</c:v>
                </c:pt>
                <c:pt idx="628">
                  <c:v>15.650000000000006</c:v>
                </c:pt>
                <c:pt idx="629">
                  <c:v>15.675000000000002</c:v>
                </c:pt>
                <c:pt idx="630">
                  <c:v>15.700000000000003</c:v>
                </c:pt>
                <c:pt idx="631">
                  <c:v>15.724999999999994</c:v>
                </c:pt>
                <c:pt idx="632">
                  <c:v>15.75</c:v>
                </c:pt>
                <c:pt idx="633">
                  <c:v>15.775000000000006</c:v>
                </c:pt>
                <c:pt idx="634">
                  <c:v>15.80000000000002</c:v>
                </c:pt>
                <c:pt idx="635">
                  <c:v>15.825000000000006</c:v>
                </c:pt>
                <c:pt idx="636">
                  <c:v>15.850000000000026</c:v>
                </c:pt>
                <c:pt idx="637">
                  <c:v>15.875000000000076</c:v>
                </c:pt>
                <c:pt idx="638">
                  <c:v>15.900000000000006</c:v>
                </c:pt>
                <c:pt idx="639">
                  <c:v>15.925000000000002</c:v>
                </c:pt>
                <c:pt idx="640">
                  <c:v>15.950000000000006</c:v>
                </c:pt>
                <c:pt idx="641">
                  <c:v>15.975000000000026</c:v>
                </c:pt>
                <c:pt idx="642">
                  <c:v>16.000000000000014</c:v>
                </c:pt>
                <c:pt idx="643">
                  <c:v>16.024999999999988</c:v>
                </c:pt>
                <c:pt idx="644">
                  <c:v>16.049999999999986</c:v>
                </c:pt>
                <c:pt idx="645">
                  <c:v>16.075000000000003</c:v>
                </c:pt>
                <c:pt idx="646">
                  <c:v>16.10000000000003</c:v>
                </c:pt>
                <c:pt idx="647">
                  <c:v>16.125</c:v>
                </c:pt>
                <c:pt idx="648">
                  <c:v>16.150000000000031</c:v>
                </c:pt>
                <c:pt idx="649">
                  <c:v>16.175000000000011</c:v>
                </c:pt>
                <c:pt idx="650">
                  <c:v>16.200000000000003</c:v>
                </c:pt>
                <c:pt idx="651">
                  <c:v>16.224999999999987</c:v>
                </c:pt>
                <c:pt idx="652">
                  <c:v>16.25</c:v>
                </c:pt>
                <c:pt idx="653">
                  <c:v>16.275000000000006</c:v>
                </c:pt>
                <c:pt idx="654">
                  <c:v>16.300000000000011</c:v>
                </c:pt>
                <c:pt idx="655">
                  <c:v>16.325000000000003</c:v>
                </c:pt>
                <c:pt idx="656">
                  <c:v>16.35000000000003</c:v>
                </c:pt>
                <c:pt idx="657">
                  <c:v>16.375</c:v>
                </c:pt>
                <c:pt idx="658">
                  <c:v>16.400000000000006</c:v>
                </c:pt>
                <c:pt idx="659">
                  <c:v>16.424999999999986</c:v>
                </c:pt>
                <c:pt idx="660">
                  <c:v>16.450000000000003</c:v>
                </c:pt>
                <c:pt idx="661">
                  <c:v>16.475000000000009</c:v>
                </c:pt>
                <c:pt idx="662">
                  <c:v>16.5</c:v>
                </c:pt>
                <c:pt idx="663">
                  <c:v>16.525000000000006</c:v>
                </c:pt>
                <c:pt idx="664">
                  <c:v>16.549999999999986</c:v>
                </c:pt>
                <c:pt idx="665">
                  <c:v>16.575000000000003</c:v>
                </c:pt>
                <c:pt idx="666">
                  <c:v>16.599999999999987</c:v>
                </c:pt>
                <c:pt idx="667">
                  <c:v>16.625</c:v>
                </c:pt>
                <c:pt idx="668">
                  <c:v>16.650000000000031</c:v>
                </c:pt>
                <c:pt idx="669">
                  <c:v>16.675000000000011</c:v>
                </c:pt>
                <c:pt idx="670">
                  <c:v>16.700000000000003</c:v>
                </c:pt>
                <c:pt idx="671">
                  <c:v>16.725000000000009</c:v>
                </c:pt>
                <c:pt idx="672">
                  <c:v>16.75</c:v>
                </c:pt>
                <c:pt idx="673">
                  <c:v>16.775000000000006</c:v>
                </c:pt>
                <c:pt idx="674">
                  <c:v>16.799999999999986</c:v>
                </c:pt>
                <c:pt idx="675">
                  <c:v>16.825000000000003</c:v>
                </c:pt>
                <c:pt idx="676">
                  <c:v>16.85000000000003</c:v>
                </c:pt>
                <c:pt idx="677">
                  <c:v>16.875000000000014</c:v>
                </c:pt>
                <c:pt idx="678">
                  <c:v>16.899999999999988</c:v>
                </c:pt>
                <c:pt idx="679">
                  <c:v>16.924999999999986</c:v>
                </c:pt>
                <c:pt idx="680">
                  <c:v>16.950000000000003</c:v>
                </c:pt>
                <c:pt idx="681">
                  <c:v>16.975000000000009</c:v>
                </c:pt>
                <c:pt idx="682">
                  <c:v>17</c:v>
                </c:pt>
                <c:pt idx="683">
                  <c:v>17.025000000000006</c:v>
                </c:pt>
                <c:pt idx="684">
                  <c:v>17.050000000000011</c:v>
                </c:pt>
                <c:pt idx="685">
                  <c:v>17.075000000000017</c:v>
                </c:pt>
                <c:pt idx="686">
                  <c:v>17.099999999999987</c:v>
                </c:pt>
                <c:pt idx="687">
                  <c:v>17.125</c:v>
                </c:pt>
                <c:pt idx="688">
                  <c:v>17.150000000000031</c:v>
                </c:pt>
                <c:pt idx="689">
                  <c:v>17.175000000000011</c:v>
                </c:pt>
                <c:pt idx="690">
                  <c:v>17.200000000000003</c:v>
                </c:pt>
                <c:pt idx="691">
                  <c:v>17.225000000000009</c:v>
                </c:pt>
                <c:pt idx="692">
                  <c:v>17.250000000000014</c:v>
                </c:pt>
                <c:pt idx="693">
                  <c:v>17.274999999999988</c:v>
                </c:pt>
                <c:pt idx="694">
                  <c:v>17.299999999999986</c:v>
                </c:pt>
                <c:pt idx="695">
                  <c:v>17.325000000000003</c:v>
                </c:pt>
                <c:pt idx="696">
                  <c:v>17.35000000000003</c:v>
                </c:pt>
                <c:pt idx="697">
                  <c:v>17.375</c:v>
                </c:pt>
                <c:pt idx="698">
                  <c:v>17.400000000000006</c:v>
                </c:pt>
                <c:pt idx="699">
                  <c:v>17.424999999999986</c:v>
                </c:pt>
                <c:pt idx="700">
                  <c:v>17.450000000000003</c:v>
                </c:pt>
                <c:pt idx="701">
                  <c:v>17.474999999999987</c:v>
                </c:pt>
                <c:pt idx="702">
                  <c:v>17.5</c:v>
                </c:pt>
                <c:pt idx="703">
                  <c:v>17.525000000000006</c:v>
                </c:pt>
                <c:pt idx="704">
                  <c:v>17.550000000000011</c:v>
                </c:pt>
                <c:pt idx="705">
                  <c:v>17.575000000000003</c:v>
                </c:pt>
                <c:pt idx="706">
                  <c:v>17.60000000000003</c:v>
                </c:pt>
                <c:pt idx="707">
                  <c:v>17.625</c:v>
                </c:pt>
                <c:pt idx="708">
                  <c:v>17.650000000000031</c:v>
                </c:pt>
                <c:pt idx="709">
                  <c:v>17.674999999999997</c:v>
                </c:pt>
                <c:pt idx="710">
                  <c:v>17.700000000000003</c:v>
                </c:pt>
                <c:pt idx="711">
                  <c:v>17.725000000000009</c:v>
                </c:pt>
                <c:pt idx="712">
                  <c:v>17.750000000000014</c:v>
                </c:pt>
                <c:pt idx="713">
                  <c:v>17.775000000000006</c:v>
                </c:pt>
                <c:pt idx="714">
                  <c:v>17.799999999999986</c:v>
                </c:pt>
                <c:pt idx="715">
                  <c:v>17.825000000000003</c:v>
                </c:pt>
                <c:pt idx="716">
                  <c:v>17.85000000000003</c:v>
                </c:pt>
                <c:pt idx="717">
                  <c:v>17.875</c:v>
                </c:pt>
                <c:pt idx="718">
                  <c:v>17.900000000000006</c:v>
                </c:pt>
                <c:pt idx="719">
                  <c:v>17.924999999999986</c:v>
                </c:pt>
                <c:pt idx="720">
                  <c:v>17.950000000000003</c:v>
                </c:pt>
                <c:pt idx="721">
                  <c:v>17.974999999999987</c:v>
                </c:pt>
                <c:pt idx="722">
                  <c:v>18</c:v>
                </c:pt>
                <c:pt idx="723">
                  <c:v>18.025000000000006</c:v>
                </c:pt>
                <c:pt idx="724">
                  <c:v>18.049999999999986</c:v>
                </c:pt>
                <c:pt idx="725">
                  <c:v>18.075000000000003</c:v>
                </c:pt>
                <c:pt idx="726">
                  <c:v>18.10000000000003</c:v>
                </c:pt>
                <c:pt idx="727">
                  <c:v>18.125000000000014</c:v>
                </c:pt>
                <c:pt idx="728">
                  <c:v>18.149999999999988</c:v>
                </c:pt>
                <c:pt idx="729">
                  <c:v>18.174999999999997</c:v>
                </c:pt>
                <c:pt idx="730">
                  <c:v>18.200000000000003</c:v>
                </c:pt>
                <c:pt idx="731">
                  <c:v>18.225000000000009</c:v>
                </c:pt>
                <c:pt idx="732">
                  <c:v>18.25</c:v>
                </c:pt>
                <c:pt idx="733">
                  <c:v>18.275000000000006</c:v>
                </c:pt>
                <c:pt idx="734">
                  <c:v>18.300000000000011</c:v>
                </c:pt>
                <c:pt idx="735">
                  <c:v>18.325000000000003</c:v>
                </c:pt>
                <c:pt idx="736">
                  <c:v>18.349999999999987</c:v>
                </c:pt>
                <c:pt idx="737">
                  <c:v>18.375</c:v>
                </c:pt>
                <c:pt idx="738">
                  <c:v>18.400000000000006</c:v>
                </c:pt>
                <c:pt idx="739">
                  <c:v>18.424999999999986</c:v>
                </c:pt>
                <c:pt idx="740">
                  <c:v>18.450000000000003</c:v>
                </c:pt>
                <c:pt idx="741">
                  <c:v>18.475000000000009</c:v>
                </c:pt>
                <c:pt idx="742">
                  <c:v>18.5</c:v>
                </c:pt>
                <c:pt idx="743">
                  <c:v>18.525000000000006</c:v>
                </c:pt>
                <c:pt idx="744">
                  <c:v>18.549999999999986</c:v>
                </c:pt>
                <c:pt idx="745">
                  <c:v>18.575000000000003</c:v>
                </c:pt>
                <c:pt idx="746">
                  <c:v>18.60000000000003</c:v>
                </c:pt>
                <c:pt idx="747">
                  <c:v>18.625000000000014</c:v>
                </c:pt>
                <c:pt idx="748">
                  <c:v>18.650000000000031</c:v>
                </c:pt>
                <c:pt idx="749">
                  <c:v>18.674999999999997</c:v>
                </c:pt>
                <c:pt idx="750">
                  <c:v>18.700000000000003</c:v>
                </c:pt>
                <c:pt idx="751">
                  <c:v>18.725000000000009</c:v>
                </c:pt>
                <c:pt idx="752">
                  <c:v>18.75</c:v>
                </c:pt>
                <c:pt idx="753">
                  <c:v>18.775000000000006</c:v>
                </c:pt>
                <c:pt idx="754">
                  <c:v>18.800000000000011</c:v>
                </c:pt>
                <c:pt idx="755">
                  <c:v>18.825000000000003</c:v>
                </c:pt>
                <c:pt idx="756">
                  <c:v>18.849999999999987</c:v>
                </c:pt>
                <c:pt idx="757">
                  <c:v>18.875</c:v>
                </c:pt>
                <c:pt idx="758">
                  <c:v>18.900000000000006</c:v>
                </c:pt>
                <c:pt idx="759">
                  <c:v>18.924999999999986</c:v>
                </c:pt>
                <c:pt idx="760">
                  <c:v>18.950000000000003</c:v>
                </c:pt>
                <c:pt idx="761">
                  <c:v>18.975000000000009</c:v>
                </c:pt>
                <c:pt idx="762">
                  <c:v>19.000000000000014</c:v>
                </c:pt>
                <c:pt idx="763">
                  <c:v>19.024999999999988</c:v>
                </c:pt>
                <c:pt idx="764">
                  <c:v>19.049999999999986</c:v>
                </c:pt>
                <c:pt idx="765">
                  <c:v>19.075000000000003</c:v>
                </c:pt>
                <c:pt idx="766">
                  <c:v>19.10000000000003</c:v>
                </c:pt>
                <c:pt idx="767">
                  <c:v>19.125</c:v>
                </c:pt>
                <c:pt idx="768">
                  <c:v>19.150000000000031</c:v>
                </c:pt>
                <c:pt idx="769">
                  <c:v>19.175000000000011</c:v>
                </c:pt>
                <c:pt idx="770">
                  <c:v>19.200000000000003</c:v>
                </c:pt>
                <c:pt idx="771">
                  <c:v>19.224999999999987</c:v>
                </c:pt>
                <c:pt idx="772">
                  <c:v>19.25</c:v>
                </c:pt>
                <c:pt idx="773">
                  <c:v>19.275000000000006</c:v>
                </c:pt>
                <c:pt idx="774">
                  <c:v>19.300000000000011</c:v>
                </c:pt>
                <c:pt idx="775">
                  <c:v>19.325000000000003</c:v>
                </c:pt>
                <c:pt idx="776">
                  <c:v>19.35000000000003</c:v>
                </c:pt>
                <c:pt idx="777">
                  <c:v>19.375</c:v>
                </c:pt>
                <c:pt idx="778">
                  <c:v>19.400000000000006</c:v>
                </c:pt>
                <c:pt idx="779">
                  <c:v>19.424999999999986</c:v>
                </c:pt>
                <c:pt idx="780">
                  <c:v>19.450000000000003</c:v>
                </c:pt>
                <c:pt idx="781">
                  <c:v>19.475000000000009</c:v>
                </c:pt>
                <c:pt idx="782">
                  <c:v>19.5</c:v>
                </c:pt>
                <c:pt idx="783">
                  <c:v>19.525000000000006</c:v>
                </c:pt>
                <c:pt idx="784">
                  <c:v>19.549999999999986</c:v>
                </c:pt>
                <c:pt idx="785">
                  <c:v>19.575000000000003</c:v>
                </c:pt>
                <c:pt idx="786">
                  <c:v>19.599999999999987</c:v>
                </c:pt>
                <c:pt idx="787">
                  <c:v>19.625</c:v>
                </c:pt>
                <c:pt idx="788">
                  <c:v>19.650000000000031</c:v>
                </c:pt>
                <c:pt idx="789">
                  <c:v>19.675000000000011</c:v>
                </c:pt>
                <c:pt idx="790">
                  <c:v>19.700000000000003</c:v>
                </c:pt>
                <c:pt idx="791">
                  <c:v>19.724999999999987</c:v>
                </c:pt>
                <c:pt idx="792">
                  <c:v>19.75</c:v>
                </c:pt>
                <c:pt idx="793">
                  <c:v>19.775000000000006</c:v>
                </c:pt>
                <c:pt idx="794">
                  <c:v>19.799999999999986</c:v>
                </c:pt>
                <c:pt idx="795">
                  <c:v>19.825000000000003</c:v>
                </c:pt>
                <c:pt idx="796">
                  <c:v>19.85000000000003</c:v>
                </c:pt>
                <c:pt idx="797">
                  <c:v>19.875000000000014</c:v>
                </c:pt>
                <c:pt idx="798">
                  <c:v>19.900000000000006</c:v>
                </c:pt>
                <c:pt idx="799">
                  <c:v>19.924999999999986</c:v>
                </c:pt>
                <c:pt idx="800">
                  <c:v>19.950000000000003</c:v>
                </c:pt>
                <c:pt idx="801">
                  <c:v>19.975000000000009</c:v>
                </c:pt>
                <c:pt idx="802">
                  <c:v>20</c:v>
                </c:pt>
                <c:pt idx="803">
                  <c:v>20.025000000000006</c:v>
                </c:pt>
                <c:pt idx="804">
                  <c:v>20.050000000000011</c:v>
                </c:pt>
                <c:pt idx="805">
                  <c:v>20.075000000000003</c:v>
                </c:pt>
                <c:pt idx="806">
                  <c:v>20.099999999999987</c:v>
                </c:pt>
                <c:pt idx="807">
                  <c:v>20.125</c:v>
                </c:pt>
                <c:pt idx="808">
                  <c:v>20.150000000000031</c:v>
                </c:pt>
                <c:pt idx="809">
                  <c:v>20.175000000000011</c:v>
                </c:pt>
                <c:pt idx="810">
                  <c:v>20.200000000000003</c:v>
                </c:pt>
                <c:pt idx="811">
                  <c:v>20.225000000000009</c:v>
                </c:pt>
                <c:pt idx="812">
                  <c:v>20.250000000000014</c:v>
                </c:pt>
                <c:pt idx="813">
                  <c:v>20.275000000000006</c:v>
                </c:pt>
                <c:pt idx="814">
                  <c:v>20.299999999999986</c:v>
                </c:pt>
                <c:pt idx="815">
                  <c:v>20.325000000000003</c:v>
                </c:pt>
                <c:pt idx="816">
                  <c:v>20.35000000000003</c:v>
                </c:pt>
                <c:pt idx="817">
                  <c:v>20.375</c:v>
                </c:pt>
                <c:pt idx="818">
                  <c:v>20.400000000000006</c:v>
                </c:pt>
                <c:pt idx="819">
                  <c:v>20.424999999999986</c:v>
                </c:pt>
                <c:pt idx="820">
                  <c:v>20.450000000000003</c:v>
                </c:pt>
                <c:pt idx="821">
                  <c:v>20.474999999999987</c:v>
                </c:pt>
                <c:pt idx="822">
                  <c:v>20.5</c:v>
                </c:pt>
                <c:pt idx="823">
                  <c:v>20.525000000000006</c:v>
                </c:pt>
                <c:pt idx="824">
                  <c:v>20.550000000000011</c:v>
                </c:pt>
                <c:pt idx="825">
                  <c:v>20.575000000000003</c:v>
                </c:pt>
                <c:pt idx="826">
                  <c:v>20.60000000000003</c:v>
                </c:pt>
                <c:pt idx="827">
                  <c:v>20.625</c:v>
                </c:pt>
                <c:pt idx="828">
                  <c:v>20.650000000000031</c:v>
                </c:pt>
                <c:pt idx="829">
                  <c:v>20.674999999999997</c:v>
                </c:pt>
                <c:pt idx="830">
                  <c:v>20.700000000000003</c:v>
                </c:pt>
                <c:pt idx="831">
                  <c:v>20.725000000000009</c:v>
                </c:pt>
                <c:pt idx="832">
                  <c:v>20.750000000000014</c:v>
                </c:pt>
                <c:pt idx="833">
                  <c:v>20.774999999999988</c:v>
                </c:pt>
                <c:pt idx="834">
                  <c:v>20.799999999999986</c:v>
                </c:pt>
                <c:pt idx="835">
                  <c:v>20.825000000000003</c:v>
                </c:pt>
                <c:pt idx="836">
                  <c:v>20.85000000000003</c:v>
                </c:pt>
                <c:pt idx="837">
                  <c:v>20.875</c:v>
                </c:pt>
                <c:pt idx="838">
                  <c:v>20.900000000000006</c:v>
                </c:pt>
                <c:pt idx="839">
                  <c:v>20.924999999999986</c:v>
                </c:pt>
                <c:pt idx="840">
                  <c:v>20.950000000000017</c:v>
                </c:pt>
                <c:pt idx="841">
                  <c:v>20.974999999999987</c:v>
                </c:pt>
                <c:pt idx="842">
                  <c:v>21</c:v>
                </c:pt>
                <c:pt idx="843">
                  <c:v>21.025000000000006</c:v>
                </c:pt>
                <c:pt idx="844">
                  <c:v>21.049999999999986</c:v>
                </c:pt>
                <c:pt idx="845">
                  <c:v>21.075000000000003</c:v>
                </c:pt>
                <c:pt idx="846">
                  <c:v>21.10000000000003</c:v>
                </c:pt>
                <c:pt idx="847">
                  <c:v>21.125</c:v>
                </c:pt>
                <c:pt idx="848">
                  <c:v>21.149999999999988</c:v>
                </c:pt>
                <c:pt idx="849">
                  <c:v>21.174999999999997</c:v>
                </c:pt>
                <c:pt idx="850">
                  <c:v>21.200000000000003</c:v>
                </c:pt>
                <c:pt idx="851">
                  <c:v>21.225000000000009</c:v>
                </c:pt>
                <c:pt idx="852">
                  <c:v>21.25</c:v>
                </c:pt>
                <c:pt idx="853">
                  <c:v>21.275000000000006</c:v>
                </c:pt>
                <c:pt idx="854">
                  <c:v>21.300000000000011</c:v>
                </c:pt>
                <c:pt idx="855">
                  <c:v>21.325000000000003</c:v>
                </c:pt>
                <c:pt idx="856">
                  <c:v>21.349999999999987</c:v>
                </c:pt>
                <c:pt idx="857">
                  <c:v>21.375</c:v>
                </c:pt>
                <c:pt idx="858">
                  <c:v>21.400000000000006</c:v>
                </c:pt>
                <c:pt idx="859">
                  <c:v>21.424999999999986</c:v>
                </c:pt>
                <c:pt idx="860">
                  <c:v>21.450000000000003</c:v>
                </c:pt>
                <c:pt idx="861">
                  <c:v>21.475000000000009</c:v>
                </c:pt>
                <c:pt idx="862">
                  <c:v>21.5</c:v>
                </c:pt>
                <c:pt idx="863">
                  <c:v>21.525000000000006</c:v>
                </c:pt>
                <c:pt idx="864">
                  <c:v>21.549999999999986</c:v>
                </c:pt>
                <c:pt idx="865">
                  <c:v>21.575000000000003</c:v>
                </c:pt>
                <c:pt idx="866">
                  <c:v>21.60000000000003</c:v>
                </c:pt>
                <c:pt idx="867">
                  <c:v>21.625000000000014</c:v>
                </c:pt>
                <c:pt idx="868">
                  <c:v>21.650000000000031</c:v>
                </c:pt>
                <c:pt idx="869">
                  <c:v>21.674999999999997</c:v>
                </c:pt>
                <c:pt idx="870">
                  <c:v>21.700000000000003</c:v>
                </c:pt>
                <c:pt idx="871">
                  <c:v>21.725000000000009</c:v>
                </c:pt>
                <c:pt idx="872">
                  <c:v>21.75</c:v>
                </c:pt>
                <c:pt idx="873">
                  <c:v>21.775000000000006</c:v>
                </c:pt>
                <c:pt idx="874">
                  <c:v>21.800000000000011</c:v>
                </c:pt>
                <c:pt idx="875">
                  <c:v>21.825000000000003</c:v>
                </c:pt>
                <c:pt idx="876">
                  <c:v>21.849999999999987</c:v>
                </c:pt>
                <c:pt idx="877">
                  <c:v>21.875</c:v>
                </c:pt>
                <c:pt idx="878">
                  <c:v>21.900000000000006</c:v>
                </c:pt>
                <c:pt idx="879">
                  <c:v>21.924999999999986</c:v>
                </c:pt>
                <c:pt idx="880">
                  <c:v>21.950000000000003</c:v>
                </c:pt>
                <c:pt idx="881">
                  <c:v>21.975000000000009</c:v>
                </c:pt>
                <c:pt idx="882">
                  <c:v>22.000000000000014</c:v>
                </c:pt>
                <c:pt idx="883">
                  <c:v>22.024999999999988</c:v>
                </c:pt>
                <c:pt idx="884">
                  <c:v>22.049999999999986</c:v>
                </c:pt>
                <c:pt idx="885">
                  <c:v>22.075000000000003</c:v>
                </c:pt>
                <c:pt idx="886">
                  <c:v>22.10000000000003</c:v>
                </c:pt>
                <c:pt idx="887">
                  <c:v>22.125</c:v>
                </c:pt>
                <c:pt idx="888">
                  <c:v>22.150000000000031</c:v>
                </c:pt>
                <c:pt idx="889">
                  <c:v>22.175000000000011</c:v>
                </c:pt>
                <c:pt idx="890">
                  <c:v>22.200000000000003</c:v>
                </c:pt>
                <c:pt idx="891">
                  <c:v>22.224999999999987</c:v>
                </c:pt>
                <c:pt idx="892">
                  <c:v>22.25</c:v>
                </c:pt>
                <c:pt idx="893">
                  <c:v>22.275000000000006</c:v>
                </c:pt>
                <c:pt idx="894">
                  <c:v>22.300000000000011</c:v>
                </c:pt>
                <c:pt idx="895">
                  <c:v>22.325000000000003</c:v>
                </c:pt>
                <c:pt idx="896">
                  <c:v>22.35000000000003</c:v>
                </c:pt>
                <c:pt idx="897">
                  <c:v>22.375</c:v>
                </c:pt>
                <c:pt idx="898">
                  <c:v>22.400000000000006</c:v>
                </c:pt>
                <c:pt idx="899">
                  <c:v>22.424999999999986</c:v>
                </c:pt>
                <c:pt idx="900">
                  <c:v>22.450000000000003</c:v>
                </c:pt>
                <c:pt idx="901">
                  <c:v>22.475000000000009</c:v>
                </c:pt>
                <c:pt idx="902">
                  <c:v>22.500000000000014</c:v>
                </c:pt>
                <c:pt idx="903">
                  <c:v>22.525000000000006</c:v>
                </c:pt>
                <c:pt idx="904">
                  <c:v>22.549999999999986</c:v>
                </c:pt>
                <c:pt idx="905">
                  <c:v>22.575000000000003</c:v>
                </c:pt>
                <c:pt idx="906">
                  <c:v>22.60000000000003</c:v>
                </c:pt>
                <c:pt idx="907">
                  <c:v>22.625</c:v>
                </c:pt>
                <c:pt idx="908">
                  <c:v>22.650000000000031</c:v>
                </c:pt>
                <c:pt idx="909">
                  <c:v>22.675000000000011</c:v>
                </c:pt>
                <c:pt idx="910">
                  <c:v>22.700000000000003</c:v>
                </c:pt>
                <c:pt idx="911">
                  <c:v>22.724999999999987</c:v>
                </c:pt>
                <c:pt idx="912">
                  <c:v>22.75</c:v>
                </c:pt>
                <c:pt idx="913">
                  <c:v>22.775000000000006</c:v>
                </c:pt>
                <c:pt idx="914">
                  <c:v>22.799999999999986</c:v>
                </c:pt>
                <c:pt idx="915">
                  <c:v>22.825000000000003</c:v>
                </c:pt>
                <c:pt idx="916">
                  <c:v>22.85000000000003</c:v>
                </c:pt>
                <c:pt idx="917">
                  <c:v>22.875000000000014</c:v>
                </c:pt>
                <c:pt idx="918">
                  <c:v>22.899999999999988</c:v>
                </c:pt>
                <c:pt idx="919">
                  <c:v>22.924999999999986</c:v>
                </c:pt>
                <c:pt idx="920">
                  <c:v>22.950000000000003</c:v>
                </c:pt>
                <c:pt idx="921">
                  <c:v>22.975000000000009</c:v>
                </c:pt>
                <c:pt idx="922">
                  <c:v>23</c:v>
                </c:pt>
                <c:pt idx="923">
                  <c:v>23.025000000000006</c:v>
                </c:pt>
                <c:pt idx="924">
                  <c:v>23.050000000000011</c:v>
                </c:pt>
                <c:pt idx="925">
                  <c:v>23.075000000000003</c:v>
                </c:pt>
                <c:pt idx="926">
                  <c:v>23.099999999999987</c:v>
                </c:pt>
                <c:pt idx="927">
                  <c:v>23.125</c:v>
                </c:pt>
                <c:pt idx="928">
                  <c:v>23.150000000000031</c:v>
                </c:pt>
                <c:pt idx="929">
                  <c:v>23.175000000000011</c:v>
                </c:pt>
                <c:pt idx="930">
                  <c:v>23.200000000000003</c:v>
                </c:pt>
                <c:pt idx="931">
                  <c:v>23.225000000000009</c:v>
                </c:pt>
                <c:pt idx="932">
                  <c:v>23.25</c:v>
                </c:pt>
                <c:pt idx="933">
                  <c:v>23.275000000000006</c:v>
                </c:pt>
                <c:pt idx="934">
                  <c:v>23.299999999999986</c:v>
                </c:pt>
                <c:pt idx="935">
                  <c:v>23.325000000000003</c:v>
                </c:pt>
                <c:pt idx="936">
                  <c:v>23.35000000000003</c:v>
                </c:pt>
                <c:pt idx="937">
                  <c:v>23.375</c:v>
                </c:pt>
                <c:pt idx="938">
                  <c:v>23.400000000000006</c:v>
                </c:pt>
                <c:pt idx="939">
                  <c:v>23.424999999999986</c:v>
                </c:pt>
                <c:pt idx="940">
                  <c:v>23.450000000000003</c:v>
                </c:pt>
                <c:pt idx="941">
                  <c:v>23.474999999999987</c:v>
                </c:pt>
                <c:pt idx="942">
                  <c:v>23.5</c:v>
                </c:pt>
                <c:pt idx="943">
                  <c:v>23.525000000000006</c:v>
                </c:pt>
                <c:pt idx="944">
                  <c:v>23.550000000000011</c:v>
                </c:pt>
                <c:pt idx="945">
                  <c:v>23.575000000000003</c:v>
                </c:pt>
                <c:pt idx="946">
                  <c:v>23.599999999999987</c:v>
                </c:pt>
                <c:pt idx="947">
                  <c:v>23.625</c:v>
                </c:pt>
                <c:pt idx="948">
                  <c:v>23.650000000000031</c:v>
                </c:pt>
                <c:pt idx="949">
                  <c:v>23.674999999999997</c:v>
                </c:pt>
                <c:pt idx="950">
                  <c:v>23.700000000000003</c:v>
                </c:pt>
                <c:pt idx="951">
                  <c:v>23.725000000000009</c:v>
                </c:pt>
                <c:pt idx="952">
                  <c:v>23.750000000000014</c:v>
                </c:pt>
                <c:pt idx="953">
                  <c:v>23.775000000000006</c:v>
                </c:pt>
                <c:pt idx="954">
                  <c:v>23.799999999999986</c:v>
                </c:pt>
                <c:pt idx="955">
                  <c:v>23.825000000000003</c:v>
                </c:pt>
                <c:pt idx="956">
                  <c:v>23.85000000000003</c:v>
                </c:pt>
                <c:pt idx="957">
                  <c:v>23.875</c:v>
                </c:pt>
                <c:pt idx="958">
                  <c:v>23.900000000000006</c:v>
                </c:pt>
                <c:pt idx="959">
                  <c:v>23.924999999999986</c:v>
                </c:pt>
                <c:pt idx="960">
                  <c:v>23.950000000000003</c:v>
                </c:pt>
                <c:pt idx="961">
                  <c:v>23.974999999999987</c:v>
                </c:pt>
                <c:pt idx="962">
                  <c:v>24</c:v>
                </c:pt>
                <c:pt idx="963">
                  <c:v>24.025000000000006</c:v>
                </c:pt>
                <c:pt idx="964">
                  <c:v>24.050000000000011</c:v>
                </c:pt>
                <c:pt idx="965">
                  <c:v>24.075000000000003</c:v>
                </c:pt>
                <c:pt idx="966">
                  <c:v>24.10000000000003</c:v>
                </c:pt>
                <c:pt idx="967">
                  <c:v>24.125000000000014</c:v>
                </c:pt>
                <c:pt idx="968">
                  <c:v>24.150000000000031</c:v>
                </c:pt>
                <c:pt idx="969">
                  <c:v>24.174999999999997</c:v>
                </c:pt>
                <c:pt idx="970">
                  <c:v>24.200000000000003</c:v>
                </c:pt>
                <c:pt idx="971">
                  <c:v>24.225000000000009</c:v>
                </c:pt>
                <c:pt idx="972">
                  <c:v>24.25</c:v>
                </c:pt>
                <c:pt idx="973">
                  <c:v>24.275000000000006</c:v>
                </c:pt>
                <c:pt idx="974">
                  <c:v>24.299999999999986</c:v>
                </c:pt>
                <c:pt idx="975">
                  <c:v>24.325000000000003</c:v>
                </c:pt>
                <c:pt idx="976">
                  <c:v>24.349999999999987</c:v>
                </c:pt>
                <c:pt idx="977">
                  <c:v>24.375</c:v>
                </c:pt>
                <c:pt idx="978">
                  <c:v>24.400000000000006</c:v>
                </c:pt>
                <c:pt idx="979">
                  <c:v>24.424999999999986</c:v>
                </c:pt>
                <c:pt idx="980">
                  <c:v>24.450000000000003</c:v>
                </c:pt>
                <c:pt idx="981">
                  <c:v>24.475000000000009</c:v>
                </c:pt>
                <c:pt idx="982">
                  <c:v>24.5</c:v>
                </c:pt>
                <c:pt idx="983">
                  <c:v>24.525000000000006</c:v>
                </c:pt>
                <c:pt idx="984">
                  <c:v>24.549999999999986</c:v>
                </c:pt>
                <c:pt idx="985">
                  <c:v>24.575000000000003</c:v>
                </c:pt>
                <c:pt idx="986">
                  <c:v>24.60000000000003</c:v>
                </c:pt>
                <c:pt idx="987">
                  <c:v>24.625000000000014</c:v>
                </c:pt>
                <c:pt idx="988">
                  <c:v>24.649999999999988</c:v>
                </c:pt>
                <c:pt idx="989">
                  <c:v>24.674999999999997</c:v>
                </c:pt>
                <c:pt idx="990">
                  <c:v>24.700000000000003</c:v>
                </c:pt>
                <c:pt idx="991">
                  <c:v>24.725000000000009</c:v>
                </c:pt>
                <c:pt idx="992">
                  <c:v>24.75</c:v>
                </c:pt>
                <c:pt idx="993">
                  <c:v>24.775000000000006</c:v>
                </c:pt>
                <c:pt idx="994">
                  <c:v>24.800000000000011</c:v>
                </c:pt>
                <c:pt idx="995">
                  <c:v>24.825000000000003</c:v>
                </c:pt>
                <c:pt idx="996">
                  <c:v>24.849999999999987</c:v>
                </c:pt>
                <c:pt idx="997">
                  <c:v>24.875</c:v>
                </c:pt>
                <c:pt idx="998">
                  <c:v>24.900000000000006</c:v>
                </c:pt>
                <c:pt idx="999">
                  <c:v>24.924999999999986</c:v>
                </c:pt>
                <c:pt idx="1000">
                  <c:v>24.950000000000003</c:v>
                </c:pt>
                <c:pt idx="1001">
                  <c:v>24.975000000000009</c:v>
                </c:pt>
                <c:pt idx="1002">
                  <c:v>25</c:v>
                </c:pt>
                <c:pt idx="1003">
                  <c:v>25.024999999999988</c:v>
                </c:pt>
                <c:pt idx="1004">
                  <c:v>25.049999999999986</c:v>
                </c:pt>
                <c:pt idx="1005">
                  <c:v>25.075000000000003</c:v>
                </c:pt>
                <c:pt idx="1006">
                  <c:v>25.10000000000003</c:v>
                </c:pt>
                <c:pt idx="1007">
                  <c:v>25.125</c:v>
                </c:pt>
                <c:pt idx="1008">
                  <c:v>25.150000000000031</c:v>
                </c:pt>
                <c:pt idx="1009">
                  <c:v>25.175000000000011</c:v>
                </c:pt>
                <c:pt idx="1010">
                  <c:v>25.200000000000003</c:v>
                </c:pt>
                <c:pt idx="1011">
                  <c:v>25.224999999999987</c:v>
                </c:pt>
                <c:pt idx="1012">
                  <c:v>25.25</c:v>
                </c:pt>
                <c:pt idx="1013">
                  <c:v>25.275000000000006</c:v>
                </c:pt>
                <c:pt idx="1014">
                  <c:v>25.300000000000011</c:v>
                </c:pt>
                <c:pt idx="1015">
                  <c:v>25.325000000000003</c:v>
                </c:pt>
                <c:pt idx="1016">
                  <c:v>25.349999999999987</c:v>
                </c:pt>
                <c:pt idx="1017">
                  <c:v>25.375</c:v>
                </c:pt>
                <c:pt idx="1018">
                  <c:v>25.400000000000006</c:v>
                </c:pt>
                <c:pt idx="1019">
                  <c:v>25.424999999999986</c:v>
                </c:pt>
                <c:pt idx="1020">
                  <c:v>25.450000000000003</c:v>
                </c:pt>
                <c:pt idx="1021">
                  <c:v>25.475000000000009</c:v>
                </c:pt>
                <c:pt idx="1022">
                  <c:v>25.500000000000014</c:v>
                </c:pt>
                <c:pt idx="1023">
                  <c:v>25.525000000000006</c:v>
                </c:pt>
                <c:pt idx="1024">
                  <c:v>25.549999999999986</c:v>
                </c:pt>
                <c:pt idx="1025">
                  <c:v>25.575000000000003</c:v>
                </c:pt>
                <c:pt idx="1026">
                  <c:v>25.60000000000003</c:v>
                </c:pt>
                <c:pt idx="1027">
                  <c:v>25.625</c:v>
                </c:pt>
                <c:pt idx="1028">
                  <c:v>25.650000000000031</c:v>
                </c:pt>
                <c:pt idx="1029">
                  <c:v>25.675000000000011</c:v>
                </c:pt>
                <c:pt idx="1030">
                  <c:v>25.700000000000003</c:v>
                </c:pt>
                <c:pt idx="1031">
                  <c:v>25.724999999999987</c:v>
                </c:pt>
                <c:pt idx="1032">
                  <c:v>25.75</c:v>
                </c:pt>
                <c:pt idx="1033">
                  <c:v>25.775000000000006</c:v>
                </c:pt>
                <c:pt idx="1034">
                  <c:v>25.799999999999986</c:v>
                </c:pt>
                <c:pt idx="1035">
                  <c:v>25.825000000000003</c:v>
                </c:pt>
                <c:pt idx="1036">
                  <c:v>25.85000000000003</c:v>
                </c:pt>
                <c:pt idx="1037">
                  <c:v>25.875000000000014</c:v>
                </c:pt>
                <c:pt idx="1038">
                  <c:v>25.899999999999988</c:v>
                </c:pt>
                <c:pt idx="1039">
                  <c:v>25.924999999999986</c:v>
                </c:pt>
                <c:pt idx="1040">
                  <c:v>25.950000000000003</c:v>
                </c:pt>
                <c:pt idx="1041">
                  <c:v>25.975000000000009</c:v>
                </c:pt>
                <c:pt idx="1042">
                  <c:v>26</c:v>
                </c:pt>
                <c:pt idx="1043">
                  <c:v>26.025000000000006</c:v>
                </c:pt>
                <c:pt idx="1044">
                  <c:v>26.050000000000011</c:v>
                </c:pt>
                <c:pt idx="1045">
                  <c:v>26.075000000000003</c:v>
                </c:pt>
                <c:pt idx="1046">
                  <c:v>26.099999999999987</c:v>
                </c:pt>
                <c:pt idx="1047">
                  <c:v>26.125</c:v>
                </c:pt>
                <c:pt idx="1048">
                  <c:v>26.150000000000031</c:v>
                </c:pt>
                <c:pt idx="1049">
                  <c:v>26.175000000000011</c:v>
                </c:pt>
                <c:pt idx="1050">
                  <c:v>26.200000000000003</c:v>
                </c:pt>
                <c:pt idx="1051">
                  <c:v>26.225000000000009</c:v>
                </c:pt>
                <c:pt idx="1052">
                  <c:v>26.25</c:v>
                </c:pt>
                <c:pt idx="1053">
                  <c:v>26.275000000000006</c:v>
                </c:pt>
                <c:pt idx="1054">
                  <c:v>26.299999999999986</c:v>
                </c:pt>
                <c:pt idx="1055">
                  <c:v>26.325000000000003</c:v>
                </c:pt>
                <c:pt idx="1056">
                  <c:v>26.35000000000003</c:v>
                </c:pt>
                <c:pt idx="1057">
                  <c:v>26.375000000000014</c:v>
                </c:pt>
                <c:pt idx="1058">
                  <c:v>26.400000000000006</c:v>
                </c:pt>
                <c:pt idx="1059">
                  <c:v>26.424999999999986</c:v>
                </c:pt>
                <c:pt idx="1060">
                  <c:v>26.450000000000003</c:v>
                </c:pt>
                <c:pt idx="1061">
                  <c:v>26.475000000000009</c:v>
                </c:pt>
                <c:pt idx="1062">
                  <c:v>26.5</c:v>
                </c:pt>
                <c:pt idx="1063">
                  <c:v>26.525000000000006</c:v>
                </c:pt>
                <c:pt idx="1064">
                  <c:v>26.550000000000011</c:v>
                </c:pt>
                <c:pt idx="1065">
                  <c:v>26.575000000000003</c:v>
                </c:pt>
                <c:pt idx="1066">
                  <c:v>26.60000000000003</c:v>
                </c:pt>
                <c:pt idx="1067">
                  <c:v>26.625</c:v>
                </c:pt>
                <c:pt idx="1068">
                  <c:v>26.650000000000031</c:v>
                </c:pt>
                <c:pt idx="1069">
                  <c:v>26.674999999999997</c:v>
                </c:pt>
                <c:pt idx="1070">
                  <c:v>26.700000000000003</c:v>
                </c:pt>
                <c:pt idx="1071">
                  <c:v>26.725000000000009</c:v>
                </c:pt>
                <c:pt idx="1072">
                  <c:v>26.750000000000014</c:v>
                </c:pt>
                <c:pt idx="1073">
                  <c:v>26.774999999999988</c:v>
                </c:pt>
                <c:pt idx="1074">
                  <c:v>26.799999999999986</c:v>
                </c:pt>
                <c:pt idx="1075">
                  <c:v>26.825000000000003</c:v>
                </c:pt>
                <c:pt idx="1076">
                  <c:v>26.85000000000003</c:v>
                </c:pt>
                <c:pt idx="1077">
                  <c:v>26.875</c:v>
                </c:pt>
                <c:pt idx="1078">
                  <c:v>26.900000000000006</c:v>
                </c:pt>
                <c:pt idx="1079">
                  <c:v>26.924999999999986</c:v>
                </c:pt>
                <c:pt idx="1080">
                  <c:v>26.950000000000017</c:v>
                </c:pt>
                <c:pt idx="1081">
                  <c:v>26.974999999999987</c:v>
                </c:pt>
                <c:pt idx="1082">
                  <c:v>27</c:v>
                </c:pt>
                <c:pt idx="1083">
                  <c:v>27.025000000000006</c:v>
                </c:pt>
                <c:pt idx="1084">
                  <c:v>27.050000000000011</c:v>
                </c:pt>
                <c:pt idx="1085">
                  <c:v>27.075000000000003</c:v>
                </c:pt>
                <c:pt idx="1086">
                  <c:v>27.10000000000003</c:v>
                </c:pt>
                <c:pt idx="1087">
                  <c:v>27.125</c:v>
                </c:pt>
                <c:pt idx="1088">
                  <c:v>27.150000000000031</c:v>
                </c:pt>
                <c:pt idx="1089">
                  <c:v>27.174999999999997</c:v>
                </c:pt>
                <c:pt idx="1090">
                  <c:v>27.200000000000003</c:v>
                </c:pt>
                <c:pt idx="1091">
                  <c:v>27.225000000000009</c:v>
                </c:pt>
                <c:pt idx="1092">
                  <c:v>27.25</c:v>
                </c:pt>
                <c:pt idx="1093">
                  <c:v>27.275000000000006</c:v>
                </c:pt>
                <c:pt idx="1094">
                  <c:v>27.300000000000011</c:v>
                </c:pt>
                <c:pt idx="1095">
                  <c:v>27.325000000000003</c:v>
                </c:pt>
                <c:pt idx="1096">
                  <c:v>27.349999999999987</c:v>
                </c:pt>
                <c:pt idx="1097">
                  <c:v>27.375</c:v>
                </c:pt>
                <c:pt idx="1098">
                  <c:v>27.400000000000006</c:v>
                </c:pt>
                <c:pt idx="1099">
                  <c:v>27.424999999999986</c:v>
                </c:pt>
                <c:pt idx="1100">
                  <c:v>27.450000000000003</c:v>
                </c:pt>
                <c:pt idx="1101">
                  <c:v>27.474999999999987</c:v>
                </c:pt>
                <c:pt idx="1102">
                  <c:v>27.5</c:v>
                </c:pt>
                <c:pt idx="1103">
                  <c:v>27.525000000000006</c:v>
                </c:pt>
                <c:pt idx="1104">
                  <c:v>27.549999999999986</c:v>
                </c:pt>
                <c:pt idx="1105">
                  <c:v>27.575000000000003</c:v>
                </c:pt>
                <c:pt idx="1106">
                  <c:v>27.60000000000003</c:v>
                </c:pt>
                <c:pt idx="1107">
                  <c:v>27.625000000000014</c:v>
                </c:pt>
                <c:pt idx="1108">
                  <c:v>27.650000000000031</c:v>
                </c:pt>
                <c:pt idx="1109">
                  <c:v>27.674999999999997</c:v>
                </c:pt>
                <c:pt idx="1110">
                  <c:v>27.700000000000003</c:v>
                </c:pt>
                <c:pt idx="1111">
                  <c:v>27.725000000000009</c:v>
                </c:pt>
                <c:pt idx="1112">
                  <c:v>27.75</c:v>
                </c:pt>
                <c:pt idx="1113">
                  <c:v>27.775000000000006</c:v>
                </c:pt>
                <c:pt idx="1114">
                  <c:v>27.800000000000011</c:v>
                </c:pt>
                <c:pt idx="1115">
                  <c:v>27.825000000000003</c:v>
                </c:pt>
                <c:pt idx="1116">
                  <c:v>27.849999999999987</c:v>
                </c:pt>
                <c:pt idx="1117">
                  <c:v>27.875</c:v>
                </c:pt>
                <c:pt idx="1118">
                  <c:v>27.900000000000006</c:v>
                </c:pt>
                <c:pt idx="1119">
                  <c:v>27.924999999999986</c:v>
                </c:pt>
                <c:pt idx="1120">
                  <c:v>27.950000000000003</c:v>
                </c:pt>
                <c:pt idx="1121">
                  <c:v>27.975000000000009</c:v>
                </c:pt>
                <c:pt idx="1122">
                  <c:v>28.000000000000014</c:v>
                </c:pt>
                <c:pt idx="1123">
                  <c:v>28.025000000000006</c:v>
                </c:pt>
                <c:pt idx="1124">
                  <c:v>28.049999999999986</c:v>
                </c:pt>
                <c:pt idx="1125">
                  <c:v>28.075000000000003</c:v>
                </c:pt>
                <c:pt idx="1126">
                  <c:v>28.10000000000003</c:v>
                </c:pt>
                <c:pt idx="1127">
                  <c:v>28.125</c:v>
                </c:pt>
                <c:pt idx="1128">
                  <c:v>28.150000000000031</c:v>
                </c:pt>
                <c:pt idx="1129">
                  <c:v>28.174999999999997</c:v>
                </c:pt>
                <c:pt idx="1130">
                  <c:v>28.200000000000003</c:v>
                </c:pt>
                <c:pt idx="1131">
                  <c:v>28.224999999999987</c:v>
                </c:pt>
                <c:pt idx="1132">
                  <c:v>28.25</c:v>
                </c:pt>
                <c:pt idx="1133">
                  <c:v>28.275000000000006</c:v>
                </c:pt>
                <c:pt idx="1134">
                  <c:v>28.300000000000011</c:v>
                </c:pt>
                <c:pt idx="1135">
                  <c:v>28.325000000000003</c:v>
                </c:pt>
                <c:pt idx="1136">
                  <c:v>28.35000000000003</c:v>
                </c:pt>
                <c:pt idx="1137">
                  <c:v>28.375</c:v>
                </c:pt>
                <c:pt idx="1138">
                  <c:v>28.400000000000006</c:v>
                </c:pt>
                <c:pt idx="1139">
                  <c:v>28.424999999999986</c:v>
                </c:pt>
                <c:pt idx="1140">
                  <c:v>28.450000000000003</c:v>
                </c:pt>
                <c:pt idx="1141">
                  <c:v>28.475000000000009</c:v>
                </c:pt>
                <c:pt idx="1142">
                  <c:v>28.500000000000014</c:v>
                </c:pt>
                <c:pt idx="1143">
                  <c:v>28.524999999999988</c:v>
                </c:pt>
                <c:pt idx="1144">
                  <c:v>28.549999999999986</c:v>
                </c:pt>
                <c:pt idx="1145">
                  <c:v>28.575000000000003</c:v>
                </c:pt>
                <c:pt idx="1146">
                  <c:v>28.60000000000003</c:v>
                </c:pt>
                <c:pt idx="1147">
                  <c:v>28.625</c:v>
                </c:pt>
                <c:pt idx="1148">
                  <c:v>28.650000000000031</c:v>
                </c:pt>
                <c:pt idx="1149">
                  <c:v>28.675000000000011</c:v>
                </c:pt>
                <c:pt idx="1150">
                  <c:v>28.700000000000003</c:v>
                </c:pt>
                <c:pt idx="1151">
                  <c:v>28.724999999999987</c:v>
                </c:pt>
                <c:pt idx="1152">
                  <c:v>28.75</c:v>
                </c:pt>
                <c:pt idx="1153">
                  <c:v>28.775000000000006</c:v>
                </c:pt>
                <c:pt idx="1154">
                  <c:v>28.799999999999986</c:v>
                </c:pt>
                <c:pt idx="1155">
                  <c:v>28.825000000000003</c:v>
                </c:pt>
                <c:pt idx="1156">
                  <c:v>28.85000000000003</c:v>
                </c:pt>
                <c:pt idx="1157">
                  <c:v>28.875</c:v>
                </c:pt>
                <c:pt idx="1158">
                  <c:v>28.899999999999988</c:v>
                </c:pt>
                <c:pt idx="1159">
                  <c:v>28.924999999999986</c:v>
                </c:pt>
                <c:pt idx="1160">
                  <c:v>28.950000000000003</c:v>
                </c:pt>
                <c:pt idx="1161">
                  <c:v>28.975000000000009</c:v>
                </c:pt>
                <c:pt idx="1162">
                  <c:v>29</c:v>
                </c:pt>
                <c:pt idx="1163">
                  <c:v>29.025000000000006</c:v>
                </c:pt>
                <c:pt idx="1164">
                  <c:v>29.050000000000011</c:v>
                </c:pt>
                <c:pt idx="1165">
                  <c:v>29.075000000000003</c:v>
                </c:pt>
                <c:pt idx="1166">
                  <c:v>29.099999999999987</c:v>
                </c:pt>
                <c:pt idx="1167">
                  <c:v>29.125</c:v>
                </c:pt>
                <c:pt idx="1168">
                  <c:v>29.150000000000031</c:v>
                </c:pt>
                <c:pt idx="1169">
                  <c:v>29.175000000000011</c:v>
                </c:pt>
                <c:pt idx="1170">
                  <c:v>29.200000000000003</c:v>
                </c:pt>
                <c:pt idx="1171">
                  <c:v>29.224999999999987</c:v>
                </c:pt>
                <c:pt idx="1172">
                  <c:v>29.25</c:v>
                </c:pt>
                <c:pt idx="1173">
                  <c:v>29.275000000000006</c:v>
                </c:pt>
                <c:pt idx="1174">
                  <c:v>29.299999999999986</c:v>
                </c:pt>
                <c:pt idx="1175">
                  <c:v>29.325000000000003</c:v>
                </c:pt>
                <c:pt idx="1176">
                  <c:v>29.35000000000003</c:v>
                </c:pt>
                <c:pt idx="1177">
                  <c:v>29.375000000000014</c:v>
                </c:pt>
                <c:pt idx="1178">
                  <c:v>29.400000000000006</c:v>
                </c:pt>
                <c:pt idx="1179">
                  <c:v>29.424999999999986</c:v>
                </c:pt>
                <c:pt idx="1180">
                  <c:v>29.450000000000003</c:v>
                </c:pt>
                <c:pt idx="1181">
                  <c:v>29.475000000000009</c:v>
                </c:pt>
                <c:pt idx="1182">
                  <c:v>29.5</c:v>
                </c:pt>
                <c:pt idx="1183">
                  <c:v>29.525000000000006</c:v>
                </c:pt>
                <c:pt idx="1184">
                  <c:v>29.550000000000011</c:v>
                </c:pt>
                <c:pt idx="1185">
                  <c:v>29.575000000000003</c:v>
                </c:pt>
                <c:pt idx="1186">
                  <c:v>29.599999999999987</c:v>
                </c:pt>
                <c:pt idx="1187">
                  <c:v>29.625</c:v>
                </c:pt>
                <c:pt idx="1188">
                  <c:v>29.650000000000031</c:v>
                </c:pt>
                <c:pt idx="1189">
                  <c:v>29.674999999999997</c:v>
                </c:pt>
                <c:pt idx="1190">
                  <c:v>29.700000000000003</c:v>
                </c:pt>
                <c:pt idx="1191">
                  <c:v>29.725000000000009</c:v>
                </c:pt>
                <c:pt idx="1192">
                  <c:v>29.750000000000014</c:v>
                </c:pt>
                <c:pt idx="1193">
                  <c:v>29.774999999999988</c:v>
                </c:pt>
                <c:pt idx="1194">
                  <c:v>29.799999999999986</c:v>
                </c:pt>
                <c:pt idx="1195">
                  <c:v>29.825000000000003</c:v>
                </c:pt>
                <c:pt idx="1196">
                  <c:v>29.85000000000003</c:v>
                </c:pt>
                <c:pt idx="1197">
                  <c:v>29.875</c:v>
                </c:pt>
                <c:pt idx="1198">
                  <c:v>29.900000000000006</c:v>
                </c:pt>
                <c:pt idx="1199">
                  <c:v>29.924999999999986</c:v>
                </c:pt>
                <c:pt idx="1200">
                  <c:v>29.950000000000003</c:v>
                </c:pt>
                <c:pt idx="1201">
                  <c:v>29.974999999999987</c:v>
                </c:pt>
                <c:pt idx="1202">
                  <c:v>30</c:v>
                </c:pt>
                <c:pt idx="1203">
                  <c:v>30.025000000000006</c:v>
                </c:pt>
                <c:pt idx="1204">
                  <c:v>30.050000000000011</c:v>
                </c:pt>
                <c:pt idx="1205">
                  <c:v>30.075000000000003</c:v>
                </c:pt>
                <c:pt idx="1206">
                  <c:v>30.10000000000003</c:v>
                </c:pt>
                <c:pt idx="1207">
                  <c:v>30.125</c:v>
                </c:pt>
                <c:pt idx="1208">
                  <c:v>30.150000000000031</c:v>
                </c:pt>
                <c:pt idx="1209">
                  <c:v>30.174999999999997</c:v>
                </c:pt>
                <c:pt idx="1210">
                  <c:v>30.200000000000003</c:v>
                </c:pt>
                <c:pt idx="1211">
                  <c:v>30.225000000000009</c:v>
                </c:pt>
                <c:pt idx="1212">
                  <c:v>30.250000000000014</c:v>
                </c:pt>
                <c:pt idx="1213">
                  <c:v>30.275000000000006</c:v>
                </c:pt>
                <c:pt idx="1214">
                  <c:v>30.299999999999986</c:v>
                </c:pt>
                <c:pt idx="1215">
                  <c:v>30.325000000000003</c:v>
                </c:pt>
                <c:pt idx="1216">
                  <c:v>30.35000000000003</c:v>
                </c:pt>
                <c:pt idx="1217">
                  <c:v>30.375</c:v>
                </c:pt>
                <c:pt idx="1218">
                  <c:v>30.400000000000006</c:v>
                </c:pt>
                <c:pt idx="1219">
                  <c:v>30.424999999999986</c:v>
                </c:pt>
                <c:pt idx="1220">
                  <c:v>30.450000000000003</c:v>
                </c:pt>
                <c:pt idx="1221">
                  <c:v>30.475000000000009</c:v>
                </c:pt>
                <c:pt idx="1222">
                  <c:v>30.5</c:v>
                </c:pt>
                <c:pt idx="1223">
                  <c:v>30.525000000000006</c:v>
                </c:pt>
                <c:pt idx="1224">
                  <c:v>30.549999999999986</c:v>
                </c:pt>
                <c:pt idx="1225">
                  <c:v>30.575000000000003</c:v>
                </c:pt>
                <c:pt idx="1226">
                  <c:v>30.60000000000003</c:v>
                </c:pt>
                <c:pt idx="1227">
                  <c:v>30.625</c:v>
                </c:pt>
                <c:pt idx="1228">
                  <c:v>30.649999999999988</c:v>
                </c:pt>
                <c:pt idx="1229">
                  <c:v>30.674999999999997</c:v>
                </c:pt>
                <c:pt idx="1230">
                  <c:v>30.700000000000003</c:v>
                </c:pt>
                <c:pt idx="1231">
                  <c:v>30.725000000000009</c:v>
                </c:pt>
                <c:pt idx="1232">
                  <c:v>30.75</c:v>
                </c:pt>
                <c:pt idx="1233">
                  <c:v>30.775000000000006</c:v>
                </c:pt>
                <c:pt idx="1234">
                  <c:v>30.800000000000011</c:v>
                </c:pt>
                <c:pt idx="1235">
                  <c:v>30.825000000000017</c:v>
                </c:pt>
                <c:pt idx="1236">
                  <c:v>30.849999999999987</c:v>
                </c:pt>
                <c:pt idx="1237">
                  <c:v>30.875</c:v>
                </c:pt>
                <c:pt idx="1238">
                  <c:v>30.900000000000006</c:v>
                </c:pt>
                <c:pt idx="1239">
                  <c:v>30.924999999999986</c:v>
                </c:pt>
                <c:pt idx="1240">
                  <c:v>30.950000000000003</c:v>
                </c:pt>
                <c:pt idx="1241">
                  <c:v>30.974999999999987</c:v>
                </c:pt>
                <c:pt idx="1242">
                  <c:v>31</c:v>
                </c:pt>
                <c:pt idx="1243">
                  <c:v>31.025000000000006</c:v>
                </c:pt>
                <c:pt idx="1244">
                  <c:v>31.049999999999986</c:v>
                </c:pt>
                <c:pt idx="1245">
                  <c:v>31.075000000000003</c:v>
                </c:pt>
                <c:pt idx="1246">
                  <c:v>31.10000000000003</c:v>
                </c:pt>
                <c:pt idx="1247">
                  <c:v>31.125</c:v>
                </c:pt>
                <c:pt idx="1248">
                  <c:v>31.150000000000031</c:v>
                </c:pt>
                <c:pt idx="1249">
                  <c:v>31.175000000000011</c:v>
                </c:pt>
                <c:pt idx="1250">
                  <c:v>31.200000000000003</c:v>
                </c:pt>
                <c:pt idx="1251">
                  <c:v>31.224999999999987</c:v>
                </c:pt>
                <c:pt idx="1252">
                  <c:v>31.25</c:v>
                </c:pt>
                <c:pt idx="1253">
                  <c:v>31.275000000000006</c:v>
                </c:pt>
                <c:pt idx="1254">
                  <c:v>31.300000000000011</c:v>
                </c:pt>
                <c:pt idx="1255">
                  <c:v>31.324999999999992</c:v>
                </c:pt>
                <c:pt idx="1256">
                  <c:v>31.349999999999987</c:v>
                </c:pt>
                <c:pt idx="1257">
                  <c:v>31.375</c:v>
                </c:pt>
                <c:pt idx="1258">
                  <c:v>31.400000000000006</c:v>
                </c:pt>
                <c:pt idx="1259">
                  <c:v>31.424999999999986</c:v>
                </c:pt>
                <c:pt idx="1260">
                  <c:v>31.450000000000003</c:v>
                </c:pt>
                <c:pt idx="1261">
                  <c:v>31.475000000000009</c:v>
                </c:pt>
                <c:pt idx="1262">
                  <c:v>31.500000000000014</c:v>
                </c:pt>
                <c:pt idx="1263">
                  <c:v>31.525000000000006</c:v>
                </c:pt>
                <c:pt idx="1264">
                  <c:v>31.549999999999986</c:v>
                </c:pt>
                <c:pt idx="1265">
                  <c:v>31.575000000000003</c:v>
                </c:pt>
                <c:pt idx="1266">
                  <c:v>31.60000000000003</c:v>
                </c:pt>
                <c:pt idx="1267">
                  <c:v>31.625</c:v>
                </c:pt>
                <c:pt idx="1268">
                  <c:v>31.650000000000031</c:v>
                </c:pt>
                <c:pt idx="1269">
                  <c:v>31.675000000000011</c:v>
                </c:pt>
                <c:pt idx="1270">
                  <c:v>31.700000000000003</c:v>
                </c:pt>
                <c:pt idx="1271">
                  <c:v>31.724999999999987</c:v>
                </c:pt>
                <c:pt idx="1272">
                  <c:v>31.75</c:v>
                </c:pt>
                <c:pt idx="1273">
                  <c:v>31.775000000000006</c:v>
                </c:pt>
                <c:pt idx="1274">
                  <c:v>31.800000000000011</c:v>
                </c:pt>
                <c:pt idx="1275">
                  <c:v>31.825000000000003</c:v>
                </c:pt>
                <c:pt idx="1276">
                  <c:v>31.85000000000003</c:v>
                </c:pt>
                <c:pt idx="1277">
                  <c:v>31.875000000000014</c:v>
                </c:pt>
                <c:pt idx="1278">
                  <c:v>31.900000000000006</c:v>
                </c:pt>
                <c:pt idx="1279">
                  <c:v>31.924999999999986</c:v>
                </c:pt>
                <c:pt idx="1280">
                  <c:v>31.950000000000003</c:v>
                </c:pt>
                <c:pt idx="1281">
                  <c:v>31.975000000000009</c:v>
                </c:pt>
                <c:pt idx="1282">
                  <c:v>32</c:v>
                </c:pt>
                <c:pt idx="1283">
                  <c:v>32.025000000000013</c:v>
                </c:pt>
                <c:pt idx="1284">
                  <c:v>32.050000000000004</c:v>
                </c:pt>
                <c:pt idx="1285">
                  <c:v>32.075000000000003</c:v>
                </c:pt>
                <c:pt idx="1286">
                  <c:v>32.100000000000009</c:v>
                </c:pt>
                <c:pt idx="1287">
                  <c:v>32.125000000000163</c:v>
                </c:pt>
                <c:pt idx="1288">
                  <c:v>32.150000000000006</c:v>
                </c:pt>
                <c:pt idx="1289">
                  <c:v>32.175000000000011</c:v>
                </c:pt>
                <c:pt idx="1290">
                  <c:v>32.200000000000003</c:v>
                </c:pt>
                <c:pt idx="1291">
                  <c:v>32.225000000000435</c:v>
                </c:pt>
                <c:pt idx="1292">
                  <c:v>32.25</c:v>
                </c:pt>
                <c:pt idx="1293">
                  <c:v>32.275000000000013</c:v>
                </c:pt>
                <c:pt idx="1294">
                  <c:v>32.300000000000004</c:v>
                </c:pt>
                <c:pt idx="1295">
                  <c:v>32.325000000000003</c:v>
                </c:pt>
                <c:pt idx="1296">
                  <c:v>32.35</c:v>
                </c:pt>
                <c:pt idx="1297">
                  <c:v>32.375000000000014</c:v>
                </c:pt>
                <c:pt idx="1298">
                  <c:v>32.4</c:v>
                </c:pt>
                <c:pt idx="1299">
                  <c:v>32.425000000000011</c:v>
                </c:pt>
                <c:pt idx="1300">
                  <c:v>32.449999999999996</c:v>
                </c:pt>
                <c:pt idx="1301">
                  <c:v>32.475000000000009</c:v>
                </c:pt>
                <c:pt idx="1302">
                  <c:v>32.5</c:v>
                </c:pt>
                <c:pt idx="1303">
                  <c:v>32.525000000000013</c:v>
                </c:pt>
                <c:pt idx="1304">
                  <c:v>32.550000000000004</c:v>
                </c:pt>
                <c:pt idx="1305">
                  <c:v>32.575000000000003</c:v>
                </c:pt>
                <c:pt idx="1306">
                  <c:v>32.600000000000009</c:v>
                </c:pt>
                <c:pt idx="1307">
                  <c:v>32.625000000000163</c:v>
                </c:pt>
                <c:pt idx="1308">
                  <c:v>32.650000000000006</c:v>
                </c:pt>
                <c:pt idx="1309">
                  <c:v>32.675000000000011</c:v>
                </c:pt>
                <c:pt idx="1310">
                  <c:v>32.700000000000003</c:v>
                </c:pt>
                <c:pt idx="1311">
                  <c:v>32.725000000000435</c:v>
                </c:pt>
                <c:pt idx="1312">
                  <c:v>32.75</c:v>
                </c:pt>
                <c:pt idx="1313">
                  <c:v>32.775000000000013</c:v>
                </c:pt>
                <c:pt idx="1314">
                  <c:v>32.800000000000004</c:v>
                </c:pt>
                <c:pt idx="1315">
                  <c:v>32.825000000000003</c:v>
                </c:pt>
                <c:pt idx="1316">
                  <c:v>32.85</c:v>
                </c:pt>
                <c:pt idx="1317">
                  <c:v>32.875</c:v>
                </c:pt>
                <c:pt idx="1318">
                  <c:v>32.900000000000006</c:v>
                </c:pt>
                <c:pt idx="1319">
                  <c:v>32.925000000000011</c:v>
                </c:pt>
                <c:pt idx="1320">
                  <c:v>32.949999999999996</c:v>
                </c:pt>
                <c:pt idx="1321">
                  <c:v>32.975000000000001</c:v>
                </c:pt>
                <c:pt idx="1322">
                  <c:v>33</c:v>
                </c:pt>
                <c:pt idx="1323">
                  <c:v>33.025000000000013</c:v>
                </c:pt>
                <c:pt idx="1324">
                  <c:v>33.050000000000004</c:v>
                </c:pt>
                <c:pt idx="1325">
                  <c:v>33.075000000000003</c:v>
                </c:pt>
                <c:pt idx="1326">
                  <c:v>33.100000000000009</c:v>
                </c:pt>
                <c:pt idx="1327">
                  <c:v>33.125000000000163</c:v>
                </c:pt>
                <c:pt idx="1328">
                  <c:v>33.150000000000006</c:v>
                </c:pt>
                <c:pt idx="1329">
                  <c:v>33.175000000000011</c:v>
                </c:pt>
                <c:pt idx="1330">
                  <c:v>33.200000000000003</c:v>
                </c:pt>
                <c:pt idx="1331">
                  <c:v>33.225000000000435</c:v>
                </c:pt>
                <c:pt idx="1332">
                  <c:v>33.250000000000014</c:v>
                </c:pt>
                <c:pt idx="1333">
                  <c:v>33.275000000000013</c:v>
                </c:pt>
                <c:pt idx="1334">
                  <c:v>33.300000000000004</c:v>
                </c:pt>
                <c:pt idx="1335">
                  <c:v>33.325000000000003</c:v>
                </c:pt>
                <c:pt idx="1336">
                  <c:v>33.35</c:v>
                </c:pt>
                <c:pt idx="1337">
                  <c:v>33.375</c:v>
                </c:pt>
                <c:pt idx="1338">
                  <c:v>33.400000000000006</c:v>
                </c:pt>
                <c:pt idx="1339">
                  <c:v>33.425000000000011</c:v>
                </c:pt>
                <c:pt idx="1340">
                  <c:v>33.449999999999996</c:v>
                </c:pt>
                <c:pt idx="1341">
                  <c:v>33.475000000000001</c:v>
                </c:pt>
                <c:pt idx="1342">
                  <c:v>33.5</c:v>
                </c:pt>
                <c:pt idx="1343">
                  <c:v>33.525000000000013</c:v>
                </c:pt>
                <c:pt idx="1344">
                  <c:v>33.550000000000004</c:v>
                </c:pt>
                <c:pt idx="1345">
                  <c:v>33.575000000000003</c:v>
                </c:pt>
                <c:pt idx="1346">
                  <c:v>33.600000000000009</c:v>
                </c:pt>
                <c:pt idx="1347">
                  <c:v>33.625000000000163</c:v>
                </c:pt>
                <c:pt idx="1348">
                  <c:v>33.650000000000006</c:v>
                </c:pt>
                <c:pt idx="1349">
                  <c:v>33.675000000000011</c:v>
                </c:pt>
                <c:pt idx="1350">
                  <c:v>33.700000000000003</c:v>
                </c:pt>
                <c:pt idx="1351">
                  <c:v>33.725000000000435</c:v>
                </c:pt>
                <c:pt idx="1352">
                  <c:v>33.75</c:v>
                </c:pt>
                <c:pt idx="1353">
                  <c:v>33.775000000000013</c:v>
                </c:pt>
                <c:pt idx="1354">
                  <c:v>33.800000000000004</c:v>
                </c:pt>
                <c:pt idx="1355">
                  <c:v>33.825000000000003</c:v>
                </c:pt>
                <c:pt idx="1356">
                  <c:v>33.85</c:v>
                </c:pt>
                <c:pt idx="1357">
                  <c:v>33.875</c:v>
                </c:pt>
                <c:pt idx="1358">
                  <c:v>33.900000000000006</c:v>
                </c:pt>
                <c:pt idx="1359">
                  <c:v>33.925000000000011</c:v>
                </c:pt>
                <c:pt idx="1360">
                  <c:v>33.949999999999996</c:v>
                </c:pt>
                <c:pt idx="1361">
                  <c:v>33.975000000000009</c:v>
                </c:pt>
                <c:pt idx="1362">
                  <c:v>34.000000000000014</c:v>
                </c:pt>
                <c:pt idx="1363">
                  <c:v>34.025000000000013</c:v>
                </c:pt>
                <c:pt idx="1364">
                  <c:v>34.050000000000004</c:v>
                </c:pt>
                <c:pt idx="1365">
                  <c:v>34.075000000000003</c:v>
                </c:pt>
                <c:pt idx="1366">
                  <c:v>34.100000000000009</c:v>
                </c:pt>
                <c:pt idx="1367">
                  <c:v>34.125000000000163</c:v>
                </c:pt>
                <c:pt idx="1368">
                  <c:v>34.15</c:v>
                </c:pt>
                <c:pt idx="1369">
                  <c:v>34.175000000000011</c:v>
                </c:pt>
                <c:pt idx="1370">
                  <c:v>34.200000000000003</c:v>
                </c:pt>
                <c:pt idx="1371">
                  <c:v>34.225000000000435</c:v>
                </c:pt>
                <c:pt idx="1372">
                  <c:v>34.25</c:v>
                </c:pt>
                <c:pt idx="1373">
                  <c:v>34.275000000000013</c:v>
                </c:pt>
                <c:pt idx="1374">
                  <c:v>34.300000000000004</c:v>
                </c:pt>
                <c:pt idx="1375">
                  <c:v>34.325000000000003</c:v>
                </c:pt>
                <c:pt idx="1376">
                  <c:v>34.35</c:v>
                </c:pt>
                <c:pt idx="1377">
                  <c:v>34.375</c:v>
                </c:pt>
                <c:pt idx="1378">
                  <c:v>34.400000000000006</c:v>
                </c:pt>
                <c:pt idx="1379">
                  <c:v>34.425000000000011</c:v>
                </c:pt>
                <c:pt idx="1380">
                  <c:v>34.449999999999996</c:v>
                </c:pt>
                <c:pt idx="1381">
                  <c:v>34.475000000000009</c:v>
                </c:pt>
                <c:pt idx="1382">
                  <c:v>34.5</c:v>
                </c:pt>
                <c:pt idx="1383">
                  <c:v>34.525000000000013</c:v>
                </c:pt>
                <c:pt idx="1384">
                  <c:v>34.550000000000004</c:v>
                </c:pt>
                <c:pt idx="1385">
                  <c:v>34.575000000000003</c:v>
                </c:pt>
                <c:pt idx="1386">
                  <c:v>34.600000000000009</c:v>
                </c:pt>
                <c:pt idx="1387">
                  <c:v>34.625000000000163</c:v>
                </c:pt>
                <c:pt idx="1388">
                  <c:v>34.650000000000006</c:v>
                </c:pt>
                <c:pt idx="1389">
                  <c:v>34.675000000000011</c:v>
                </c:pt>
                <c:pt idx="1390">
                  <c:v>34.700000000000017</c:v>
                </c:pt>
                <c:pt idx="1391">
                  <c:v>34.725000000000428</c:v>
                </c:pt>
                <c:pt idx="1392">
                  <c:v>34.75</c:v>
                </c:pt>
                <c:pt idx="1393">
                  <c:v>34.775000000000013</c:v>
                </c:pt>
                <c:pt idx="1394">
                  <c:v>34.800000000000004</c:v>
                </c:pt>
                <c:pt idx="1395">
                  <c:v>34.825000000000003</c:v>
                </c:pt>
                <c:pt idx="1396">
                  <c:v>34.85</c:v>
                </c:pt>
                <c:pt idx="1397">
                  <c:v>34.875</c:v>
                </c:pt>
                <c:pt idx="1398">
                  <c:v>34.900000000000006</c:v>
                </c:pt>
                <c:pt idx="1399">
                  <c:v>34.925000000000011</c:v>
                </c:pt>
                <c:pt idx="1400">
                  <c:v>34.949999999999996</c:v>
                </c:pt>
                <c:pt idx="1401">
                  <c:v>34.975000000000009</c:v>
                </c:pt>
                <c:pt idx="1402">
                  <c:v>35</c:v>
                </c:pt>
                <c:pt idx="1403">
                  <c:v>35.025000000000013</c:v>
                </c:pt>
                <c:pt idx="1404">
                  <c:v>35.050000000000004</c:v>
                </c:pt>
                <c:pt idx="1405">
                  <c:v>35.075000000000003</c:v>
                </c:pt>
                <c:pt idx="1406">
                  <c:v>35.100000000000009</c:v>
                </c:pt>
                <c:pt idx="1407">
                  <c:v>35.125000000000163</c:v>
                </c:pt>
                <c:pt idx="1408">
                  <c:v>35.150000000000006</c:v>
                </c:pt>
                <c:pt idx="1409">
                  <c:v>35.175000000000011</c:v>
                </c:pt>
                <c:pt idx="1410">
                  <c:v>35.20000000000001</c:v>
                </c:pt>
                <c:pt idx="1411">
                  <c:v>35.225000000000428</c:v>
                </c:pt>
                <c:pt idx="1412">
                  <c:v>35.25</c:v>
                </c:pt>
                <c:pt idx="1413">
                  <c:v>35.275000000000013</c:v>
                </c:pt>
                <c:pt idx="1414">
                  <c:v>35.300000000000004</c:v>
                </c:pt>
                <c:pt idx="1415">
                  <c:v>35.325000000000003</c:v>
                </c:pt>
                <c:pt idx="1416">
                  <c:v>35.35</c:v>
                </c:pt>
                <c:pt idx="1417">
                  <c:v>35.375000000000014</c:v>
                </c:pt>
                <c:pt idx="1418">
                  <c:v>35.400000000000006</c:v>
                </c:pt>
                <c:pt idx="1419">
                  <c:v>35.425000000000011</c:v>
                </c:pt>
                <c:pt idx="1420">
                  <c:v>35.449999999999996</c:v>
                </c:pt>
                <c:pt idx="1421">
                  <c:v>35.475000000000009</c:v>
                </c:pt>
                <c:pt idx="1422">
                  <c:v>35.5</c:v>
                </c:pt>
                <c:pt idx="1423">
                  <c:v>35.525000000000013</c:v>
                </c:pt>
                <c:pt idx="1424">
                  <c:v>35.550000000000004</c:v>
                </c:pt>
                <c:pt idx="1425">
                  <c:v>35.575000000000003</c:v>
                </c:pt>
                <c:pt idx="1426">
                  <c:v>35.600000000000009</c:v>
                </c:pt>
                <c:pt idx="1427">
                  <c:v>35.625000000000163</c:v>
                </c:pt>
                <c:pt idx="1428">
                  <c:v>35.650000000000006</c:v>
                </c:pt>
                <c:pt idx="1429">
                  <c:v>35.675000000000011</c:v>
                </c:pt>
                <c:pt idx="1430">
                  <c:v>35.700000000000003</c:v>
                </c:pt>
                <c:pt idx="1431">
                  <c:v>35.725000000000435</c:v>
                </c:pt>
                <c:pt idx="1432">
                  <c:v>35.750000000000014</c:v>
                </c:pt>
                <c:pt idx="1433">
                  <c:v>35.775000000000013</c:v>
                </c:pt>
                <c:pt idx="1434">
                  <c:v>35.800000000000004</c:v>
                </c:pt>
                <c:pt idx="1435">
                  <c:v>35.825000000000003</c:v>
                </c:pt>
                <c:pt idx="1436">
                  <c:v>35.85</c:v>
                </c:pt>
                <c:pt idx="1437">
                  <c:v>35.875</c:v>
                </c:pt>
                <c:pt idx="1438">
                  <c:v>35.900000000000006</c:v>
                </c:pt>
                <c:pt idx="1439">
                  <c:v>35.925000000000011</c:v>
                </c:pt>
                <c:pt idx="1440">
                  <c:v>35.949999999999996</c:v>
                </c:pt>
                <c:pt idx="1441">
                  <c:v>35.975000000000001</c:v>
                </c:pt>
                <c:pt idx="1442">
                  <c:v>36</c:v>
                </c:pt>
                <c:pt idx="1443">
                  <c:v>36.025000000000013</c:v>
                </c:pt>
                <c:pt idx="1444">
                  <c:v>36.050000000000004</c:v>
                </c:pt>
                <c:pt idx="1445">
                  <c:v>36.075000000000003</c:v>
                </c:pt>
                <c:pt idx="1446">
                  <c:v>36.100000000000009</c:v>
                </c:pt>
                <c:pt idx="1447">
                  <c:v>36.125000000000163</c:v>
                </c:pt>
                <c:pt idx="1448">
                  <c:v>36.150000000000006</c:v>
                </c:pt>
                <c:pt idx="1449">
                  <c:v>36.175000000000011</c:v>
                </c:pt>
                <c:pt idx="1450">
                  <c:v>36.200000000000003</c:v>
                </c:pt>
                <c:pt idx="1451">
                  <c:v>36.225000000000435</c:v>
                </c:pt>
                <c:pt idx="1452">
                  <c:v>36.250000000000014</c:v>
                </c:pt>
                <c:pt idx="1453">
                  <c:v>36.275000000000013</c:v>
                </c:pt>
                <c:pt idx="1454">
                  <c:v>36.300000000000004</c:v>
                </c:pt>
                <c:pt idx="1455">
                  <c:v>36.325000000000003</c:v>
                </c:pt>
                <c:pt idx="1456">
                  <c:v>36.35</c:v>
                </c:pt>
                <c:pt idx="1457">
                  <c:v>36.375</c:v>
                </c:pt>
                <c:pt idx="1458">
                  <c:v>36.400000000000006</c:v>
                </c:pt>
                <c:pt idx="1459">
                  <c:v>36.425000000000011</c:v>
                </c:pt>
                <c:pt idx="1460">
                  <c:v>36.449999999999996</c:v>
                </c:pt>
                <c:pt idx="1461">
                  <c:v>36.475000000000009</c:v>
                </c:pt>
                <c:pt idx="1462">
                  <c:v>36.5</c:v>
                </c:pt>
                <c:pt idx="1463">
                  <c:v>36.525000000000013</c:v>
                </c:pt>
                <c:pt idx="1464">
                  <c:v>36.550000000000004</c:v>
                </c:pt>
                <c:pt idx="1465">
                  <c:v>36.575000000000003</c:v>
                </c:pt>
                <c:pt idx="1466">
                  <c:v>36.600000000000009</c:v>
                </c:pt>
                <c:pt idx="1467">
                  <c:v>36.625000000000163</c:v>
                </c:pt>
                <c:pt idx="1468">
                  <c:v>36.65</c:v>
                </c:pt>
                <c:pt idx="1469">
                  <c:v>36.675000000000011</c:v>
                </c:pt>
                <c:pt idx="1470">
                  <c:v>36.700000000000003</c:v>
                </c:pt>
                <c:pt idx="1471">
                  <c:v>36.725000000000435</c:v>
                </c:pt>
                <c:pt idx="1472">
                  <c:v>36.75</c:v>
                </c:pt>
                <c:pt idx="1473">
                  <c:v>36.775000000000013</c:v>
                </c:pt>
                <c:pt idx="1474">
                  <c:v>36.800000000000004</c:v>
                </c:pt>
                <c:pt idx="1475">
                  <c:v>36.825000000000017</c:v>
                </c:pt>
                <c:pt idx="1476">
                  <c:v>36.85</c:v>
                </c:pt>
                <c:pt idx="1477">
                  <c:v>36.875</c:v>
                </c:pt>
                <c:pt idx="1478">
                  <c:v>36.900000000000006</c:v>
                </c:pt>
                <c:pt idx="1479">
                  <c:v>36.925000000000011</c:v>
                </c:pt>
                <c:pt idx="1480">
                  <c:v>36.949999999999996</c:v>
                </c:pt>
                <c:pt idx="1481">
                  <c:v>36.975000000000001</c:v>
                </c:pt>
                <c:pt idx="1482">
                  <c:v>37</c:v>
                </c:pt>
                <c:pt idx="1483">
                  <c:v>37.025000000000013</c:v>
                </c:pt>
                <c:pt idx="1484">
                  <c:v>37.050000000000004</c:v>
                </c:pt>
                <c:pt idx="1485">
                  <c:v>37.075000000000003</c:v>
                </c:pt>
                <c:pt idx="1486">
                  <c:v>37.100000000000009</c:v>
                </c:pt>
                <c:pt idx="1487">
                  <c:v>37.125000000000163</c:v>
                </c:pt>
                <c:pt idx="1488">
                  <c:v>37.150000000000006</c:v>
                </c:pt>
                <c:pt idx="1489">
                  <c:v>37.175000000000011</c:v>
                </c:pt>
                <c:pt idx="1490">
                  <c:v>37.200000000000003</c:v>
                </c:pt>
                <c:pt idx="1491">
                  <c:v>37.225000000000435</c:v>
                </c:pt>
                <c:pt idx="1492">
                  <c:v>37.25</c:v>
                </c:pt>
                <c:pt idx="1493">
                  <c:v>37.275000000000013</c:v>
                </c:pt>
                <c:pt idx="1494">
                  <c:v>37.300000000000004</c:v>
                </c:pt>
                <c:pt idx="1495">
                  <c:v>37.325000000000003</c:v>
                </c:pt>
                <c:pt idx="1496">
                  <c:v>37.35</c:v>
                </c:pt>
                <c:pt idx="1497">
                  <c:v>37.375</c:v>
                </c:pt>
                <c:pt idx="1498">
                  <c:v>37.400000000000006</c:v>
                </c:pt>
                <c:pt idx="1499">
                  <c:v>37.425000000000011</c:v>
                </c:pt>
                <c:pt idx="1500">
                  <c:v>37.449999999999996</c:v>
                </c:pt>
                <c:pt idx="1501">
                  <c:v>37.475000000000009</c:v>
                </c:pt>
                <c:pt idx="1502">
                  <c:v>37.500000000000014</c:v>
                </c:pt>
                <c:pt idx="1503">
                  <c:v>37.525000000000013</c:v>
                </c:pt>
                <c:pt idx="1504">
                  <c:v>37.550000000000004</c:v>
                </c:pt>
                <c:pt idx="1505">
                  <c:v>37.575000000000003</c:v>
                </c:pt>
                <c:pt idx="1506">
                  <c:v>37.600000000000009</c:v>
                </c:pt>
                <c:pt idx="1507">
                  <c:v>37.625000000000163</c:v>
                </c:pt>
                <c:pt idx="1508">
                  <c:v>37.650000000000006</c:v>
                </c:pt>
                <c:pt idx="1509">
                  <c:v>37.675000000000011</c:v>
                </c:pt>
                <c:pt idx="1510">
                  <c:v>37.700000000000003</c:v>
                </c:pt>
                <c:pt idx="1511">
                  <c:v>37.725000000000428</c:v>
                </c:pt>
                <c:pt idx="1512">
                  <c:v>37.75</c:v>
                </c:pt>
                <c:pt idx="1513">
                  <c:v>37.775000000000013</c:v>
                </c:pt>
                <c:pt idx="1514">
                  <c:v>37.800000000000004</c:v>
                </c:pt>
                <c:pt idx="1515">
                  <c:v>37.825000000000003</c:v>
                </c:pt>
                <c:pt idx="1516">
                  <c:v>37.85</c:v>
                </c:pt>
                <c:pt idx="1517">
                  <c:v>37.875000000000014</c:v>
                </c:pt>
                <c:pt idx="1518">
                  <c:v>37.900000000000006</c:v>
                </c:pt>
                <c:pt idx="1519">
                  <c:v>37.925000000000011</c:v>
                </c:pt>
                <c:pt idx="1520">
                  <c:v>37.949999999999996</c:v>
                </c:pt>
                <c:pt idx="1521">
                  <c:v>37.975000000000009</c:v>
                </c:pt>
                <c:pt idx="1522">
                  <c:v>38.000000000000014</c:v>
                </c:pt>
                <c:pt idx="1523">
                  <c:v>38.025000000000013</c:v>
                </c:pt>
                <c:pt idx="1524">
                  <c:v>38.050000000000004</c:v>
                </c:pt>
                <c:pt idx="1525">
                  <c:v>38.075000000000003</c:v>
                </c:pt>
                <c:pt idx="1526">
                  <c:v>38.100000000000009</c:v>
                </c:pt>
                <c:pt idx="1527">
                  <c:v>38.125000000000163</c:v>
                </c:pt>
                <c:pt idx="1528">
                  <c:v>38.150000000000006</c:v>
                </c:pt>
                <c:pt idx="1529">
                  <c:v>38.175000000000011</c:v>
                </c:pt>
                <c:pt idx="1530">
                  <c:v>38.200000000000003</c:v>
                </c:pt>
                <c:pt idx="1531">
                  <c:v>38.225000000000435</c:v>
                </c:pt>
                <c:pt idx="1532">
                  <c:v>38.25</c:v>
                </c:pt>
                <c:pt idx="1533">
                  <c:v>38.275000000000013</c:v>
                </c:pt>
                <c:pt idx="1534">
                  <c:v>38.300000000000004</c:v>
                </c:pt>
                <c:pt idx="1535">
                  <c:v>38.325000000000003</c:v>
                </c:pt>
                <c:pt idx="1536">
                  <c:v>38.35</c:v>
                </c:pt>
                <c:pt idx="1537">
                  <c:v>38.375</c:v>
                </c:pt>
                <c:pt idx="1538">
                  <c:v>38.4</c:v>
                </c:pt>
                <c:pt idx="1539">
                  <c:v>38.425000000000011</c:v>
                </c:pt>
                <c:pt idx="1540">
                  <c:v>38.449999999999996</c:v>
                </c:pt>
                <c:pt idx="1541">
                  <c:v>38.475000000000009</c:v>
                </c:pt>
                <c:pt idx="1542">
                  <c:v>38.5</c:v>
                </c:pt>
                <c:pt idx="1543">
                  <c:v>38.525000000000013</c:v>
                </c:pt>
                <c:pt idx="1544">
                  <c:v>38.550000000000004</c:v>
                </c:pt>
                <c:pt idx="1545">
                  <c:v>38.575000000000017</c:v>
                </c:pt>
                <c:pt idx="1546">
                  <c:v>38.600000000000009</c:v>
                </c:pt>
                <c:pt idx="1547">
                  <c:v>38.625000000000163</c:v>
                </c:pt>
                <c:pt idx="1548">
                  <c:v>38.650000000000006</c:v>
                </c:pt>
                <c:pt idx="1549">
                  <c:v>38.675000000000011</c:v>
                </c:pt>
                <c:pt idx="1550">
                  <c:v>38.700000000000003</c:v>
                </c:pt>
                <c:pt idx="1551">
                  <c:v>38.725000000000428</c:v>
                </c:pt>
                <c:pt idx="1552">
                  <c:v>38.75</c:v>
                </c:pt>
                <c:pt idx="1553">
                  <c:v>38.775000000000013</c:v>
                </c:pt>
                <c:pt idx="1554">
                  <c:v>38.800000000000004</c:v>
                </c:pt>
                <c:pt idx="1555">
                  <c:v>38.825000000000003</c:v>
                </c:pt>
                <c:pt idx="1556">
                  <c:v>38.85</c:v>
                </c:pt>
                <c:pt idx="1557">
                  <c:v>38.875</c:v>
                </c:pt>
                <c:pt idx="1558">
                  <c:v>38.900000000000006</c:v>
                </c:pt>
                <c:pt idx="1559">
                  <c:v>38.925000000000011</c:v>
                </c:pt>
                <c:pt idx="1560">
                  <c:v>38.949999999999996</c:v>
                </c:pt>
                <c:pt idx="1561">
                  <c:v>38.975000000000001</c:v>
                </c:pt>
                <c:pt idx="1562">
                  <c:v>39</c:v>
                </c:pt>
                <c:pt idx="1563">
                  <c:v>39.025000000000013</c:v>
                </c:pt>
                <c:pt idx="1564">
                  <c:v>39.050000000000004</c:v>
                </c:pt>
                <c:pt idx="1565">
                  <c:v>39.075000000000003</c:v>
                </c:pt>
                <c:pt idx="1566">
                  <c:v>39.100000000000009</c:v>
                </c:pt>
                <c:pt idx="1567">
                  <c:v>39.125000000000163</c:v>
                </c:pt>
                <c:pt idx="1568">
                  <c:v>39.150000000000006</c:v>
                </c:pt>
                <c:pt idx="1569">
                  <c:v>39.175000000000011</c:v>
                </c:pt>
                <c:pt idx="1570">
                  <c:v>39.200000000000003</c:v>
                </c:pt>
                <c:pt idx="1571">
                  <c:v>39.225000000000435</c:v>
                </c:pt>
                <c:pt idx="1572">
                  <c:v>39.250000000000014</c:v>
                </c:pt>
                <c:pt idx="1573">
                  <c:v>39.275000000000013</c:v>
                </c:pt>
                <c:pt idx="1574">
                  <c:v>39.300000000000004</c:v>
                </c:pt>
                <c:pt idx="1575">
                  <c:v>39.325000000000003</c:v>
                </c:pt>
                <c:pt idx="1576">
                  <c:v>39.35</c:v>
                </c:pt>
                <c:pt idx="1577">
                  <c:v>39.375</c:v>
                </c:pt>
                <c:pt idx="1578">
                  <c:v>39.400000000000006</c:v>
                </c:pt>
                <c:pt idx="1579">
                  <c:v>39.425000000000011</c:v>
                </c:pt>
                <c:pt idx="1580">
                  <c:v>39.449999999999996</c:v>
                </c:pt>
                <c:pt idx="1581">
                  <c:v>39.475000000000001</c:v>
                </c:pt>
                <c:pt idx="1582">
                  <c:v>39.5</c:v>
                </c:pt>
                <c:pt idx="1583">
                  <c:v>39.525000000000013</c:v>
                </c:pt>
                <c:pt idx="1584">
                  <c:v>39.550000000000004</c:v>
                </c:pt>
                <c:pt idx="1585">
                  <c:v>39.575000000000003</c:v>
                </c:pt>
                <c:pt idx="1586">
                  <c:v>39.600000000000009</c:v>
                </c:pt>
                <c:pt idx="1587">
                  <c:v>39.625000000000163</c:v>
                </c:pt>
                <c:pt idx="1588">
                  <c:v>39.650000000000006</c:v>
                </c:pt>
                <c:pt idx="1589">
                  <c:v>39.675000000000011</c:v>
                </c:pt>
                <c:pt idx="1590">
                  <c:v>39.700000000000003</c:v>
                </c:pt>
                <c:pt idx="1591">
                  <c:v>39.725000000000435</c:v>
                </c:pt>
                <c:pt idx="1592">
                  <c:v>39.75</c:v>
                </c:pt>
                <c:pt idx="1593">
                  <c:v>39.775000000000013</c:v>
                </c:pt>
                <c:pt idx="1594">
                  <c:v>39.800000000000004</c:v>
                </c:pt>
                <c:pt idx="1595">
                  <c:v>39.825000000000003</c:v>
                </c:pt>
                <c:pt idx="1596">
                  <c:v>39.85</c:v>
                </c:pt>
                <c:pt idx="1597">
                  <c:v>39.875</c:v>
                </c:pt>
                <c:pt idx="1598">
                  <c:v>39.900000000000006</c:v>
                </c:pt>
                <c:pt idx="1599">
                  <c:v>39.925000000000011</c:v>
                </c:pt>
                <c:pt idx="1600">
                  <c:v>39.949999999999996</c:v>
                </c:pt>
                <c:pt idx="1601">
                  <c:v>39.975000000000009</c:v>
                </c:pt>
                <c:pt idx="1602">
                  <c:v>40.000000000000014</c:v>
                </c:pt>
                <c:pt idx="1603">
                  <c:v>40.025000000000013</c:v>
                </c:pt>
                <c:pt idx="1604">
                  <c:v>40.050000000000004</c:v>
                </c:pt>
                <c:pt idx="1605">
                  <c:v>40.075000000000003</c:v>
                </c:pt>
                <c:pt idx="1606">
                  <c:v>40.100000000000009</c:v>
                </c:pt>
                <c:pt idx="1607">
                  <c:v>40.125000000000163</c:v>
                </c:pt>
                <c:pt idx="1608">
                  <c:v>40.15</c:v>
                </c:pt>
                <c:pt idx="1609">
                  <c:v>40.175000000000011</c:v>
                </c:pt>
                <c:pt idx="1610">
                  <c:v>40.200000000000003</c:v>
                </c:pt>
                <c:pt idx="1611">
                  <c:v>40.225000000000435</c:v>
                </c:pt>
                <c:pt idx="1612">
                  <c:v>40.25</c:v>
                </c:pt>
                <c:pt idx="1613">
                  <c:v>40.275000000000013</c:v>
                </c:pt>
                <c:pt idx="1614">
                  <c:v>40.300000000000004</c:v>
                </c:pt>
                <c:pt idx="1615">
                  <c:v>40.325000000000003</c:v>
                </c:pt>
                <c:pt idx="1616">
                  <c:v>40.35</c:v>
                </c:pt>
                <c:pt idx="1617">
                  <c:v>40.375</c:v>
                </c:pt>
                <c:pt idx="1618">
                  <c:v>40.400000000000006</c:v>
                </c:pt>
                <c:pt idx="1619">
                  <c:v>40.425000000000011</c:v>
                </c:pt>
                <c:pt idx="1620">
                  <c:v>40.449999999999996</c:v>
                </c:pt>
                <c:pt idx="1621">
                  <c:v>40.475000000000009</c:v>
                </c:pt>
                <c:pt idx="1622">
                  <c:v>40.5</c:v>
                </c:pt>
                <c:pt idx="1623">
                  <c:v>40.525000000000013</c:v>
                </c:pt>
                <c:pt idx="1624">
                  <c:v>40.550000000000004</c:v>
                </c:pt>
                <c:pt idx="1625">
                  <c:v>40.575000000000003</c:v>
                </c:pt>
                <c:pt idx="1626">
                  <c:v>40.600000000000009</c:v>
                </c:pt>
                <c:pt idx="1627">
                  <c:v>40.625000000000163</c:v>
                </c:pt>
                <c:pt idx="1628">
                  <c:v>40.650000000000006</c:v>
                </c:pt>
                <c:pt idx="1629">
                  <c:v>40.675000000000011</c:v>
                </c:pt>
                <c:pt idx="1630">
                  <c:v>40.700000000000017</c:v>
                </c:pt>
                <c:pt idx="1631">
                  <c:v>40.725000000000428</c:v>
                </c:pt>
                <c:pt idx="1632">
                  <c:v>40.75</c:v>
                </c:pt>
                <c:pt idx="1633">
                  <c:v>40.775000000000013</c:v>
                </c:pt>
                <c:pt idx="1634">
                  <c:v>40.800000000000004</c:v>
                </c:pt>
                <c:pt idx="1635">
                  <c:v>40.825000000000003</c:v>
                </c:pt>
                <c:pt idx="1636">
                  <c:v>40.85</c:v>
                </c:pt>
                <c:pt idx="1637">
                  <c:v>40.875</c:v>
                </c:pt>
                <c:pt idx="1638">
                  <c:v>40.900000000000006</c:v>
                </c:pt>
                <c:pt idx="1639">
                  <c:v>40.925000000000011</c:v>
                </c:pt>
                <c:pt idx="1640">
                  <c:v>40.949999999999996</c:v>
                </c:pt>
                <c:pt idx="1641">
                  <c:v>40.975000000000009</c:v>
                </c:pt>
                <c:pt idx="1642">
                  <c:v>41.000000000000014</c:v>
                </c:pt>
                <c:pt idx="1643">
                  <c:v>41.025000000000013</c:v>
                </c:pt>
                <c:pt idx="1644">
                  <c:v>41.050000000000004</c:v>
                </c:pt>
                <c:pt idx="1645">
                  <c:v>41.075000000000003</c:v>
                </c:pt>
                <c:pt idx="1646">
                  <c:v>41.100000000000009</c:v>
                </c:pt>
                <c:pt idx="1647">
                  <c:v>41.125000000000163</c:v>
                </c:pt>
                <c:pt idx="1648">
                  <c:v>41.150000000000006</c:v>
                </c:pt>
                <c:pt idx="1649">
                  <c:v>41.175000000000011</c:v>
                </c:pt>
                <c:pt idx="1650">
                  <c:v>41.2</c:v>
                </c:pt>
                <c:pt idx="1651">
                  <c:v>41.225000000000428</c:v>
                </c:pt>
                <c:pt idx="1652">
                  <c:v>41.25</c:v>
                </c:pt>
                <c:pt idx="1653">
                  <c:v>41.275000000000013</c:v>
                </c:pt>
                <c:pt idx="1654">
                  <c:v>41.3</c:v>
                </c:pt>
                <c:pt idx="1655">
                  <c:v>41.325000000000003</c:v>
                </c:pt>
                <c:pt idx="1656">
                  <c:v>41.35</c:v>
                </c:pt>
                <c:pt idx="1657">
                  <c:v>41.375000000000014</c:v>
                </c:pt>
                <c:pt idx="1658">
                  <c:v>41.400000000000006</c:v>
                </c:pt>
                <c:pt idx="1659">
                  <c:v>41.425000000000011</c:v>
                </c:pt>
                <c:pt idx="1660">
                  <c:v>41.449999999999996</c:v>
                </c:pt>
                <c:pt idx="1661">
                  <c:v>41.475000000000009</c:v>
                </c:pt>
                <c:pt idx="1662">
                  <c:v>41.5</c:v>
                </c:pt>
                <c:pt idx="1663">
                  <c:v>41.525000000000013</c:v>
                </c:pt>
                <c:pt idx="1664">
                  <c:v>41.55</c:v>
                </c:pt>
                <c:pt idx="1665">
                  <c:v>41.575000000000003</c:v>
                </c:pt>
                <c:pt idx="1666">
                  <c:v>41.600000000000009</c:v>
                </c:pt>
                <c:pt idx="1667">
                  <c:v>41.625000000000163</c:v>
                </c:pt>
                <c:pt idx="1668">
                  <c:v>41.650000000000006</c:v>
                </c:pt>
                <c:pt idx="1669">
                  <c:v>41.675000000000011</c:v>
                </c:pt>
                <c:pt idx="1670">
                  <c:v>41.7</c:v>
                </c:pt>
                <c:pt idx="1671">
                  <c:v>41.725000000000435</c:v>
                </c:pt>
                <c:pt idx="1672">
                  <c:v>41.750000000000014</c:v>
                </c:pt>
                <c:pt idx="1673">
                  <c:v>41.775000000000013</c:v>
                </c:pt>
                <c:pt idx="1674">
                  <c:v>41.8</c:v>
                </c:pt>
                <c:pt idx="1675">
                  <c:v>41.825000000000003</c:v>
                </c:pt>
                <c:pt idx="1676">
                  <c:v>41.85</c:v>
                </c:pt>
                <c:pt idx="1677">
                  <c:v>41.875</c:v>
                </c:pt>
                <c:pt idx="1678">
                  <c:v>41.9</c:v>
                </c:pt>
                <c:pt idx="1679">
                  <c:v>41.925000000000011</c:v>
                </c:pt>
                <c:pt idx="1680">
                  <c:v>41.949999999999996</c:v>
                </c:pt>
                <c:pt idx="1681">
                  <c:v>41.975000000000001</c:v>
                </c:pt>
                <c:pt idx="1682">
                  <c:v>42</c:v>
                </c:pt>
                <c:pt idx="1683">
                  <c:v>42.025000000000013</c:v>
                </c:pt>
                <c:pt idx="1684">
                  <c:v>42.050000000000004</c:v>
                </c:pt>
                <c:pt idx="1685">
                  <c:v>42.075000000000003</c:v>
                </c:pt>
                <c:pt idx="1686">
                  <c:v>42.100000000000009</c:v>
                </c:pt>
                <c:pt idx="1687">
                  <c:v>42.125000000000163</c:v>
                </c:pt>
                <c:pt idx="1688">
                  <c:v>42.150000000000006</c:v>
                </c:pt>
                <c:pt idx="1689">
                  <c:v>42.175000000000011</c:v>
                </c:pt>
                <c:pt idx="1690">
                  <c:v>42.2</c:v>
                </c:pt>
                <c:pt idx="1691">
                  <c:v>42.225000000000435</c:v>
                </c:pt>
                <c:pt idx="1692">
                  <c:v>42.25</c:v>
                </c:pt>
                <c:pt idx="1693">
                  <c:v>42.275000000000013</c:v>
                </c:pt>
                <c:pt idx="1694">
                  <c:v>42.3</c:v>
                </c:pt>
                <c:pt idx="1695">
                  <c:v>42.325000000000003</c:v>
                </c:pt>
                <c:pt idx="1696">
                  <c:v>42.35</c:v>
                </c:pt>
                <c:pt idx="1697">
                  <c:v>42.375</c:v>
                </c:pt>
                <c:pt idx="1698">
                  <c:v>42.400000000000006</c:v>
                </c:pt>
                <c:pt idx="1699">
                  <c:v>42.425000000000011</c:v>
                </c:pt>
                <c:pt idx="1700">
                  <c:v>42.449999999999996</c:v>
                </c:pt>
                <c:pt idx="1701">
                  <c:v>42.475000000000001</c:v>
                </c:pt>
                <c:pt idx="1702">
                  <c:v>42.5</c:v>
                </c:pt>
                <c:pt idx="1703">
                  <c:v>42.525000000000013</c:v>
                </c:pt>
                <c:pt idx="1704">
                  <c:v>42.550000000000004</c:v>
                </c:pt>
                <c:pt idx="1705">
                  <c:v>42.575000000000003</c:v>
                </c:pt>
                <c:pt idx="1706">
                  <c:v>42.600000000000009</c:v>
                </c:pt>
                <c:pt idx="1707">
                  <c:v>42.625000000000163</c:v>
                </c:pt>
                <c:pt idx="1708">
                  <c:v>42.650000000000006</c:v>
                </c:pt>
                <c:pt idx="1709">
                  <c:v>42.675000000000011</c:v>
                </c:pt>
                <c:pt idx="1710">
                  <c:v>42.7</c:v>
                </c:pt>
                <c:pt idx="1711">
                  <c:v>42.725000000000435</c:v>
                </c:pt>
                <c:pt idx="1712">
                  <c:v>42.75</c:v>
                </c:pt>
                <c:pt idx="1713">
                  <c:v>42.775000000000013</c:v>
                </c:pt>
                <c:pt idx="1714">
                  <c:v>42.800000000000004</c:v>
                </c:pt>
                <c:pt idx="1715">
                  <c:v>42.825000000000003</c:v>
                </c:pt>
                <c:pt idx="1716">
                  <c:v>42.85</c:v>
                </c:pt>
                <c:pt idx="1717">
                  <c:v>42.875</c:v>
                </c:pt>
                <c:pt idx="1718">
                  <c:v>42.900000000000006</c:v>
                </c:pt>
                <c:pt idx="1719">
                  <c:v>42.925000000000011</c:v>
                </c:pt>
                <c:pt idx="1720">
                  <c:v>42.949999999999996</c:v>
                </c:pt>
                <c:pt idx="1721">
                  <c:v>42.975000000000001</c:v>
                </c:pt>
                <c:pt idx="1722">
                  <c:v>43</c:v>
                </c:pt>
                <c:pt idx="1723">
                  <c:v>43.025000000000013</c:v>
                </c:pt>
                <c:pt idx="1724">
                  <c:v>43.05</c:v>
                </c:pt>
                <c:pt idx="1725">
                  <c:v>43.075000000000003</c:v>
                </c:pt>
                <c:pt idx="1726">
                  <c:v>43.100000000000009</c:v>
                </c:pt>
                <c:pt idx="1727">
                  <c:v>43.125000000000163</c:v>
                </c:pt>
                <c:pt idx="1728">
                  <c:v>43.150000000000006</c:v>
                </c:pt>
                <c:pt idx="1729">
                  <c:v>43.175000000000011</c:v>
                </c:pt>
                <c:pt idx="1730">
                  <c:v>43.2</c:v>
                </c:pt>
                <c:pt idx="1731">
                  <c:v>43.225000000000435</c:v>
                </c:pt>
                <c:pt idx="1732">
                  <c:v>43.25</c:v>
                </c:pt>
                <c:pt idx="1733">
                  <c:v>43.275000000000013</c:v>
                </c:pt>
                <c:pt idx="1734">
                  <c:v>43.300000000000004</c:v>
                </c:pt>
                <c:pt idx="1735">
                  <c:v>43.325000000000003</c:v>
                </c:pt>
                <c:pt idx="1736">
                  <c:v>43.35</c:v>
                </c:pt>
                <c:pt idx="1737">
                  <c:v>43.375</c:v>
                </c:pt>
                <c:pt idx="1738">
                  <c:v>43.400000000000006</c:v>
                </c:pt>
                <c:pt idx="1739">
                  <c:v>43.425000000000011</c:v>
                </c:pt>
                <c:pt idx="1740">
                  <c:v>43.449999999999996</c:v>
                </c:pt>
                <c:pt idx="1741">
                  <c:v>43.475000000000009</c:v>
                </c:pt>
                <c:pt idx="1742">
                  <c:v>43.500000000000014</c:v>
                </c:pt>
                <c:pt idx="1743">
                  <c:v>43.525000000000013</c:v>
                </c:pt>
                <c:pt idx="1744">
                  <c:v>43.55</c:v>
                </c:pt>
                <c:pt idx="1745">
                  <c:v>43.575000000000003</c:v>
                </c:pt>
                <c:pt idx="1746">
                  <c:v>43.600000000000009</c:v>
                </c:pt>
                <c:pt idx="1747">
                  <c:v>43.625000000000163</c:v>
                </c:pt>
                <c:pt idx="1748">
                  <c:v>43.650000000000006</c:v>
                </c:pt>
                <c:pt idx="1749">
                  <c:v>43.675000000000011</c:v>
                </c:pt>
                <c:pt idx="1750">
                  <c:v>43.7</c:v>
                </c:pt>
                <c:pt idx="1751">
                  <c:v>43.725000000000428</c:v>
                </c:pt>
                <c:pt idx="1752">
                  <c:v>43.75</c:v>
                </c:pt>
                <c:pt idx="1753">
                  <c:v>43.775000000000013</c:v>
                </c:pt>
                <c:pt idx="1754">
                  <c:v>43.800000000000004</c:v>
                </c:pt>
                <c:pt idx="1755">
                  <c:v>43.825000000000003</c:v>
                </c:pt>
                <c:pt idx="1756">
                  <c:v>43.85</c:v>
                </c:pt>
                <c:pt idx="1757">
                  <c:v>43.875000000000014</c:v>
                </c:pt>
                <c:pt idx="1758">
                  <c:v>43.900000000000006</c:v>
                </c:pt>
                <c:pt idx="1759">
                  <c:v>43.925000000000011</c:v>
                </c:pt>
                <c:pt idx="1760">
                  <c:v>43.949999999999996</c:v>
                </c:pt>
                <c:pt idx="1761">
                  <c:v>43.975000000000009</c:v>
                </c:pt>
                <c:pt idx="1762">
                  <c:v>44.000000000000014</c:v>
                </c:pt>
                <c:pt idx="1763">
                  <c:v>44.025000000000013</c:v>
                </c:pt>
                <c:pt idx="1764">
                  <c:v>44.05</c:v>
                </c:pt>
                <c:pt idx="1765">
                  <c:v>44.075000000000003</c:v>
                </c:pt>
                <c:pt idx="1766">
                  <c:v>44.100000000000009</c:v>
                </c:pt>
                <c:pt idx="1767">
                  <c:v>44.125000000000163</c:v>
                </c:pt>
                <c:pt idx="1768">
                  <c:v>44.150000000000006</c:v>
                </c:pt>
                <c:pt idx="1769">
                  <c:v>44.175000000000011</c:v>
                </c:pt>
                <c:pt idx="1770">
                  <c:v>44.2</c:v>
                </c:pt>
                <c:pt idx="1771">
                  <c:v>44.225000000000435</c:v>
                </c:pt>
                <c:pt idx="1772">
                  <c:v>44.25</c:v>
                </c:pt>
                <c:pt idx="1773">
                  <c:v>44.275000000000013</c:v>
                </c:pt>
                <c:pt idx="1774">
                  <c:v>44.3</c:v>
                </c:pt>
                <c:pt idx="1775">
                  <c:v>44.325000000000003</c:v>
                </c:pt>
                <c:pt idx="1776">
                  <c:v>44.35</c:v>
                </c:pt>
                <c:pt idx="1777">
                  <c:v>44.375</c:v>
                </c:pt>
                <c:pt idx="1778">
                  <c:v>44.4</c:v>
                </c:pt>
                <c:pt idx="1779">
                  <c:v>44.425000000000011</c:v>
                </c:pt>
                <c:pt idx="1780">
                  <c:v>44.449999999999996</c:v>
                </c:pt>
                <c:pt idx="1781">
                  <c:v>44.475000000000009</c:v>
                </c:pt>
                <c:pt idx="1782">
                  <c:v>44.5</c:v>
                </c:pt>
                <c:pt idx="1783">
                  <c:v>44.525000000000013</c:v>
                </c:pt>
                <c:pt idx="1784">
                  <c:v>44.550000000000004</c:v>
                </c:pt>
                <c:pt idx="1785">
                  <c:v>44.575000000000017</c:v>
                </c:pt>
                <c:pt idx="1786">
                  <c:v>44.600000000000009</c:v>
                </c:pt>
                <c:pt idx="1787">
                  <c:v>44.625000000000163</c:v>
                </c:pt>
                <c:pt idx="1788">
                  <c:v>44.650000000000006</c:v>
                </c:pt>
                <c:pt idx="1789">
                  <c:v>44.675000000000011</c:v>
                </c:pt>
                <c:pt idx="1790">
                  <c:v>44.7</c:v>
                </c:pt>
                <c:pt idx="1791">
                  <c:v>44.725000000000428</c:v>
                </c:pt>
                <c:pt idx="1792">
                  <c:v>44.75</c:v>
                </c:pt>
                <c:pt idx="1793">
                  <c:v>44.775000000000013</c:v>
                </c:pt>
                <c:pt idx="1794">
                  <c:v>44.8</c:v>
                </c:pt>
                <c:pt idx="1795">
                  <c:v>44.825000000000003</c:v>
                </c:pt>
                <c:pt idx="1796">
                  <c:v>44.85</c:v>
                </c:pt>
                <c:pt idx="1797">
                  <c:v>44.875000000000014</c:v>
                </c:pt>
                <c:pt idx="1798">
                  <c:v>44.900000000000006</c:v>
                </c:pt>
                <c:pt idx="1799">
                  <c:v>44.925000000000011</c:v>
                </c:pt>
                <c:pt idx="1800">
                  <c:v>44.949999999999996</c:v>
                </c:pt>
                <c:pt idx="1801">
                  <c:v>44.975000000000009</c:v>
                </c:pt>
                <c:pt idx="1802">
                  <c:v>45</c:v>
                </c:pt>
                <c:pt idx="1803">
                  <c:v>45.025000000000013</c:v>
                </c:pt>
                <c:pt idx="1804">
                  <c:v>45.050000000000004</c:v>
                </c:pt>
                <c:pt idx="1805">
                  <c:v>45.075000000000003</c:v>
                </c:pt>
                <c:pt idx="1806">
                  <c:v>45.100000000000009</c:v>
                </c:pt>
                <c:pt idx="1807">
                  <c:v>45.125000000000163</c:v>
                </c:pt>
                <c:pt idx="1808">
                  <c:v>45.150000000000006</c:v>
                </c:pt>
                <c:pt idx="1809">
                  <c:v>45.175000000000011</c:v>
                </c:pt>
                <c:pt idx="1810">
                  <c:v>45.2</c:v>
                </c:pt>
                <c:pt idx="1811">
                  <c:v>45.225000000000435</c:v>
                </c:pt>
                <c:pt idx="1812">
                  <c:v>45.250000000000014</c:v>
                </c:pt>
                <c:pt idx="1813">
                  <c:v>45.275000000000013</c:v>
                </c:pt>
                <c:pt idx="1814">
                  <c:v>45.3</c:v>
                </c:pt>
                <c:pt idx="1815">
                  <c:v>45.325000000000003</c:v>
                </c:pt>
                <c:pt idx="1816">
                  <c:v>45.35</c:v>
                </c:pt>
                <c:pt idx="1817">
                  <c:v>45.375</c:v>
                </c:pt>
                <c:pt idx="1818">
                  <c:v>45.400000000000006</c:v>
                </c:pt>
                <c:pt idx="1819">
                  <c:v>45.425000000000011</c:v>
                </c:pt>
                <c:pt idx="1820">
                  <c:v>45.449999999999996</c:v>
                </c:pt>
                <c:pt idx="1821">
                  <c:v>45.475000000000001</c:v>
                </c:pt>
                <c:pt idx="1822">
                  <c:v>45.5</c:v>
                </c:pt>
                <c:pt idx="1823">
                  <c:v>45.525000000000013</c:v>
                </c:pt>
                <c:pt idx="1824">
                  <c:v>45.550000000000004</c:v>
                </c:pt>
                <c:pt idx="1825">
                  <c:v>45.575000000000003</c:v>
                </c:pt>
                <c:pt idx="1826">
                  <c:v>45.600000000000009</c:v>
                </c:pt>
                <c:pt idx="1827">
                  <c:v>45.625000000000163</c:v>
                </c:pt>
                <c:pt idx="1828">
                  <c:v>45.650000000000006</c:v>
                </c:pt>
                <c:pt idx="1829">
                  <c:v>45.675000000000011</c:v>
                </c:pt>
                <c:pt idx="1830">
                  <c:v>45.7</c:v>
                </c:pt>
                <c:pt idx="1831">
                  <c:v>45.725000000000435</c:v>
                </c:pt>
                <c:pt idx="1832">
                  <c:v>45.75</c:v>
                </c:pt>
                <c:pt idx="1833">
                  <c:v>45.775000000000013</c:v>
                </c:pt>
                <c:pt idx="1834">
                  <c:v>45.8</c:v>
                </c:pt>
                <c:pt idx="1835">
                  <c:v>45.825000000000003</c:v>
                </c:pt>
                <c:pt idx="1836">
                  <c:v>45.85</c:v>
                </c:pt>
                <c:pt idx="1837">
                  <c:v>45.875</c:v>
                </c:pt>
                <c:pt idx="1838">
                  <c:v>45.900000000000006</c:v>
                </c:pt>
                <c:pt idx="1839">
                  <c:v>45.925000000000011</c:v>
                </c:pt>
                <c:pt idx="1840">
                  <c:v>45.949999999999996</c:v>
                </c:pt>
                <c:pt idx="1841">
                  <c:v>45.975000000000009</c:v>
                </c:pt>
                <c:pt idx="1842">
                  <c:v>46.000000000000014</c:v>
                </c:pt>
                <c:pt idx="1843">
                  <c:v>46.025000000000013</c:v>
                </c:pt>
                <c:pt idx="1844">
                  <c:v>46.05</c:v>
                </c:pt>
                <c:pt idx="1845">
                  <c:v>46.075000000000003</c:v>
                </c:pt>
                <c:pt idx="1846">
                  <c:v>46.100000000000009</c:v>
                </c:pt>
                <c:pt idx="1847">
                  <c:v>46.125000000000163</c:v>
                </c:pt>
                <c:pt idx="1848">
                  <c:v>46.15</c:v>
                </c:pt>
                <c:pt idx="1849">
                  <c:v>46.175000000000011</c:v>
                </c:pt>
                <c:pt idx="1850">
                  <c:v>46.2</c:v>
                </c:pt>
                <c:pt idx="1851">
                  <c:v>46.225000000000435</c:v>
                </c:pt>
                <c:pt idx="1852">
                  <c:v>46.25</c:v>
                </c:pt>
                <c:pt idx="1853">
                  <c:v>46.275000000000013</c:v>
                </c:pt>
                <c:pt idx="1854">
                  <c:v>46.300000000000004</c:v>
                </c:pt>
                <c:pt idx="1855">
                  <c:v>46.325000000000017</c:v>
                </c:pt>
                <c:pt idx="1856">
                  <c:v>46.35</c:v>
                </c:pt>
                <c:pt idx="1857">
                  <c:v>46.375</c:v>
                </c:pt>
                <c:pt idx="1858">
                  <c:v>46.400000000000006</c:v>
                </c:pt>
                <c:pt idx="1859">
                  <c:v>46.425000000000011</c:v>
                </c:pt>
                <c:pt idx="1860">
                  <c:v>46.449999999999996</c:v>
                </c:pt>
                <c:pt idx="1861">
                  <c:v>46.475000000000001</c:v>
                </c:pt>
                <c:pt idx="1862">
                  <c:v>46.5</c:v>
                </c:pt>
                <c:pt idx="1863">
                  <c:v>46.525000000000013</c:v>
                </c:pt>
                <c:pt idx="1864">
                  <c:v>46.55</c:v>
                </c:pt>
                <c:pt idx="1865">
                  <c:v>46.575000000000003</c:v>
                </c:pt>
                <c:pt idx="1866">
                  <c:v>46.600000000000009</c:v>
                </c:pt>
                <c:pt idx="1867">
                  <c:v>46.625000000000163</c:v>
                </c:pt>
                <c:pt idx="1868">
                  <c:v>46.650000000000006</c:v>
                </c:pt>
                <c:pt idx="1869">
                  <c:v>46.675000000000011</c:v>
                </c:pt>
                <c:pt idx="1870">
                  <c:v>46.700000000000017</c:v>
                </c:pt>
                <c:pt idx="1871">
                  <c:v>46.725000000000428</c:v>
                </c:pt>
                <c:pt idx="1872">
                  <c:v>46.75</c:v>
                </c:pt>
                <c:pt idx="1873">
                  <c:v>46.775000000000013</c:v>
                </c:pt>
                <c:pt idx="1874">
                  <c:v>46.800000000000004</c:v>
                </c:pt>
                <c:pt idx="1875">
                  <c:v>46.824999999999989</c:v>
                </c:pt>
                <c:pt idx="1876">
                  <c:v>46.85</c:v>
                </c:pt>
                <c:pt idx="1877">
                  <c:v>46.875</c:v>
                </c:pt>
                <c:pt idx="1878">
                  <c:v>46.900000000000006</c:v>
                </c:pt>
                <c:pt idx="1879">
                  <c:v>46.925000000000011</c:v>
                </c:pt>
                <c:pt idx="1880">
                  <c:v>46.949999999999996</c:v>
                </c:pt>
                <c:pt idx="1881">
                  <c:v>46.975000000000009</c:v>
                </c:pt>
                <c:pt idx="1882">
                  <c:v>47.000000000000014</c:v>
                </c:pt>
                <c:pt idx="1883">
                  <c:v>47.025000000000013</c:v>
                </c:pt>
                <c:pt idx="1884">
                  <c:v>47.050000000000004</c:v>
                </c:pt>
                <c:pt idx="1885">
                  <c:v>47.075000000000003</c:v>
                </c:pt>
                <c:pt idx="1886">
                  <c:v>47.100000000000009</c:v>
                </c:pt>
                <c:pt idx="1887">
                  <c:v>47.125000000000163</c:v>
                </c:pt>
                <c:pt idx="1888">
                  <c:v>47.150000000000006</c:v>
                </c:pt>
                <c:pt idx="1889">
                  <c:v>47.175000000000011</c:v>
                </c:pt>
                <c:pt idx="1890">
                  <c:v>47.2</c:v>
                </c:pt>
                <c:pt idx="1891">
                  <c:v>47.225000000000428</c:v>
                </c:pt>
                <c:pt idx="1892">
                  <c:v>47.25</c:v>
                </c:pt>
                <c:pt idx="1893">
                  <c:v>47.275000000000013</c:v>
                </c:pt>
                <c:pt idx="1894">
                  <c:v>47.300000000000004</c:v>
                </c:pt>
                <c:pt idx="1895">
                  <c:v>47.325000000000003</c:v>
                </c:pt>
                <c:pt idx="1896">
                  <c:v>47.35</c:v>
                </c:pt>
                <c:pt idx="1897">
                  <c:v>47.375000000000014</c:v>
                </c:pt>
                <c:pt idx="1898">
                  <c:v>47.400000000000006</c:v>
                </c:pt>
                <c:pt idx="1899">
                  <c:v>47.425000000000011</c:v>
                </c:pt>
                <c:pt idx="1900">
                  <c:v>47.449999999999996</c:v>
                </c:pt>
                <c:pt idx="1901">
                  <c:v>47.475000000000009</c:v>
                </c:pt>
                <c:pt idx="1902">
                  <c:v>47.5</c:v>
                </c:pt>
                <c:pt idx="1903">
                  <c:v>47.525000000000013</c:v>
                </c:pt>
                <c:pt idx="1904">
                  <c:v>47.55</c:v>
                </c:pt>
                <c:pt idx="1905">
                  <c:v>47.575000000000003</c:v>
                </c:pt>
                <c:pt idx="1906">
                  <c:v>47.600000000000009</c:v>
                </c:pt>
                <c:pt idx="1907">
                  <c:v>47.625000000000163</c:v>
                </c:pt>
                <c:pt idx="1908">
                  <c:v>47.650000000000006</c:v>
                </c:pt>
                <c:pt idx="1909">
                  <c:v>47.675000000000011</c:v>
                </c:pt>
                <c:pt idx="1910">
                  <c:v>47.7</c:v>
                </c:pt>
                <c:pt idx="1911">
                  <c:v>47.725000000000435</c:v>
                </c:pt>
                <c:pt idx="1912">
                  <c:v>47.750000000000014</c:v>
                </c:pt>
                <c:pt idx="1913">
                  <c:v>47.775000000000013</c:v>
                </c:pt>
                <c:pt idx="1914">
                  <c:v>47.8</c:v>
                </c:pt>
                <c:pt idx="1915">
                  <c:v>47.825000000000003</c:v>
                </c:pt>
                <c:pt idx="1916">
                  <c:v>47.85</c:v>
                </c:pt>
                <c:pt idx="1917">
                  <c:v>47.875</c:v>
                </c:pt>
                <c:pt idx="1918">
                  <c:v>47.9</c:v>
                </c:pt>
                <c:pt idx="1919">
                  <c:v>47.925000000000011</c:v>
                </c:pt>
                <c:pt idx="1920">
                  <c:v>47.949999999999996</c:v>
                </c:pt>
                <c:pt idx="1921">
                  <c:v>47.975000000000009</c:v>
                </c:pt>
                <c:pt idx="1922">
                  <c:v>48</c:v>
                </c:pt>
                <c:pt idx="1923">
                  <c:v>48.025000000000013</c:v>
                </c:pt>
                <c:pt idx="1924">
                  <c:v>48.050000000000004</c:v>
                </c:pt>
                <c:pt idx="1925">
                  <c:v>48.075000000000003</c:v>
                </c:pt>
                <c:pt idx="1926">
                  <c:v>48.100000000000009</c:v>
                </c:pt>
                <c:pt idx="1927">
                  <c:v>48.125000000000163</c:v>
                </c:pt>
                <c:pt idx="1928">
                  <c:v>48.150000000000006</c:v>
                </c:pt>
                <c:pt idx="1929">
                  <c:v>48.175000000000011</c:v>
                </c:pt>
                <c:pt idx="1930">
                  <c:v>48.2</c:v>
                </c:pt>
                <c:pt idx="1931">
                  <c:v>48.225000000000428</c:v>
                </c:pt>
                <c:pt idx="1932">
                  <c:v>48.25</c:v>
                </c:pt>
                <c:pt idx="1933">
                  <c:v>48.275000000000013</c:v>
                </c:pt>
                <c:pt idx="1934">
                  <c:v>48.3</c:v>
                </c:pt>
                <c:pt idx="1935">
                  <c:v>48.325000000000003</c:v>
                </c:pt>
                <c:pt idx="1936">
                  <c:v>48.35</c:v>
                </c:pt>
                <c:pt idx="1937">
                  <c:v>48.375</c:v>
                </c:pt>
                <c:pt idx="1938">
                  <c:v>48.400000000000006</c:v>
                </c:pt>
                <c:pt idx="1939">
                  <c:v>48.425000000000011</c:v>
                </c:pt>
                <c:pt idx="1940">
                  <c:v>48.449999999999996</c:v>
                </c:pt>
                <c:pt idx="1941">
                  <c:v>48.475000000000009</c:v>
                </c:pt>
                <c:pt idx="1942">
                  <c:v>48.5</c:v>
                </c:pt>
                <c:pt idx="1943">
                  <c:v>48.525000000000013</c:v>
                </c:pt>
                <c:pt idx="1944">
                  <c:v>48.550000000000004</c:v>
                </c:pt>
                <c:pt idx="1945">
                  <c:v>48.574999999999989</c:v>
                </c:pt>
                <c:pt idx="1946">
                  <c:v>48.600000000000009</c:v>
                </c:pt>
                <c:pt idx="1947">
                  <c:v>48.625000000000163</c:v>
                </c:pt>
                <c:pt idx="1948">
                  <c:v>48.650000000000006</c:v>
                </c:pt>
                <c:pt idx="1949">
                  <c:v>48.675000000000011</c:v>
                </c:pt>
                <c:pt idx="1950">
                  <c:v>48.7</c:v>
                </c:pt>
                <c:pt idx="1951">
                  <c:v>48.725000000000435</c:v>
                </c:pt>
                <c:pt idx="1952">
                  <c:v>48.750000000000014</c:v>
                </c:pt>
                <c:pt idx="1953">
                  <c:v>48.775000000000013</c:v>
                </c:pt>
                <c:pt idx="1954">
                  <c:v>48.800000000000004</c:v>
                </c:pt>
                <c:pt idx="1955">
                  <c:v>48.825000000000017</c:v>
                </c:pt>
                <c:pt idx="1956">
                  <c:v>48.85</c:v>
                </c:pt>
                <c:pt idx="1957">
                  <c:v>48.875</c:v>
                </c:pt>
                <c:pt idx="1958">
                  <c:v>48.900000000000006</c:v>
                </c:pt>
                <c:pt idx="1959">
                  <c:v>48.925000000000011</c:v>
                </c:pt>
                <c:pt idx="1960">
                  <c:v>48.949999999999996</c:v>
                </c:pt>
                <c:pt idx="1961">
                  <c:v>48.975000000000001</c:v>
                </c:pt>
                <c:pt idx="1962">
                  <c:v>49</c:v>
                </c:pt>
                <c:pt idx="1963">
                  <c:v>49.025000000000013</c:v>
                </c:pt>
                <c:pt idx="1964">
                  <c:v>49.05</c:v>
                </c:pt>
                <c:pt idx="1965">
                  <c:v>49.075000000000003</c:v>
                </c:pt>
                <c:pt idx="1966">
                  <c:v>49.100000000000009</c:v>
                </c:pt>
                <c:pt idx="1967">
                  <c:v>49.125000000000163</c:v>
                </c:pt>
                <c:pt idx="1968">
                  <c:v>49.150000000000006</c:v>
                </c:pt>
                <c:pt idx="1969">
                  <c:v>49.175000000000011</c:v>
                </c:pt>
                <c:pt idx="1970">
                  <c:v>49.2</c:v>
                </c:pt>
                <c:pt idx="1971">
                  <c:v>49.225000000000435</c:v>
                </c:pt>
                <c:pt idx="1972">
                  <c:v>49.25</c:v>
                </c:pt>
                <c:pt idx="1973">
                  <c:v>49.275000000000013</c:v>
                </c:pt>
                <c:pt idx="1974">
                  <c:v>49.3</c:v>
                </c:pt>
                <c:pt idx="1975">
                  <c:v>49.325000000000003</c:v>
                </c:pt>
                <c:pt idx="1976">
                  <c:v>49.35</c:v>
                </c:pt>
                <c:pt idx="1977">
                  <c:v>49.375</c:v>
                </c:pt>
                <c:pt idx="1978">
                  <c:v>49.400000000000006</c:v>
                </c:pt>
                <c:pt idx="1979">
                  <c:v>49.425000000000011</c:v>
                </c:pt>
                <c:pt idx="1980">
                  <c:v>49.449999999999996</c:v>
                </c:pt>
                <c:pt idx="1981">
                  <c:v>49.475000000000009</c:v>
                </c:pt>
                <c:pt idx="1982">
                  <c:v>49.500000000000014</c:v>
                </c:pt>
                <c:pt idx="1983">
                  <c:v>49.525000000000013</c:v>
                </c:pt>
                <c:pt idx="1984">
                  <c:v>49.55</c:v>
                </c:pt>
                <c:pt idx="1985">
                  <c:v>49.575000000000003</c:v>
                </c:pt>
                <c:pt idx="1986">
                  <c:v>49.600000000000009</c:v>
                </c:pt>
                <c:pt idx="1987">
                  <c:v>49.625000000000163</c:v>
                </c:pt>
                <c:pt idx="1988">
                  <c:v>49.65</c:v>
                </c:pt>
                <c:pt idx="1989">
                  <c:v>49.675000000000011</c:v>
                </c:pt>
                <c:pt idx="1990">
                  <c:v>49.7</c:v>
                </c:pt>
                <c:pt idx="1991">
                  <c:v>49.725000000000428</c:v>
                </c:pt>
                <c:pt idx="1992">
                  <c:v>49.75</c:v>
                </c:pt>
                <c:pt idx="1993">
                  <c:v>49.775000000000013</c:v>
                </c:pt>
                <c:pt idx="1994">
                  <c:v>49.800000000000004</c:v>
                </c:pt>
                <c:pt idx="1995">
                  <c:v>49.825000000000003</c:v>
                </c:pt>
                <c:pt idx="1996">
                  <c:v>49.85</c:v>
                </c:pt>
                <c:pt idx="1997">
                  <c:v>49.875000000000014</c:v>
                </c:pt>
                <c:pt idx="1998">
                  <c:v>49.900000000000006</c:v>
                </c:pt>
                <c:pt idx="1999">
                  <c:v>49.925000000000011</c:v>
                </c:pt>
                <c:pt idx="2000">
                  <c:v>49.949999999999996</c:v>
                </c:pt>
                <c:pt idx="2001">
                  <c:v>49.975000000000009</c:v>
                </c:pt>
                <c:pt idx="2002">
                  <c:v>50</c:v>
                </c:pt>
                <c:pt idx="2003">
                  <c:v>50.025000000000013</c:v>
                </c:pt>
                <c:pt idx="2004">
                  <c:v>50.05</c:v>
                </c:pt>
                <c:pt idx="2005">
                  <c:v>50.075000000000003</c:v>
                </c:pt>
                <c:pt idx="2006">
                  <c:v>50.100000000000009</c:v>
                </c:pt>
                <c:pt idx="2007">
                  <c:v>50.125000000000163</c:v>
                </c:pt>
                <c:pt idx="2008">
                  <c:v>50.150000000000006</c:v>
                </c:pt>
                <c:pt idx="2009">
                  <c:v>50.175000000000011</c:v>
                </c:pt>
                <c:pt idx="2010">
                  <c:v>50.200000000000017</c:v>
                </c:pt>
                <c:pt idx="2011">
                  <c:v>50.225000000000435</c:v>
                </c:pt>
                <c:pt idx="2012">
                  <c:v>50.25</c:v>
                </c:pt>
                <c:pt idx="2013">
                  <c:v>50.275000000000013</c:v>
                </c:pt>
                <c:pt idx="2014">
                  <c:v>50.300000000000004</c:v>
                </c:pt>
                <c:pt idx="2015">
                  <c:v>50.325000000000003</c:v>
                </c:pt>
                <c:pt idx="2016">
                  <c:v>50.35</c:v>
                </c:pt>
                <c:pt idx="2017">
                  <c:v>50.375</c:v>
                </c:pt>
                <c:pt idx="2018">
                  <c:v>50.400000000000006</c:v>
                </c:pt>
                <c:pt idx="2019">
                  <c:v>50.425000000000011</c:v>
                </c:pt>
                <c:pt idx="2020">
                  <c:v>50.449999999999996</c:v>
                </c:pt>
                <c:pt idx="2021">
                  <c:v>50.475000000000009</c:v>
                </c:pt>
                <c:pt idx="2022">
                  <c:v>50.5</c:v>
                </c:pt>
                <c:pt idx="2023">
                  <c:v>50.525000000000013</c:v>
                </c:pt>
                <c:pt idx="2024">
                  <c:v>50.550000000000004</c:v>
                </c:pt>
                <c:pt idx="2025">
                  <c:v>50.575000000000017</c:v>
                </c:pt>
                <c:pt idx="2026">
                  <c:v>50.600000000000009</c:v>
                </c:pt>
                <c:pt idx="2027">
                  <c:v>50.625000000000163</c:v>
                </c:pt>
                <c:pt idx="2028">
                  <c:v>50.650000000000006</c:v>
                </c:pt>
                <c:pt idx="2029">
                  <c:v>50.675000000000011</c:v>
                </c:pt>
                <c:pt idx="2030">
                  <c:v>50.70000000000001</c:v>
                </c:pt>
                <c:pt idx="2031">
                  <c:v>50.725000000000428</c:v>
                </c:pt>
                <c:pt idx="2032">
                  <c:v>50.75</c:v>
                </c:pt>
                <c:pt idx="2033">
                  <c:v>50.775000000000013</c:v>
                </c:pt>
                <c:pt idx="2034">
                  <c:v>50.8</c:v>
                </c:pt>
                <c:pt idx="2035">
                  <c:v>50.825000000000003</c:v>
                </c:pt>
                <c:pt idx="2036">
                  <c:v>50.85</c:v>
                </c:pt>
                <c:pt idx="2037">
                  <c:v>50.875000000000014</c:v>
                </c:pt>
                <c:pt idx="2038">
                  <c:v>50.900000000000006</c:v>
                </c:pt>
                <c:pt idx="2039">
                  <c:v>50.925000000000011</c:v>
                </c:pt>
                <c:pt idx="2040">
                  <c:v>50.949999999999996</c:v>
                </c:pt>
                <c:pt idx="2041">
                  <c:v>50.975000000000009</c:v>
                </c:pt>
                <c:pt idx="2042">
                  <c:v>51</c:v>
                </c:pt>
                <c:pt idx="2043">
                  <c:v>51.025000000000013</c:v>
                </c:pt>
                <c:pt idx="2044">
                  <c:v>51.05</c:v>
                </c:pt>
                <c:pt idx="2045">
                  <c:v>51.075000000000003</c:v>
                </c:pt>
                <c:pt idx="2046">
                  <c:v>51.100000000000009</c:v>
                </c:pt>
                <c:pt idx="2047">
                  <c:v>51.125000000000163</c:v>
                </c:pt>
                <c:pt idx="2048">
                  <c:v>51.150000000000006</c:v>
                </c:pt>
                <c:pt idx="2049">
                  <c:v>51.175000000000011</c:v>
                </c:pt>
                <c:pt idx="2050">
                  <c:v>51.2</c:v>
                </c:pt>
                <c:pt idx="2051">
                  <c:v>51.225000000000435</c:v>
                </c:pt>
                <c:pt idx="2052">
                  <c:v>51.250000000000014</c:v>
                </c:pt>
                <c:pt idx="2053">
                  <c:v>51.275000000000013</c:v>
                </c:pt>
                <c:pt idx="2054">
                  <c:v>51.3</c:v>
                </c:pt>
                <c:pt idx="2055">
                  <c:v>51.325000000000003</c:v>
                </c:pt>
                <c:pt idx="2056">
                  <c:v>51.35</c:v>
                </c:pt>
                <c:pt idx="2057">
                  <c:v>51.375</c:v>
                </c:pt>
                <c:pt idx="2058">
                  <c:v>51.4</c:v>
                </c:pt>
                <c:pt idx="2059">
                  <c:v>51.425000000000011</c:v>
                </c:pt>
                <c:pt idx="2060">
                  <c:v>51.449999999999996</c:v>
                </c:pt>
                <c:pt idx="2061">
                  <c:v>51.475000000000001</c:v>
                </c:pt>
                <c:pt idx="2062">
                  <c:v>51.5</c:v>
                </c:pt>
                <c:pt idx="2063">
                  <c:v>51.525000000000013</c:v>
                </c:pt>
                <c:pt idx="2064">
                  <c:v>51.550000000000004</c:v>
                </c:pt>
                <c:pt idx="2065">
                  <c:v>51.575000000000003</c:v>
                </c:pt>
                <c:pt idx="2066">
                  <c:v>51.600000000000009</c:v>
                </c:pt>
                <c:pt idx="2067">
                  <c:v>51.625000000000163</c:v>
                </c:pt>
                <c:pt idx="2068">
                  <c:v>51.650000000000006</c:v>
                </c:pt>
                <c:pt idx="2069">
                  <c:v>51.675000000000011</c:v>
                </c:pt>
                <c:pt idx="2070">
                  <c:v>51.7</c:v>
                </c:pt>
                <c:pt idx="2071">
                  <c:v>51.725000000000435</c:v>
                </c:pt>
                <c:pt idx="2072">
                  <c:v>51.75</c:v>
                </c:pt>
                <c:pt idx="2073">
                  <c:v>51.775000000000013</c:v>
                </c:pt>
                <c:pt idx="2074">
                  <c:v>51.8</c:v>
                </c:pt>
                <c:pt idx="2075">
                  <c:v>51.825000000000003</c:v>
                </c:pt>
                <c:pt idx="2076">
                  <c:v>51.85</c:v>
                </c:pt>
                <c:pt idx="2077">
                  <c:v>51.875</c:v>
                </c:pt>
                <c:pt idx="2078">
                  <c:v>51.900000000000006</c:v>
                </c:pt>
                <c:pt idx="2079">
                  <c:v>51.925000000000011</c:v>
                </c:pt>
                <c:pt idx="2080">
                  <c:v>51.949999999999996</c:v>
                </c:pt>
                <c:pt idx="2081">
                  <c:v>51.975000000000009</c:v>
                </c:pt>
                <c:pt idx="2082">
                  <c:v>52.000000000000014</c:v>
                </c:pt>
                <c:pt idx="2083">
                  <c:v>52.025000000000013</c:v>
                </c:pt>
                <c:pt idx="2084">
                  <c:v>52.05</c:v>
                </c:pt>
                <c:pt idx="2085">
                  <c:v>52.075000000000003</c:v>
                </c:pt>
                <c:pt idx="2086">
                  <c:v>52.100000000000009</c:v>
                </c:pt>
                <c:pt idx="2087">
                  <c:v>52.125000000000163</c:v>
                </c:pt>
                <c:pt idx="2088">
                  <c:v>52.15</c:v>
                </c:pt>
                <c:pt idx="2089">
                  <c:v>52.175000000000011</c:v>
                </c:pt>
                <c:pt idx="2090">
                  <c:v>52.2</c:v>
                </c:pt>
                <c:pt idx="2091">
                  <c:v>52.225000000000435</c:v>
                </c:pt>
                <c:pt idx="2092">
                  <c:v>52.25</c:v>
                </c:pt>
                <c:pt idx="2093">
                  <c:v>52.275000000000013</c:v>
                </c:pt>
                <c:pt idx="2094">
                  <c:v>52.300000000000004</c:v>
                </c:pt>
                <c:pt idx="2095">
                  <c:v>52.325000000000017</c:v>
                </c:pt>
                <c:pt idx="2096">
                  <c:v>52.35</c:v>
                </c:pt>
                <c:pt idx="2097">
                  <c:v>52.375</c:v>
                </c:pt>
                <c:pt idx="2098">
                  <c:v>52.400000000000006</c:v>
                </c:pt>
                <c:pt idx="2099">
                  <c:v>52.425000000000011</c:v>
                </c:pt>
                <c:pt idx="2100">
                  <c:v>52.449999999999989</c:v>
                </c:pt>
                <c:pt idx="2101">
                  <c:v>52.475000000000001</c:v>
                </c:pt>
                <c:pt idx="2102">
                  <c:v>52.5</c:v>
                </c:pt>
                <c:pt idx="2103">
                  <c:v>52.525000000000013</c:v>
                </c:pt>
                <c:pt idx="2104">
                  <c:v>52.55</c:v>
                </c:pt>
                <c:pt idx="2105">
                  <c:v>52.575000000000003</c:v>
                </c:pt>
                <c:pt idx="2106">
                  <c:v>52.600000000000009</c:v>
                </c:pt>
                <c:pt idx="2107">
                  <c:v>52.625000000000163</c:v>
                </c:pt>
                <c:pt idx="2108">
                  <c:v>52.650000000000006</c:v>
                </c:pt>
                <c:pt idx="2109">
                  <c:v>52.675000000000011</c:v>
                </c:pt>
                <c:pt idx="2110">
                  <c:v>52.700000000000017</c:v>
                </c:pt>
                <c:pt idx="2111">
                  <c:v>52.725000000000435</c:v>
                </c:pt>
                <c:pt idx="2112">
                  <c:v>52.75</c:v>
                </c:pt>
                <c:pt idx="2113">
                  <c:v>52.775000000000013</c:v>
                </c:pt>
                <c:pt idx="2114">
                  <c:v>52.8</c:v>
                </c:pt>
                <c:pt idx="2115">
                  <c:v>52.825000000000003</c:v>
                </c:pt>
                <c:pt idx="2116">
                  <c:v>52.85</c:v>
                </c:pt>
                <c:pt idx="2117">
                  <c:v>52.875</c:v>
                </c:pt>
                <c:pt idx="2118">
                  <c:v>52.900000000000006</c:v>
                </c:pt>
                <c:pt idx="2119">
                  <c:v>52.925000000000011</c:v>
                </c:pt>
                <c:pt idx="2120">
                  <c:v>52.949999999999996</c:v>
                </c:pt>
                <c:pt idx="2121">
                  <c:v>52.975000000000009</c:v>
                </c:pt>
                <c:pt idx="2122">
                  <c:v>53.000000000000014</c:v>
                </c:pt>
                <c:pt idx="2123">
                  <c:v>53.025000000000013</c:v>
                </c:pt>
                <c:pt idx="2124">
                  <c:v>53.050000000000004</c:v>
                </c:pt>
                <c:pt idx="2125">
                  <c:v>53.075000000000003</c:v>
                </c:pt>
                <c:pt idx="2126">
                  <c:v>53.100000000000009</c:v>
                </c:pt>
                <c:pt idx="2127">
                  <c:v>53.125000000000163</c:v>
                </c:pt>
                <c:pt idx="2128">
                  <c:v>53.15</c:v>
                </c:pt>
                <c:pt idx="2129">
                  <c:v>53.175000000000011</c:v>
                </c:pt>
                <c:pt idx="2130">
                  <c:v>53.2</c:v>
                </c:pt>
                <c:pt idx="2131">
                  <c:v>53.225000000000428</c:v>
                </c:pt>
                <c:pt idx="2132">
                  <c:v>53.25</c:v>
                </c:pt>
                <c:pt idx="2133">
                  <c:v>53.275000000000013</c:v>
                </c:pt>
                <c:pt idx="2134">
                  <c:v>53.300000000000004</c:v>
                </c:pt>
                <c:pt idx="2135">
                  <c:v>53.325000000000003</c:v>
                </c:pt>
                <c:pt idx="2136">
                  <c:v>53.35</c:v>
                </c:pt>
                <c:pt idx="2137">
                  <c:v>53.375000000000014</c:v>
                </c:pt>
                <c:pt idx="2138">
                  <c:v>53.400000000000006</c:v>
                </c:pt>
                <c:pt idx="2139">
                  <c:v>53.425000000000011</c:v>
                </c:pt>
                <c:pt idx="2140">
                  <c:v>53.449999999999996</c:v>
                </c:pt>
                <c:pt idx="2141">
                  <c:v>53.475000000000009</c:v>
                </c:pt>
                <c:pt idx="2142">
                  <c:v>53.5</c:v>
                </c:pt>
                <c:pt idx="2143">
                  <c:v>53.525000000000013</c:v>
                </c:pt>
                <c:pt idx="2144">
                  <c:v>53.55</c:v>
                </c:pt>
                <c:pt idx="2145">
                  <c:v>53.575000000000003</c:v>
                </c:pt>
                <c:pt idx="2146">
                  <c:v>53.600000000000009</c:v>
                </c:pt>
                <c:pt idx="2147">
                  <c:v>53.625000000000163</c:v>
                </c:pt>
                <c:pt idx="2148">
                  <c:v>53.650000000000006</c:v>
                </c:pt>
                <c:pt idx="2149">
                  <c:v>53.675000000000011</c:v>
                </c:pt>
                <c:pt idx="2150">
                  <c:v>53.7</c:v>
                </c:pt>
                <c:pt idx="2151">
                  <c:v>53.725000000000435</c:v>
                </c:pt>
                <c:pt idx="2152">
                  <c:v>53.750000000000014</c:v>
                </c:pt>
                <c:pt idx="2153">
                  <c:v>53.775000000000013</c:v>
                </c:pt>
                <c:pt idx="2154">
                  <c:v>53.8</c:v>
                </c:pt>
                <c:pt idx="2155">
                  <c:v>53.825000000000003</c:v>
                </c:pt>
                <c:pt idx="2156">
                  <c:v>53.85</c:v>
                </c:pt>
                <c:pt idx="2157">
                  <c:v>53.875</c:v>
                </c:pt>
                <c:pt idx="2158">
                  <c:v>53.9</c:v>
                </c:pt>
                <c:pt idx="2159">
                  <c:v>53.925000000000011</c:v>
                </c:pt>
                <c:pt idx="2160">
                  <c:v>53.949999999999996</c:v>
                </c:pt>
                <c:pt idx="2161">
                  <c:v>53.975000000000009</c:v>
                </c:pt>
                <c:pt idx="2162">
                  <c:v>54</c:v>
                </c:pt>
                <c:pt idx="2163">
                  <c:v>54.025000000000013</c:v>
                </c:pt>
                <c:pt idx="2164">
                  <c:v>54.050000000000004</c:v>
                </c:pt>
                <c:pt idx="2165">
                  <c:v>54.075000000000017</c:v>
                </c:pt>
                <c:pt idx="2166">
                  <c:v>54.100000000000009</c:v>
                </c:pt>
                <c:pt idx="2167">
                  <c:v>54.125000000000163</c:v>
                </c:pt>
                <c:pt idx="2168">
                  <c:v>54.150000000000006</c:v>
                </c:pt>
                <c:pt idx="2169">
                  <c:v>54.175000000000011</c:v>
                </c:pt>
                <c:pt idx="2170">
                  <c:v>54.2</c:v>
                </c:pt>
                <c:pt idx="2171">
                  <c:v>54.225000000000428</c:v>
                </c:pt>
                <c:pt idx="2172">
                  <c:v>54.25</c:v>
                </c:pt>
                <c:pt idx="2173">
                  <c:v>54.275000000000013</c:v>
                </c:pt>
                <c:pt idx="2174">
                  <c:v>54.3</c:v>
                </c:pt>
                <c:pt idx="2175">
                  <c:v>54.325000000000003</c:v>
                </c:pt>
                <c:pt idx="2176">
                  <c:v>54.35</c:v>
                </c:pt>
                <c:pt idx="2177">
                  <c:v>54.375</c:v>
                </c:pt>
                <c:pt idx="2178">
                  <c:v>54.400000000000006</c:v>
                </c:pt>
                <c:pt idx="2179">
                  <c:v>54.425000000000011</c:v>
                </c:pt>
                <c:pt idx="2180">
                  <c:v>54.449999999999996</c:v>
                </c:pt>
                <c:pt idx="2181">
                  <c:v>54.475000000000001</c:v>
                </c:pt>
                <c:pt idx="2182">
                  <c:v>54.5</c:v>
                </c:pt>
                <c:pt idx="2183">
                  <c:v>54.525000000000013</c:v>
                </c:pt>
                <c:pt idx="2184">
                  <c:v>54.550000000000004</c:v>
                </c:pt>
                <c:pt idx="2185">
                  <c:v>54.574999999999989</c:v>
                </c:pt>
                <c:pt idx="2186">
                  <c:v>54.600000000000009</c:v>
                </c:pt>
                <c:pt idx="2187">
                  <c:v>54.625000000000163</c:v>
                </c:pt>
                <c:pt idx="2188">
                  <c:v>54.650000000000006</c:v>
                </c:pt>
                <c:pt idx="2189">
                  <c:v>54.675000000000011</c:v>
                </c:pt>
                <c:pt idx="2190">
                  <c:v>54.7</c:v>
                </c:pt>
                <c:pt idx="2191">
                  <c:v>54.725000000000435</c:v>
                </c:pt>
                <c:pt idx="2192">
                  <c:v>54.750000000000014</c:v>
                </c:pt>
                <c:pt idx="2193">
                  <c:v>54.775000000000013</c:v>
                </c:pt>
                <c:pt idx="2194">
                  <c:v>54.800000000000004</c:v>
                </c:pt>
                <c:pt idx="2195">
                  <c:v>54.825000000000003</c:v>
                </c:pt>
                <c:pt idx="2196">
                  <c:v>54.85</c:v>
                </c:pt>
                <c:pt idx="2197">
                  <c:v>54.875</c:v>
                </c:pt>
                <c:pt idx="2198">
                  <c:v>54.900000000000006</c:v>
                </c:pt>
                <c:pt idx="2199">
                  <c:v>54.925000000000011</c:v>
                </c:pt>
                <c:pt idx="2200">
                  <c:v>54.949999999999996</c:v>
                </c:pt>
                <c:pt idx="2201">
                  <c:v>54.975000000000001</c:v>
                </c:pt>
                <c:pt idx="2202">
                  <c:v>55</c:v>
                </c:pt>
                <c:pt idx="2203">
                  <c:v>55.025000000000013</c:v>
                </c:pt>
                <c:pt idx="2204">
                  <c:v>55.050000000000004</c:v>
                </c:pt>
                <c:pt idx="2205">
                  <c:v>55.075000000000003</c:v>
                </c:pt>
                <c:pt idx="2206">
                  <c:v>55.100000000000009</c:v>
                </c:pt>
                <c:pt idx="2207">
                  <c:v>55.125000000000163</c:v>
                </c:pt>
                <c:pt idx="2208">
                  <c:v>55.150000000000006</c:v>
                </c:pt>
                <c:pt idx="2209">
                  <c:v>55.175000000000011</c:v>
                </c:pt>
                <c:pt idx="2210">
                  <c:v>55.2</c:v>
                </c:pt>
                <c:pt idx="2211">
                  <c:v>55.225000000000435</c:v>
                </c:pt>
                <c:pt idx="2212">
                  <c:v>55.25</c:v>
                </c:pt>
                <c:pt idx="2213">
                  <c:v>55.275000000000013</c:v>
                </c:pt>
                <c:pt idx="2214">
                  <c:v>55.3</c:v>
                </c:pt>
                <c:pt idx="2215">
                  <c:v>55.325000000000003</c:v>
                </c:pt>
                <c:pt idx="2216">
                  <c:v>55.35</c:v>
                </c:pt>
                <c:pt idx="2217">
                  <c:v>55.375</c:v>
                </c:pt>
                <c:pt idx="2218">
                  <c:v>55.400000000000006</c:v>
                </c:pt>
                <c:pt idx="2219">
                  <c:v>55.425000000000011</c:v>
                </c:pt>
                <c:pt idx="2220">
                  <c:v>55.449999999999996</c:v>
                </c:pt>
                <c:pt idx="2221">
                  <c:v>55.475000000000009</c:v>
                </c:pt>
                <c:pt idx="2222">
                  <c:v>55.500000000000014</c:v>
                </c:pt>
                <c:pt idx="2223">
                  <c:v>55.525000000000013</c:v>
                </c:pt>
                <c:pt idx="2224">
                  <c:v>55.55</c:v>
                </c:pt>
                <c:pt idx="2225">
                  <c:v>55.575000000000003</c:v>
                </c:pt>
                <c:pt idx="2226">
                  <c:v>55.600000000000009</c:v>
                </c:pt>
                <c:pt idx="2227">
                  <c:v>55.625000000000163</c:v>
                </c:pt>
                <c:pt idx="2228">
                  <c:v>55.65</c:v>
                </c:pt>
                <c:pt idx="2229">
                  <c:v>55.675000000000011</c:v>
                </c:pt>
                <c:pt idx="2230">
                  <c:v>55.7</c:v>
                </c:pt>
                <c:pt idx="2231">
                  <c:v>55.725000000000435</c:v>
                </c:pt>
                <c:pt idx="2232">
                  <c:v>55.75</c:v>
                </c:pt>
                <c:pt idx="2233">
                  <c:v>55.775000000000013</c:v>
                </c:pt>
                <c:pt idx="2234">
                  <c:v>55.800000000000004</c:v>
                </c:pt>
                <c:pt idx="2235">
                  <c:v>55.825000000000003</c:v>
                </c:pt>
                <c:pt idx="2236">
                  <c:v>55.85</c:v>
                </c:pt>
                <c:pt idx="2237">
                  <c:v>55.875000000000014</c:v>
                </c:pt>
                <c:pt idx="2238">
                  <c:v>55.900000000000006</c:v>
                </c:pt>
                <c:pt idx="2239">
                  <c:v>55.925000000000011</c:v>
                </c:pt>
                <c:pt idx="2240">
                  <c:v>55.949999999999996</c:v>
                </c:pt>
                <c:pt idx="2241">
                  <c:v>55.975000000000001</c:v>
                </c:pt>
                <c:pt idx="2242">
                  <c:v>56</c:v>
                </c:pt>
                <c:pt idx="2243">
                  <c:v>56.025000000000013</c:v>
                </c:pt>
                <c:pt idx="2244">
                  <c:v>56.05</c:v>
                </c:pt>
                <c:pt idx="2245">
                  <c:v>56.075000000000003</c:v>
                </c:pt>
                <c:pt idx="2246">
                  <c:v>56.100000000000009</c:v>
                </c:pt>
                <c:pt idx="2247">
                  <c:v>56.125000000000163</c:v>
                </c:pt>
                <c:pt idx="2248">
                  <c:v>56.150000000000006</c:v>
                </c:pt>
                <c:pt idx="2249">
                  <c:v>56.175000000000011</c:v>
                </c:pt>
                <c:pt idx="2250">
                  <c:v>56.200000000000017</c:v>
                </c:pt>
                <c:pt idx="2251">
                  <c:v>56.225000000000435</c:v>
                </c:pt>
                <c:pt idx="2252">
                  <c:v>56.25</c:v>
                </c:pt>
                <c:pt idx="2253">
                  <c:v>56.275000000000013</c:v>
                </c:pt>
                <c:pt idx="2254">
                  <c:v>56.300000000000004</c:v>
                </c:pt>
                <c:pt idx="2255">
                  <c:v>56.324999999999989</c:v>
                </c:pt>
                <c:pt idx="2256">
                  <c:v>56.35</c:v>
                </c:pt>
                <c:pt idx="2257">
                  <c:v>56.375</c:v>
                </c:pt>
                <c:pt idx="2258">
                  <c:v>56.400000000000006</c:v>
                </c:pt>
                <c:pt idx="2259">
                  <c:v>56.425000000000011</c:v>
                </c:pt>
                <c:pt idx="2260">
                  <c:v>56.449999999999996</c:v>
                </c:pt>
                <c:pt idx="2261">
                  <c:v>56.475000000000009</c:v>
                </c:pt>
                <c:pt idx="2262">
                  <c:v>56.500000000000014</c:v>
                </c:pt>
                <c:pt idx="2263">
                  <c:v>56.525000000000013</c:v>
                </c:pt>
                <c:pt idx="2264">
                  <c:v>56.550000000000004</c:v>
                </c:pt>
                <c:pt idx="2265">
                  <c:v>56.575000000000017</c:v>
                </c:pt>
                <c:pt idx="2266">
                  <c:v>56.600000000000009</c:v>
                </c:pt>
                <c:pt idx="2267">
                  <c:v>56.625000000000163</c:v>
                </c:pt>
                <c:pt idx="2268">
                  <c:v>56.650000000000006</c:v>
                </c:pt>
                <c:pt idx="2269">
                  <c:v>56.675000000000011</c:v>
                </c:pt>
                <c:pt idx="2270">
                  <c:v>56.7</c:v>
                </c:pt>
                <c:pt idx="2271">
                  <c:v>56.725000000000428</c:v>
                </c:pt>
                <c:pt idx="2272">
                  <c:v>56.75</c:v>
                </c:pt>
                <c:pt idx="2273">
                  <c:v>56.775000000000013</c:v>
                </c:pt>
                <c:pt idx="2274">
                  <c:v>56.8</c:v>
                </c:pt>
                <c:pt idx="2275">
                  <c:v>56.825000000000003</c:v>
                </c:pt>
                <c:pt idx="2276">
                  <c:v>56.85</c:v>
                </c:pt>
                <c:pt idx="2277">
                  <c:v>56.875000000000014</c:v>
                </c:pt>
                <c:pt idx="2278">
                  <c:v>56.900000000000006</c:v>
                </c:pt>
                <c:pt idx="2279">
                  <c:v>56.925000000000011</c:v>
                </c:pt>
                <c:pt idx="2280">
                  <c:v>56.949999999999996</c:v>
                </c:pt>
                <c:pt idx="2281">
                  <c:v>56.975000000000009</c:v>
                </c:pt>
                <c:pt idx="2282">
                  <c:v>57</c:v>
                </c:pt>
                <c:pt idx="2283">
                  <c:v>57.025000000000013</c:v>
                </c:pt>
                <c:pt idx="2284">
                  <c:v>57.05</c:v>
                </c:pt>
                <c:pt idx="2285">
                  <c:v>57.075000000000003</c:v>
                </c:pt>
                <c:pt idx="2286">
                  <c:v>57.100000000000009</c:v>
                </c:pt>
                <c:pt idx="2287">
                  <c:v>57.125000000000163</c:v>
                </c:pt>
                <c:pt idx="2288">
                  <c:v>57.150000000000006</c:v>
                </c:pt>
                <c:pt idx="2289">
                  <c:v>57.175000000000011</c:v>
                </c:pt>
                <c:pt idx="2290">
                  <c:v>57.2</c:v>
                </c:pt>
                <c:pt idx="2291">
                  <c:v>57.225000000000435</c:v>
                </c:pt>
                <c:pt idx="2292">
                  <c:v>57.250000000000014</c:v>
                </c:pt>
                <c:pt idx="2293">
                  <c:v>57.275000000000013</c:v>
                </c:pt>
                <c:pt idx="2294">
                  <c:v>57.3</c:v>
                </c:pt>
                <c:pt idx="2295">
                  <c:v>57.325000000000003</c:v>
                </c:pt>
                <c:pt idx="2296">
                  <c:v>57.35</c:v>
                </c:pt>
                <c:pt idx="2297">
                  <c:v>57.375</c:v>
                </c:pt>
                <c:pt idx="2298">
                  <c:v>57.4</c:v>
                </c:pt>
                <c:pt idx="2299">
                  <c:v>57.425000000000011</c:v>
                </c:pt>
                <c:pt idx="2300">
                  <c:v>57.449999999999996</c:v>
                </c:pt>
                <c:pt idx="2301">
                  <c:v>57.475000000000001</c:v>
                </c:pt>
                <c:pt idx="2302">
                  <c:v>57.5</c:v>
                </c:pt>
                <c:pt idx="2303">
                  <c:v>57.525000000000013</c:v>
                </c:pt>
                <c:pt idx="2304">
                  <c:v>57.550000000000004</c:v>
                </c:pt>
                <c:pt idx="2305">
                  <c:v>57.575000000000003</c:v>
                </c:pt>
                <c:pt idx="2306">
                  <c:v>57.600000000000009</c:v>
                </c:pt>
                <c:pt idx="2307">
                  <c:v>57.625000000000163</c:v>
                </c:pt>
                <c:pt idx="2308">
                  <c:v>57.650000000000006</c:v>
                </c:pt>
                <c:pt idx="2309">
                  <c:v>57.675000000000011</c:v>
                </c:pt>
                <c:pt idx="2310">
                  <c:v>57.7</c:v>
                </c:pt>
                <c:pt idx="2311">
                  <c:v>57.725000000000435</c:v>
                </c:pt>
                <c:pt idx="2312">
                  <c:v>57.75</c:v>
                </c:pt>
                <c:pt idx="2313">
                  <c:v>57.775000000000013</c:v>
                </c:pt>
                <c:pt idx="2314">
                  <c:v>57.8</c:v>
                </c:pt>
                <c:pt idx="2315">
                  <c:v>57.825000000000003</c:v>
                </c:pt>
                <c:pt idx="2316">
                  <c:v>57.85</c:v>
                </c:pt>
                <c:pt idx="2317">
                  <c:v>57.875</c:v>
                </c:pt>
                <c:pt idx="2318">
                  <c:v>57.900000000000006</c:v>
                </c:pt>
                <c:pt idx="2319">
                  <c:v>57.925000000000011</c:v>
                </c:pt>
                <c:pt idx="2320">
                  <c:v>57.949999999999996</c:v>
                </c:pt>
                <c:pt idx="2321">
                  <c:v>57.975000000000009</c:v>
                </c:pt>
                <c:pt idx="2322">
                  <c:v>58</c:v>
                </c:pt>
                <c:pt idx="2323">
                  <c:v>58.025000000000013</c:v>
                </c:pt>
                <c:pt idx="2324">
                  <c:v>58.050000000000004</c:v>
                </c:pt>
                <c:pt idx="2325">
                  <c:v>58.075000000000003</c:v>
                </c:pt>
                <c:pt idx="2326">
                  <c:v>58.100000000000009</c:v>
                </c:pt>
                <c:pt idx="2327">
                  <c:v>58.125000000000163</c:v>
                </c:pt>
                <c:pt idx="2328">
                  <c:v>58.150000000000006</c:v>
                </c:pt>
                <c:pt idx="2329">
                  <c:v>58.175000000000011</c:v>
                </c:pt>
                <c:pt idx="2330">
                  <c:v>58.2</c:v>
                </c:pt>
                <c:pt idx="2331">
                  <c:v>58.225000000000435</c:v>
                </c:pt>
                <c:pt idx="2332">
                  <c:v>58.25</c:v>
                </c:pt>
                <c:pt idx="2333">
                  <c:v>58.275000000000013</c:v>
                </c:pt>
                <c:pt idx="2334">
                  <c:v>58.300000000000004</c:v>
                </c:pt>
                <c:pt idx="2335">
                  <c:v>58.325000000000017</c:v>
                </c:pt>
                <c:pt idx="2336">
                  <c:v>58.35</c:v>
                </c:pt>
                <c:pt idx="2337">
                  <c:v>58.375</c:v>
                </c:pt>
                <c:pt idx="2338">
                  <c:v>58.400000000000006</c:v>
                </c:pt>
                <c:pt idx="2339">
                  <c:v>58.425000000000011</c:v>
                </c:pt>
                <c:pt idx="2340">
                  <c:v>58.449999999999989</c:v>
                </c:pt>
                <c:pt idx="2341">
                  <c:v>58.475000000000001</c:v>
                </c:pt>
                <c:pt idx="2342">
                  <c:v>58.5</c:v>
                </c:pt>
                <c:pt idx="2343">
                  <c:v>58.525000000000013</c:v>
                </c:pt>
                <c:pt idx="2344">
                  <c:v>58.55</c:v>
                </c:pt>
                <c:pt idx="2345">
                  <c:v>58.575000000000003</c:v>
                </c:pt>
                <c:pt idx="2346">
                  <c:v>58.600000000000009</c:v>
                </c:pt>
                <c:pt idx="2347">
                  <c:v>58.625000000000163</c:v>
                </c:pt>
                <c:pt idx="2348">
                  <c:v>58.650000000000006</c:v>
                </c:pt>
                <c:pt idx="2349">
                  <c:v>58.675000000000011</c:v>
                </c:pt>
                <c:pt idx="2350">
                  <c:v>58.7</c:v>
                </c:pt>
                <c:pt idx="2351">
                  <c:v>58.725000000000435</c:v>
                </c:pt>
                <c:pt idx="2352">
                  <c:v>58.75</c:v>
                </c:pt>
                <c:pt idx="2353">
                  <c:v>58.775000000000013</c:v>
                </c:pt>
                <c:pt idx="2354">
                  <c:v>58.8</c:v>
                </c:pt>
                <c:pt idx="2355">
                  <c:v>58.825000000000003</c:v>
                </c:pt>
                <c:pt idx="2356">
                  <c:v>58.85</c:v>
                </c:pt>
                <c:pt idx="2357">
                  <c:v>58.875</c:v>
                </c:pt>
                <c:pt idx="2358">
                  <c:v>58.900000000000006</c:v>
                </c:pt>
                <c:pt idx="2359">
                  <c:v>58.925000000000011</c:v>
                </c:pt>
                <c:pt idx="2360">
                  <c:v>58.949999999999996</c:v>
                </c:pt>
                <c:pt idx="2361">
                  <c:v>58.975000000000009</c:v>
                </c:pt>
                <c:pt idx="2362">
                  <c:v>59.000000000000014</c:v>
                </c:pt>
                <c:pt idx="2363">
                  <c:v>59.025000000000013</c:v>
                </c:pt>
                <c:pt idx="2364">
                  <c:v>59.05</c:v>
                </c:pt>
                <c:pt idx="2365">
                  <c:v>59.075000000000003</c:v>
                </c:pt>
                <c:pt idx="2366">
                  <c:v>59.100000000000009</c:v>
                </c:pt>
                <c:pt idx="2367">
                  <c:v>59.125000000000163</c:v>
                </c:pt>
                <c:pt idx="2368">
                  <c:v>59.15</c:v>
                </c:pt>
                <c:pt idx="2369">
                  <c:v>59.175000000000011</c:v>
                </c:pt>
                <c:pt idx="2370">
                  <c:v>59.2</c:v>
                </c:pt>
                <c:pt idx="2371">
                  <c:v>59.225000000000428</c:v>
                </c:pt>
                <c:pt idx="2372">
                  <c:v>59.25</c:v>
                </c:pt>
                <c:pt idx="2373">
                  <c:v>59.275000000000013</c:v>
                </c:pt>
                <c:pt idx="2374">
                  <c:v>59.300000000000004</c:v>
                </c:pt>
                <c:pt idx="2375">
                  <c:v>59.325000000000003</c:v>
                </c:pt>
                <c:pt idx="2376">
                  <c:v>59.35</c:v>
                </c:pt>
                <c:pt idx="2377">
                  <c:v>59.375000000000014</c:v>
                </c:pt>
                <c:pt idx="2378">
                  <c:v>59.40000000000002</c:v>
                </c:pt>
                <c:pt idx="2379">
                  <c:v>59.425000000000011</c:v>
                </c:pt>
                <c:pt idx="2380">
                  <c:v>59.449999999999996</c:v>
                </c:pt>
                <c:pt idx="2381">
                  <c:v>59.475000000000009</c:v>
                </c:pt>
                <c:pt idx="2382">
                  <c:v>59.5</c:v>
                </c:pt>
                <c:pt idx="2383">
                  <c:v>59.525000000000013</c:v>
                </c:pt>
                <c:pt idx="2384">
                  <c:v>59.55</c:v>
                </c:pt>
                <c:pt idx="2385">
                  <c:v>59.575000000000003</c:v>
                </c:pt>
                <c:pt idx="2386">
                  <c:v>59.600000000000009</c:v>
                </c:pt>
                <c:pt idx="2387">
                  <c:v>59.625000000000163</c:v>
                </c:pt>
                <c:pt idx="2388">
                  <c:v>59.650000000000006</c:v>
                </c:pt>
                <c:pt idx="2389">
                  <c:v>59.675000000000011</c:v>
                </c:pt>
                <c:pt idx="2390">
                  <c:v>59.7</c:v>
                </c:pt>
                <c:pt idx="2391">
                  <c:v>59.725000000000435</c:v>
                </c:pt>
                <c:pt idx="2392">
                  <c:v>59.750000000000014</c:v>
                </c:pt>
                <c:pt idx="2393">
                  <c:v>59.775000000000013</c:v>
                </c:pt>
                <c:pt idx="2394">
                  <c:v>59.8</c:v>
                </c:pt>
                <c:pt idx="2395">
                  <c:v>59.825000000000003</c:v>
                </c:pt>
                <c:pt idx="2396">
                  <c:v>59.85</c:v>
                </c:pt>
                <c:pt idx="2397">
                  <c:v>59.875</c:v>
                </c:pt>
                <c:pt idx="2398">
                  <c:v>59.9</c:v>
                </c:pt>
                <c:pt idx="2399">
                  <c:v>59.925000000000011</c:v>
                </c:pt>
                <c:pt idx="2400">
                  <c:v>59.949999999999996</c:v>
                </c:pt>
                <c:pt idx="2401">
                  <c:v>59.975000000000009</c:v>
                </c:pt>
                <c:pt idx="2402">
                  <c:v>60</c:v>
                </c:pt>
                <c:pt idx="2403">
                  <c:v>60.025000000000013</c:v>
                </c:pt>
                <c:pt idx="2404">
                  <c:v>60.050000000000004</c:v>
                </c:pt>
                <c:pt idx="2405">
                  <c:v>60.075000000000017</c:v>
                </c:pt>
                <c:pt idx="2406">
                  <c:v>60.100000000000009</c:v>
                </c:pt>
                <c:pt idx="2407">
                  <c:v>60.125000000000163</c:v>
                </c:pt>
                <c:pt idx="2408">
                  <c:v>60.150000000000006</c:v>
                </c:pt>
                <c:pt idx="2409">
                  <c:v>60.175000000000011</c:v>
                </c:pt>
                <c:pt idx="2410">
                  <c:v>60.20000000000001</c:v>
                </c:pt>
                <c:pt idx="2411">
                  <c:v>60.225000000000428</c:v>
                </c:pt>
                <c:pt idx="2412">
                  <c:v>60.25</c:v>
                </c:pt>
                <c:pt idx="2413">
                  <c:v>60.275000000000013</c:v>
                </c:pt>
                <c:pt idx="2414">
                  <c:v>60.3</c:v>
                </c:pt>
                <c:pt idx="2415">
                  <c:v>60.325000000000003</c:v>
                </c:pt>
                <c:pt idx="2416">
                  <c:v>60.35</c:v>
                </c:pt>
                <c:pt idx="2417">
                  <c:v>60.375000000000014</c:v>
                </c:pt>
                <c:pt idx="2418">
                  <c:v>60.400000000000006</c:v>
                </c:pt>
                <c:pt idx="2419">
                  <c:v>60.425000000000011</c:v>
                </c:pt>
                <c:pt idx="2420">
                  <c:v>60.449999999999996</c:v>
                </c:pt>
                <c:pt idx="2421">
                  <c:v>60.475000000000009</c:v>
                </c:pt>
                <c:pt idx="2422">
                  <c:v>60.5</c:v>
                </c:pt>
                <c:pt idx="2423">
                  <c:v>60.525000000000013</c:v>
                </c:pt>
                <c:pt idx="2424">
                  <c:v>60.55</c:v>
                </c:pt>
                <c:pt idx="2425">
                  <c:v>60.575000000000003</c:v>
                </c:pt>
                <c:pt idx="2426">
                  <c:v>60.600000000000009</c:v>
                </c:pt>
                <c:pt idx="2427">
                  <c:v>60.625000000000163</c:v>
                </c:pt>
                <c:pt idx="2428">
                  <c:v>60.650000000000006</c:v>
                </c:pt>
                <c:pt idx="2429">
                  <c:v>60.675000000000011</c:v>
                </c:pt>
                <c:pt idx="2430">
                  <c:v>60.7</c:v>
                </c:pt>
                <c:pt idx="2431">
                  <c:v>60.725000000000435</c:v>
                </c:pt>
                <c:pt idx="2432">
                  <c:v>60.750000000000014</c:v>
                </c:pt>
                <c:pt idx="2433">
                  <c:v>60.775000000000013</c:v>
                </c:pt>
                <c:pt idx="2434">
                  <c:v>60.800000000000004</c:v>
                </c:pt>
                <c:pt idx="2435">
                  <c:v>60.825000000000003</c:v>
                </c:pt>
                <c:pt idx="2436">
                  <c:v>60.85</c:v>
                </c:pt>
                <c:pt idx="2437">
                  <c:v>60.875</c:v>
                </c:pt>
                <c:pt idx="2438">
                  <c:v>60.9</c:v>
                </c:pt>
                <c:pt idx="2439">
                  <c:v>60.925000000000011</c:v>
                </c:pt>
                <c:pt idx="2440">
                  <c:v>60.949999999999996</c:v>
                </c:pt>
                <c:pt idx="2441">
                  <c:v>60.975000000000001</c:v>
                </c:pt>
                <c:pt idx="2442">
                  <c:v>61</c:v>
                </c:pt>
                <c:pt idx="2443">
                  <c:v>61.025000000000013</c:v>
                </c:pt>
                <c:pt idx="2444">
                  <c:v>61.050000000000004</c:v>
                </c:pt>
                <c:pt idx="2445">
                  <c:v>61.075000000000003</c:v>
                </c:pt>
                <c:pt idx="2446">
                  <c:v>61.100000000000009</c:v>
                </c:pt>
                <c:pt idx="2447">
                  <c:v>61.125000000000163</c:v>
                </c:pt>
                <c:pt idx="2448">
                  <c:v>61.150000000000006</c:v>
                </c:pt>
                <c:pt idx="2449">
                  <c:v>61.175000000000011</c:v>
                </c:pt>
                <c:pt idx="2450">
                  <c:v>61.2</c:v>
                </c:pt>
                <c:pt idx="2451">
                  <c:v>61.225000000000435</c:v>
                </c:pt>
                <c:pt idx="2452">
                  <c:v>61.25</c:v>
                </c:pt>
                <c:pt idx="2453">
                  <c:v>61.275000000000013</c:v>
                </c:pt>
                <c:pt idx="2454">
                  <c:v>61.3</c:v>
                </c:pt>
                <c:pt idx="2455">
                  <c:v>61.325000000000003</c:v>
                </c:pt>
                <c:pt idx="2456">
                  <c:v>61.35</c:v>
                </c:pt>
                <c:pt idx="2457">
                  <c:v>61.375</c:v>
                </c:pt>
                <c:pt idx="2458">
                  <c:v>61.400000000000006</c:v>
                </c:pt>
                <c:pt idx="2459">
                  <c:v>61.425000000000011</c:v>
                </c:pt>
                <c:pt idx="2460">
                  <c:v>61.449999999999996</c:v>
                </c:pt>
                <c:pt idx="2461">
                  <c:v>61.475000000000009</c:v>
                </c:pt>
                <c:pt idx="2462">
                  <c:v>61.500000000000014</c:v>
                </c:pt>
                <c:pt idx="2463">
                  <c:v>61.525000000000013</c:v>
                </c:pt>
                <c:pt idx="2464">
                  <c:v>61.55</c:v>
                </c:pt>
                <c:pt idx="2465">
                  <c:v>61.575000000000003</c:v>
                </c:pt>
                <c:pt idx="2466">
                  <c:v>61.600000000000009</c:v>
                </c:pt>
                <c:pt idx="2467">
                  <c:v>61.625000000000163</c:v>
                </c:pt>
                <c:pt idx="2468">
                  <c:v>61.65</c:v>
                </c:pt>
                <c:pt idx="2469">
                  <c:v>61.675000000000011</c:v>
                </c:pt>
                <c:pt idx="2470">
                  <c:v>61.7</c:v>
                </c:pt>
                <c:pt idx="2471">
                  <c:v>61.725000000000435</c:v>
                </c:pt>
                <c:pt idx="2472">
                  <c:v>61.75</c:v>
                </c:pt>
                <c:pt idx="2473">
                  <c:v>61.775000000000013</c:v>
                </c:pt>
                <c:pt idx="2474">
                  <c:v>61.800000000000004</c:v>
                </c:pt>
                <c:pt idx="2475">
                  <c:v>61.825000000000017</c:v>
                </c:pt>
                <c:pt idx="2476">
                  <c:v>61.85</c:v>
                </c:pt>
                <c:pt idx="2477">
                  <c:v>61.875</c:v>
                </c:pt>
                <c:pt idx="2478">
                  <c:v>61.900000000000006</c:v>
                </c:pt>
                <c:pt idx="2479">
                  <c:v>61.925000000000011</c:v>
                </c:pt>
                <c:pt idx="2480">
                  <c:v>61.949999999999996</c:v>
                </c:pt>
                <c:pt idx="2481">
                  <c:v>61.975000000000001</c:v>
                </c:pt>
                <c:pt idx="2482">
                  <c:v>62</c:v>
                </c:pt>
                <c:pt idx="2483">
                  <c:v>62.025000000000013</c:v>
                </c:pt>
                <c:pt idx="2484">
                  <c:v>62.05</c:v>
                </c:pt>
                <c:pt idx="2485">
                  <c:v>62.075000000000003</c:v>
                </c:pt>
                <c:pt idx="2486">
                  <c:v>62.100000000000009</c:v>
                </c:pt>
                <c:pt idx="2487">
                  <c:v>62.125000000000163</c:v>
                </c:pt>
                <c:pt idx="2488">
                  <c:v>62.150000000000006</c:v>
                </c:pt>
                <c:pt idx="2489">
                  <c:v>62.175000000000011</c:v>
                </c:pt>
                <c:pt idx="2490">
                  <c:v>62.200000000000017</c:v>
                </c:pt>
                <c:pt idx="2491">
                  <c:v>62.225000000000428</c:v>
                </c:pt>
                <c:pt idx="2492">
                  <c:v>62.25</c:v>
                </c:pt>
                <c:pt idx="2493">
                  <c:v>62.275000000000013</c:v>
                </c:pt>
                <c:pt idx="2494">
                  <c:v>62.300000000000004</c:v>
                </c:pt>
                <c:pt idx="2495">
                  <c:v>62.324999999999989</c:v>
                </c:pt>
                <c:pt idx="2496">
                  <c:v>62.35</c:v>
                </c:pt>
                <c:pt idx="2497">
                  <c:v>62.375</c:v>
                </c:pt>
                <c:pt idx="2498">
                  <c:v>62.400000000000006</c:v>
                </c:pt>
                <c:pt idx="2499">
                  <c:v>62.425000000000011</c:v>
                </c:pt>
                <c:pt idx="2500">
                  <c:v>62.449999999999996</c:v>
                </c:pt>
                <c:pt idx="2501">
                  <c:v>62.475000000000009</c:v>
                </c:pt>
                <c:pt idx="2502">
                  <c:v>62.500000000000014</c:v>
                </c:pt>
                <c:pt idx="2503">
                  <c:v>62.525000000000013</c:v>
                </c:pt>
                <c:pt idx="2504">
                  <c:v>62.550000000000004</c:v>
                </c:pt>
                <c:pt idx="2505">
                  <c:v>62.575000000000003</c:v>
                </c:pt>
                <c:pt idx="2506">
                  <c:v>62.600000000000009</c:v>
                </c:pt>
                <c:pt idx="2507">
                  <c:v>62.625000000000163</c:v>
                </c:pt>
                <c:pt idx="2508">
                  <c:v>62.650000000000006</c:v>
                </c:pt>
                <c:pt idx="2509">
                  <c:v>62.675000000000011</c:v>
                </c:pt>
                <c:pt idx="2510">
                  <c:v>62.7</c:v>
                </c:pt>
                <c:pt idx="2511">
                  <c:v>62.725000000000428</c:v>
                </c:pt>
                <c:pt idx="2512">
                  <c:v>62.75</c:v>
                </c:pt>
                <c:pt idx="2513">
                  <c:v>62.775000000000013</c:v>
                </c:pt>
                <c:pt idx="2514">
                  <c:v>62.8</c:v>
                </c:pt>
                <c:pt idx="2515">
                  <c:v>62.825000000000003</c:v>
                </c:pt>
                <c:pt idx="2516">
                  <c:v>62.85</c:v>
                </c:pt>
                <c:pt idx="2517">
                  <c:v>62.875000000000014</c:v>
                </c:pt>
                <c:pt idx="2518">
                  <c:v>62.900000000000006</c:v>
                </c:pt>
                <c:pt idx="2519">
                  <c:v>62.925000000000011</c:v>
                </c:pt>
                <c:pt idx="2520">
                  <c:v>62.949999999999996</c:v>
                </c:pt>
                <c:pt idx="2521">
                  <c:v>62.975000000000009</c:v>
                </c:pt>
                <c:pt idx="2522">
                  <c:v>63</c:v>
                </c:pt>
                <c:pt idx="2523">
                  <c:v>63.025000000000013</c:v>
                </c:pt>
                <c:pt idx="2524">
                  <c:v>63.05</c:v>
                </c:pt>
                <c:pt idx="2525">
                  <c:v>63.075000000000003</c:v>
                </c:pt>
                <c:pt idx="2526">
                  <c:v>63.100000000000009</c:v>
                </c:pt>
                <c:pt idx="2527">
                  <c:v>63.125000000000163</c:v>
                </c:pt>
                <c:pt idx="2528">
                  <c:v>63.150000000000006</c:v>
                </c:pt>
                <c:pt idx="2529">
                  <c:v>63.175000000000011</c:v>
                </c:pt>
                <c:pt idx="2530">
                  <c:v>63.2</c:v>
                </c:pt>
                <c:pt idx="2531">
                  <c:v>63.225000000000435</c:v>
                </c:pt>
                <c:pt idx="2532">
                  <c:v>63.250000000000014</c:v>
                </c:pt>
                <c:pt idx="2533">
                  <c:v>63.275000000000063</c:v>
                </c:pt>
                <c:pt idx="2534">
                  <c:v>63.3</c:v>
                </c:pt>
                <c:pt idx="2535">
                  <c:v>63.325000000000003</c:v>
                </c:pt>
                <c:pt idx="2536">
                  <c:v>63.35</c:v>
                </c:pt>
                <c:pt idx="2537">
                  <c:v>63.375</c:v>
                </c:pt>
                <c:pt idx="2538">
                  <c:v>63.4</c:v>
                </c:pt>
                <c:pt idx="2539">
                  <c:v>63.425000000000011</c:v>
                </c:pt>
                <c:pt idx="2540">
                  <c:v>63.449999999999996</c:v>
                </c:pt>
                <c:pt idx="2541">
                  <c:v>63.475000000000009</c:v>
                </c:pt>
                <c:pt idx="2542">
                  <c:v>63.5</c:v>
                </c:pt>
                <c:pt idx="2543">
                  <c:v>63.525000000000013</c:v>
                </c:pt>
                <c:pt idx="2544">
                  <c:v>63.550000000000004</c:v>
                </c:pt>
                <c:pt idx="2545">
                  <c:v>63.575000000000003</c:v>
                </c:pt>
                <c:pt idx="2546">
                  <c:v>63.600000000000009</c:v>
                </c:pt>
                <c:pt idx="2547">
                  <c:v>63.625000000000163</c:v>
                </c:pt>
                <c:pt idx="2548">
                  <c:v>63.650000000000006</c:v>
                </c:pt>
                <c:pt idx="2549">
                  <c:v>63.675000000000011</c:v>
                </c:pt>
                <c:pt idx="2550">
                  <c:v>63.7</c:v>
                </c:pt>
                <c:pt idx="2551">
                  <c:v>63.725000000000428</c:v>
                </c:pt>
                <c:pt idx="2552">
                  <c:v>63.75</c:v>
                </c:pt>
                <c:pt idx="2553">
                  <c:v>63.775000000000013</c:v>
                </c:pt>
                <c:pt idx="2554">
                  <c:v>63.8</c:v>
                </c:pt>
                <c:pt idx="2555">
                  <c:v>63.825000000000003</c:v>
                </c:pt>
                <c:pt idx="2556">
                  <c:v>63.85</c:v>
                </c:pt>
                <c:pt idx="2557">
                  <c:v>63.875</c:v>
                </c:pt>
                <c:pt idx="2558">
                  <c:v>63.900000000000006</c:v>
                </c:pt>
                <c:pt idx="2559">
                  <c:v>63.925000000000011</c:v>
                </c:pt>
                <c:pt idx="2560">
                  <c:v>63.949999999999996</c:v>
                </c:pt>
                <c:pt idx="2561">
                  <c:v>63.975000000000009</c:v>
                </c:pt>
                <c:pt idx="2562">
                  <c:v>64</c:v>
                </c:pt>
                <c:pt idx="2563">
                  <c:v>64.024999999999991</c:v>
                </c:pt>
                <c:pt idx="2564">
                  <c:v>64.050000000000011</c:v>
                </c:pt>
                <c:pt idx="2565">
                  <c:v>64.075000000000003</c:v>
                </c:pt>
                <c:pt idx="2566">
                  <c:v>64.099999999999994</c:v>
                </c:pt>
                <c:pt idx="2567">
                  <c:v>64.124999999999986</c:v>
                </c:pt>
                <c:pt idx="2568">
                  <c:v>64.149999999999991</c:v>
                </c:pt>
                <c:pt idx="2569">
                  <c:v>64.174999999999983</c:v>
                </c:pt>
                <c:pt idx="2570">
                  <c:v>64.2</c:v>
                </c:pt>
                <c:pt idx="2571">
                  <c:v>64.225000000000009</c:v>
                </c:pt>
                <c:pt idx="2572">
                  <c:v>64.250000000000014</c:v>
                </c:pt>
                <c:pt idx="2573">
                  <c:v>64.274999999999991</c:v>
                </c:pt>
                <c:pt idx="2574">
                  <c:v>64.300000000000011</c:v>
                </c:pt>
                <c:pt idx="2575">
                  <c:v>64.325000000000003</c:v>
                </c:pt>
                <c:pt idx="2576">
                  <c:v>64.350000000000009</c:v>
                </c:pt>
                <c:pt idx="2577">
                  <c:v>64.374999999999986</c:v>
                </c:pt>
                <c:pt idx="2578">
                  <c:v>64.400000000000006</c:v>
                </c:pt>
                <c:pt idx="2579">
                  <c:v>64.424999999999997</c:v>
                </c:pt>
                <c:pt idx="2580">
                  <c:v>64.45</c:v>
                </c:pt>
                <c:pt idx="2581">
                  <c:v>64.474999999999994</c:v>
                </c:pt>
                <c:pt idx="2582">
                  <c:v>64.5</c:v>
                </c:pt>
                <c:pt idx="2583">
                  <c:v>64.524999999999991</c:v>
                </c:pt>
                <c:pt idx="2584">
                  <c:v>64.55</c:v>
                </c:pt>
                <c:pt idx="2585">
                  <c:v>64.574999999999989</c:v>
                </c:pt>
                <c:pt idx="2586">
                  <c:v>64.600000000000009</c:v>
                </c:pt>
                <c:pt idx="2587">
                  <c:v>64.624999999999986</c:v>
                </c:pt>
                <c:pt idx="2588">
                  <c:v>64.649999999999991</c:v>
                </c:pt>
                <c:pt idx="2589">
                  <c:v>64.674999999999983</c:v>
                </c:pt>
                <c:pt idx="2590">
                  <c:v>64.7</c:v>
                </c:pt>
                <c:pt idx="2591">
                  <c:v>64.725000000000009</c:v>
                </c:pt>
                <c:pt idx="2592">
                  <c:v>64.75</c:v>
                </c:pt>
                <c:pt idx="2593">
                  <c:v>64.774999999999991</c:v>
                </c:pt>
                <c:pt idx="2594">
                  <c:v>64.8</c:v>
                </c:pt>
                <c:pt idx="2595">
                  <c:v>64.824999999999989</c:v>
                </c:pt>
                <c:pt idx="2596">
                  <c:v>64.849999999999994</c:v>
                </c:pt>
                <c:pt idx="2597">
                  <c:v>64.874999999999986</c:v>
                </c:pt>
                <c:pt idx="2598">
                  <c:v>64.900000000000006</c:v>
                </c:pt>
                <c:pt idx="2599">
                  <c:v>64.925000000000011</c:v>
                </c:pt>
                <c:pt idx="2600">
                  <c:v>64.95</c:v>
                </c:pt>
                <c:pt idx="2601">
                  <c:v>64.975000000000009</c:v>
                </c:pt>
                <c:pt idx="2602">
                  <c:v>65.000000000000014</c:v>
                </c:pt>
                <c:pt idx="2603">
                  <c:v>65.024999999999991</c:v>
                </c:pt>
                <c:pt idx="2604">
                  <c:v>65.05</c:v>
                </c:pt>
                <c:pt idx="2605">
                  <c:v>65.074999999999989</c:v>
                </c:pt>
                <c:pt idx="2606">
                  <c:v>65.100000000000009</c:v>
                </c:pt>
                <c:pt idx="2607">
                  <c:v>65.124999999999986</c:v>
                </c:pt>
                <c:pt idx="2608">
                  <c:v>65.149999999999991</c:v>
                </c:pt>
                <c:pt idx="2609">
                  <c:v>65.174999999999983</c:v>
                </c:pt>
                <c:pt idx="2610">
                  <c:v>65.2</c:v>
                </c:pt>
                <c:pt idx="2611">
                  <c:v>65.224999999999994</c:v>
                </c:pt>
                <c:pt idx="2612">
                  <c:v>65.25</c:v>
                </c:pt>
                <c:pt idx="2613">
                  <c:v>65.274999999999991</c:v>
                </c:pt>
                <c:pt idx="2614">
                  <c:v>65.300000000000011</c:v>
                </c:pt>
                <c:pt idx="2615">
                  <c:v>65.324999999999989</c:v>
                </c:pt>
                <c:pt idx="2616">
                  <c:v>65.350000000000009</c:v>
                </c:pt>
                <c:pt idx="2617">
                  <c:v>65.374999999999986</c:v>
                </c:pt>
                <c:pt idx="2618">
                  <c:v>65.400000000000006</c:v>
                </c:pt>
                <c:pt idx="2619">
                  <c:v>65.424999999999997</c:v>
                </c:pt>
                <c:pt idx="2620">
                  <c:v>65.45</c:v>
                </c:pt>
                <c:pt idx="2621">
                  <c:v>65.475000000000009</c:v>
                </c:pt>
                <c:pt idx="2622">
                  <c:v>65.5</c:v>
                </c:pt>
                <c:pt idx="2623">
                  <c:v>65.524999999999991</c:v>
                </c:pt>
                <c:pt idx="2624">
                  <c:v>65.55</c:v>
                </c:pt>
                <c:pt idx="2625">
                  <c:v>65.574999999999989</c:v>
                </c:pt>
                <c:pt idx="2626">
                  <c:v>65.600000000000009</c:v>
                </c:pt>
                <c:pt idx="2627">
                  <c:v>65.624999999999986</c:v>
                </c:pt>
                <c:pt idx="2628">
                  <c:v>65.649999999999991</c:v>
                </c:pt>
                <c:pt idx="2629">
                  <c:v>65.674999999999983</c:v>
                </c:pt>
                <c:pt idx="2630">
                  <c:v>65.700000000000017</c:v>
                </c:pt>
                <c:pt idx="2631">
                  <c:v>65.725000000000009</c:v>
                </c:pt>
                <c:pt idx="2632">
                  <c:v>65.75</c:v>
                </c:pt>
                <c:pt idx="2633">
                  <c:v>65.774999999999991</c:v>
                </c:pt>
                <c:pt idx="2634">
                  <c:v>65.800000000000011</c:v>
                </c:pt>
                <c:pt idx="2635">
                  <c:v>65.824999999999989</c:v>
                </c:pt>
                <c:pt idx="2636">
                  <c:v>65.849999999999994</c:v>
                </c:pt>
                <c:pt idx="2637">
                  <c:v>65.874999999999986</c:v>
                </c:pt>
                <c:pt idx="2638">
                  <c:v>65.900000000000006</c:v>
                </c:pt>
                <c:pt idx="2639">
                  <c:v>65.924999999999997</c:v>
                </c:pt>
                <c:pt idx="2640">
                  <c:v>65.95</c:v>
                </c:pt>
                <c:pt idx="2641">
                  <c:v>65.975000000000009</c:v>
                </c:pt>
                <c:pt idx="2642">
                  <c:v>66</c:v>
                </c:pt>
                <c:pt idx="2643">
                  <c:v>66.024999999999991</c:v>
                </c:pt>
                <c:pt idx="2644">
                  <c:v>66.050000000000011</c:v>
                </c:pt>
                <c:pt idx="2645">
                  <c:v>66.075000000000003</c:v>
                </c:pt>
                <c:pt idx="2646">
                  <c:v>66.099999999999994</c:v>
                </c:pt>
                <c:pt idx="2647">
                  <c:v>66.124999999999986</c:v>
                </c:pt>
                <c:pt idx="2648">
                  <c:v>66.149999999999991</c:v>
                </c:pt>
                <c:pt idx="2649">
                  <c:v>66.174999999999983</c:v>
                </c:pt>
                <c:pt idx="2650">
                  <c:v>66.2</c:v>
                </c:pt>
                <c:pt idx="2651">
                  <c:v>66.224999999999994</c:v>
                </c:pt>
                <c:pt idx="2652">
                  <c:v>66.25</c:v>
                </c:pt>
                <c:pt idx="2653">
                  <c:v>66.274999999999991</c:v>
                </c:pt>
                <c:pt idx="2654">
                  <c:v>66.3</c:v>
                </c:pt>
                <c:pt idx="2655">
                  <c:v>66.324999999999989</c:v>
                </c:pt>
                <c:pt idx="2656">
                  <c:v>66.350000000000009</c:v>
                </c:pt>
                <c:pt idx="2657">
                  <c:v>66.374999999999986</c:v>
                </c:pt>
                <c:pt idx="2658">
                  <c:v>66.400000000000006</c:v>
                </c:pt>
                <c:pt idx="2659">
                  <c:v>66.425000000000011</c:v>
                </c:pt>
                <c:pt idx="2660">
                  <c:v>66.45</c:v>
                </c:pt>
                <c:pt idx="2661">
                  <c:v>66.475000000000009</c:v>
                </c:pt>
                <c:pt idx="2662">
                  <c:v>66.5</c:v>
                </c:pt>
                <c:pt idx="2663">
                  <c:v>66.524999999999991</c:v>
                </c:pt>
                <c:pt idx="2664">
                  <c:v>66.55</c:v>
                </c:pt>
                <c:pt idx="2665">
                  <c:v>66.574999999999989</c:v>
                </c:pt>
                <c:pt idx="2666">
                  <c:v>66.599999999999994</c:v>
                </c:pt>
                <c:pt idx="2667">
                  <c:v>66.624999999999986</c:v>
                </c:pt>
                <c:pt idx="2668">
                  <c:v>66.649999999999991</c:v>
                </c:pt>
                <c:pt idx="2669">
                  <c:v>66.674999999999983</c:v>
                </c:pt>
                <c:pt idx="2670">
                  <c:v>66.7</c:v>
                </c:pt>
                <c:pt idx="2671">
                  <c:v>66.725000000000009</c:v>
                </c:pt>
                <c:pt idx="2672">
                  <c:v>66.750000000000014</c:v>
                </c:pt>
                <c:pt idx="2673">
                  <c:v>66.774999999999991</c:v>
                </c:pt>
                <c:pt idx="2674">
                  <c:v>66.8</c:v>
                </c:pt>
                <c:pt idx="2675">
                  <c:v>66.824999999999989</c:v>
                </c:pt>
                <c:pt idx="2676">
                  <c:v>66.850000000000009</c:v>
                </c:pt>
                <c:pt idx="2677">
                  <c:v>66.874999999999986</c:v>
                </c:pt>
                <c:pt idx="2678">
                  <c:v>66.899999999999991</c:v>
                </c:pt>
                <c:pt idx="2679">
                  <c:v>66.924999999999997</c:v>
                </c:pt>
                <c:pt idx="2680">
                  <c:v>66.95</c:v>
                </c:pt>
                <c:pt idx="2681">
                  <c:v>66.974999999999994</c:v>
                </c:pt>
                <c:pt idx="2682">
                  <c:v>67</c:v>
                </c:pt>
                <c:pt idx="2683">
                  <c:v>67.024999999999991</c:v>
                </c:pt>
                <c:pt idx="2684">
                  <c:v>67.050000000000011</c:v>
                </c:pt>
                <c:pt idx="2685">
                  <c:v>67.074999999999989</c:v>
                </c:pt>
                <c:pt idx="2686">
                  <c:v>67.100000000000009</c:v>
                </c:pt>
                <c:pt idx="2687">
                  <c:v>67.124999999999986</c:v>
                </c:pt>
                <c:pt idx="2688">
                  <c:v>67.149999999999991</c:v>
                </c:pt>
                <c:pt idx="2689">
                  <c:v>67.174999999999983</c:v>
                </c:pt>
                <c:pt idx="2690">
                  <c:v>67.2</c:v>
                </c:pt>
                <c:pt idx="2691">
                  <c:v>67.225000000000009</c:v>
                </c:pt>
                <c:pt idx="2692">
                  <c:v>67.25</c:v>
                </c:pt>
                <c:pt idx="2693">
                  <c:v>67.274999999999991</c:v>
                </c:pt>
                <c:pt idx="2694">
                  <c:v>67.3</c:v>
                </c:pt>
                <c:pt idx="2695">
                  <c:v>67.324999999999989</c:v>
                </c:pt>
                <c:pt idx="2696">
                  <c:v>67.350000000000009</c:v>
                </c:pt>
                <c:pt idx="2697">
                  <c:v>67.374999999999986</c:v>
                </c:pt>
                <c:pt idx="2698">
                  <c:v>67.400000000000006</c:v>
                </c:pt>
                <c:pt idx="2699">
                  <c:v>67.425000000000011</c:v>
                </c:pt>
                <c:pt idx="2700">
                  <c:v>67.45</c:v>
                </c:pt>
                <c:pt idx="2701">
                  <c:v>67.475000000000009</c:v>
                </c:pt>
                <c:pt idx="2702">
                  <c:v>67.500000000000014</c:v>
                </c:pt>
                <c:pt idx="2703">
                  <c:v>67.524999999999991</c:v>
                </c:pt>
                <c:pt idx="2704">
                  <c:v>67.55</c:v>
                </c:pt>
                <c:pt idx="2705">
                  <c:v>67.574999999999989</c:v>
                </c:pt>
                <c:pt idx="2706">
                  <c:v>67.599999999999994</c:v>
                </c:pt>
                <c:pt idx="2707">
                  <c:v>67.624999999999986</c:v>
                </c:pt>
                <c:pt idx="2708">
                  <c:v>67.649999999999991</c:v>
                </c:pt>
                <c:pt idx="2709">
                  <c:v>67.674999999999983</c:v>
                </c:pt>
                <c:pt idx="2710">
                  <c:v>67.7</c:v>
                </c:pt>
                <c:pt idx="2711">
                  <c:v>67.725000000000009</c:v>
                </c:pt>
                <c:pt idx="2712">
                  <c:v>67.75</c:v>
                </c:pt>
                <c:pt idx="2713">
                  <c:v>67.774999999999991</c:v>
                </c:pt>
                <c:pt idx="2714">
                  <c:v>67.800000000000011</c:v>
                </c:pt>
                <c:pt idx="2715">
                  <c:v>67.825000000000003</c:v>
                </c:pt>
                <c:pt idx="2716">
                  <c:v>67.850000000000009</c:v>
                </c:pt>
                <c:pt idx="2717">
                  <c:v>67.874999999999986</c:v>
                </c:pt>
                <c:pt idx="2718">
                  <c:v>67.900000000000006</c:v>
                </c:pt>
                <c:pt idx="2719">
                  <c:v>67.925000000000011</c:v>
                </c:pt>
                <c:pt idx="2720">
                  <c:v>67.950000000000017</c:v>
                </c:pt>
                <c:pt idx="2721">
                  <c:v>67.974999999999994</c:v>
                </c:pt>
                <c:pt idx="2722">
                  <c:v>68</c:v>
                </c:pt>
                <c:pt idx="2723">
                  <c:v>68.024999999999991</c:v>
                </c:pt>
                <c:pt idx="2724">
                  <c:v>68.05</c:v>
                </c:pt>
                <c:pt idx="2725">
                  <c:v>68.074999999999989</c:v>
                </c:pt>
                <c:pt idx="2726">
                  <c:v>68.100000000000009</c:v>
                </c:pt>
                <c:pt idx="2727">
                  <c:v>68.124999999999986</c:v>
                </c:pt>
                <c:pt idx="2728">
                  <c:v>68.149999999999991</c:v>
                </c:pt>
                <c:pt idx="2729">
                  <c:v>68.174999999999983</c:v>
                </c:pt>
                <c:pt idx="2730">
                  <c:v>68.200000000000017</c:v>
                </c:pt>
                <c:pt idx="2731">
                  <c:v>68.225000000000009</c:v>
                </c:pt>
                <c:pt idx="2732">
                  <c:v>68.25</c:v>
                </c:pt>
                <c:pt idx="2733">
                  <c:v>68.274999999999991</c:v>
                </c:pt>
                <c:pt idx="2734">
                  <c:v>68.3</c:v>
                </c:pt>
                <c:pt idx="2735">
                  <c:v>68.324999999999989</c:v>
                </c:pt>
                <c:pt idx="2736">
                  <c:v>68.349999999999994</c:v>
                </c:pt>
                <c:pt idx="2737">
                  <c:v>68.374999999999986</c:v>
                </c:pt>
                <c:pt idx="2738">
                  <c:v>68.400000000000006</c:v>
                </c:pt>
                <c:pt idx="2739">
                  <c:v>68.424999999999997</c:v>
                </c:pt>
                <c:pt idx="2740">
                  <c:v>68.45</c:v>
                </c:pt>
                <c:pt idx="2741">
                  <c:v>68.475000000000009</c:v>
                </c:pt>
                <c:pt idx="2742">
                  <c:v>68.500000000000014</c:v>
                </c:pt>
                <c:pt idx="2743">
                  <c:v>68.524999999999991</c:v>
                </c:pt>
                <c:pt idx="2744">
                  <c:v>68.550000000000011</c:v>
                </c:pt>
                <c:pt idx="2745">
                  <c:v>68.574999999999989</c:v>
                </c:pt>
                <c:pt idx="2746">
                  <c:v>68.600000000000009</c:v>
                </c:pt>
                <c:pt idx="2747">
                  <c:v>68.624999999999986</c:v>
                </c:pt>
                <c:pt idx="2748">
                  <c:v>68.649999999999991</c:v>
                </c:pt>
                <c:pt idx="2749">
                  <c:v>68.674999999999983</c:v>
                </c:pt>
                <c:pt idx="2750">
                  <c:v>68.7</c:v>
                </c:pt>
                <c:pt idx="2751">
                  <c:v>68.724999999999994</c:v>
                </c:pt>
                <c:pt idx="2752">
                  <c:v>68.75</c:v>
                </c:pt>
                <c:pt idx="2753">
                  <c:v>68.774999999999991</c:v>
                </c:pt>
                <c:pt idx="2754">
                  <c:v>68.800000000000011</c:v>
                </c:pt>
                <c:pt idx="2755">
                  <c:v>68.824999999999989</c:v>
                </c:pt>
                <c:pt idx="2756">
                  <c:v>68.850000000000009</c:v>
                </c:pt>
                <c:pt idx="2757">
                  <c:v>68.874999999999986</c:v>
                </c:pt>
                <c:pt idx="2758">
                  <c:v>68.900000000000006</c:v>
                </c:pt>
                <c:pt idx="2759">
                  <c:v>68.924999999999997</c:v>
                </c:pt>
                <c:pt idx="2760">
                  <c:v>68.95</c:v>
                </c:pt>
                <c:pt idx="2761">
                  <c:v>68.975000000000009</c:v>
                </c:pt>
                <c:pt idx="2762">
                  <c:v>69</c:v>
                </c:pt>
                <c:pt idx="2763">
                  <c:v>69.024999999999991</c:v>
                </c:pt>
                <c:pt idx="2764">
                  <c:v>69.05</c:v>
                </c:pt>
                <c:pt idx="2765">
                  <c:v>69.074999999999989</c:v>
                </c:pt>
                <c:pt idx="2766">
                  <c:v>69.099999999999994</c:v>
                </c:pt>
                <c:pt idx="2767">
                  <c:v>69.124999999999986</c:v>
                </c:pt>
                <c:pt idx="2768">
                  <c:v>69.149999999999991</c:v>
                </c:pt>
                <c:pt idx="2769">
                  <c:v>69.174999999999983</c:v>
                </c:pt>
                <c:pt idx="2770">
                  <c:v>69.2</c:v>
                </c:pt>
                <c:pt idx="2771">
                  <c:v>69.225000000000009</c:v>
                </c:pt>
                <c:pt idx="2772">
                  <c:v>69.250000000000014</c:v>
                </c:pt>
                <c:pt idx="2773">
                  <c:v>69.274999999999991</c:v>
                </c:pt>
                <c:pt idx="2774">
                  <c:v>69.300000000000011</c:v>
                </c:pt>
                <c:pt idx="2775">
                  <c:v>69.325000000000003</c:v>
                </c:pt>
                <c:pt idx="2776">
                  <c:v>69.350000000000009</c:v>
                </c:pt>
                <c:pt idx="2777">
                  <c:v>69.374999999999986</c:v>
                </c:pt>
                <c:pt idx="2778">
                  <c:v>69.399999999999991</c:v>
                </c:pt>
                <c:pt idx="2779">
                  <c:v>69.424999999999997</c:v>
                </c:pt>
                <c:pt idx="2780">
                  <c:v>69.45</c:v>
                </c:pt>
                <c:pt idx="2781">
                  <c:v>69.475000000000009</c:v>
                </c:pt>
                <c:pt idx="2782">
                  <c:v>69.5</c:v>
                </c:pt>
                <c:pt idx="2783">
                  <c:v>69.524999999999991</c:v>
                </c:pt>
                <c:pt idx="2784">
                  <c:v>69.550000000000011</c:v>
                </c:pt>
                <c:pt idx="2785">
                  <c:v>69.575000000000003</c:v>
                </c:pt>
                <c:pt idx="2786">
                  <c:v>69.600000000000009</c:v>
                </c:pt>
                <c:pt idx="2787">
                  <c:v>69.624999999999986</c:v>
                </c:pt>
                <c:pt idx="2788">
                  <c:v>69.649999999999991</c:v>
                </c:pt>
                <c:pt idx="2789">
                  <c:v>69.674999999999983</c:v>
                </c:pt>
                <c:pt idx="2790">
                  <c:v>69.7</c:v>
                </c:pt>
                <c:pt idx="2791">
                  <c:v>69.724999999999994</c:v>
                </c:pt>
                <c:pt idx="2792">
                  <c:v>69.75</c:v>
                </c:pt>
                <c:pt idx="2793">
                  <c:v>69.774999999999991</c:v>
                </c:pt>
                <c:pt idx="2794">
                  <c:v>69.8</c:v>
                </c:pt>
                <c:pt idx="2795">
                  <c:v>69.824999999999989</c:v>
                </c:pt>
                <c:pt idx="2796">
                  <c:v>69.850000000000009</c:v>
                </c:pt>
                <c:pt idx="2797">
                  <c:v>69.874999999999986</c:v>
                </c:pt>
                <c:pt idx="2798">
                  <c:v>69.900000000000006</c:v>
                </c:pt>
                <c:pt idx="2799">
                  <c:v>69.925000000000011</c:v>
                </c:pt>
                <c:pt idx="2800">
                  <c:v>69.950000000000017</c:v>
                </c:pt>
                <c:pt idx="2801">
                  <c:v>69.975000000000009</c:v>
                </c:pt>
                <c:pt idx="2802">
                  <c:v>70.000000000000014</c:v>
                </c:pt>
                <c:pt idx="2803">
                  <c:v>70.024999999999991</c:v>
                </c:pt>
                <c:pt idx="2804">
                  <c:v>70.050000000000011</c:v>
                </c:pt>
                <c:pt idx="2805">
                  <c:v>70.075000000000003</c:v>
                </c:pt>
                <c:pt idx="2806">
                  <c:v>70.099999999999994</c:v>
                </c:pt>
                <c:pt idx="2807">
                  <c:v>70.124999999999986</c:v>
                </c:pt>
                <c:pt idx="2808">
                  <c:v>70.149999999999991</c:v>
                </c:pt>
                <c:pt idx="2809">
                  <c:v>70.174999999999983</c:v>
                </c:pt>
                <c:pt idx="2810">
                  <c:v>70.2</c:v>
                </c:pt>
                <c:pt idx="2811">
                  <c:v>70.225000000000009</c:v>
                </c:pt>
                <c:pt idx="2812">
                  <c:v>70.250000000000014</c:v>
                </c:pt>
                <c:pt idx="2813">
                  <c:v>70.274999999999991</c:v>
                </c:pt>
                <c:pt idx="2814">
                  <c:v>70.300000000000011</c:v>
                </c:pt>
                <c:pt idx="2815">
                  <c:v>70.325000000000003</c:v>
                </c:pt>
                <c:pt idx="2816">
                  <c:v>70.349999999999994</c:v>
                </c:pt>
                <c:pt idx="2817">
                  <c:v>70.374999999999986</c:v>
                </c:pt>
                <c:pt idx="2818">
                  <c:v>70.399999999999991</c:v>
                </c:pt>
                <c:pt idx="2819">
                  <c:v>70.424999999999997</c:v>
                </c:pt>
                <c:pt idx="2820">
                  <c:v>70.45</c:v>
                </c:pt>
                <c:pt idx="2821">
                  <c:v>70.474999999999994</c:v>
                </c:pt>
                <c:pt idx="2822">
                  <c:v>70.5</c:v>
                </c:pt>
                <c:pt idx="2823">
                  <c:v>70.524999999999991</c:v>
                </c:pt>
                <c:pt idx="2824">
                  <c:v>70.55</c:v>
                </c:pt>
                <c:pt idx="2825">
                  <c:v>70.574999999999989</c:v>
                </c:pt>
                <c:pt idx="2826">
                  <c:v>70.600000000000009</c:v>
                </c:pt>
                <c:pt idx="2827">
                  <c:v>70.624999999999986</c:v>
                </c:pt>
                <c:pt idx="2828">
                  <c:v>70.649999999999991</c:v>
                </c:pt>
                <c:pt idx="2829">
                  <c:v>70.674999999999983</c:v>
                </c:pt>
                <c:pt idx="2830">
                  <c:v>70.700000000000017</c:v>
                </c:pt>
                <c:pt idx="2831">
                  <c:v>70.725000000000009</c:v>
                </c:pt>
                <c:pt idx="2832">
                  <c:v>70.750000000000014</c:v>
                </c:pt>
                <c:pt idx="2833">
                  <c:v>70.774999999999991</c:v>
                </c:pt>
                <c:pt idx="2834">
                  <c:v>70.8</c:v>
                </c:pt>
                <c:pt idx="2835">
                  <c:v>70.824999999999989</c:v>
                </c:pt>
                <c:pt idx="2836">
                  <c:v>70.849999999999994</c:v>
                </c:pt>
                <c:pt idx="2837">
                  <c:v>70.874999999999986</c:v>
                </c:pt>
                <c:pt idx="2838">
                  <c:v>70.900000000000006</c:v>
                </c:pt>
                <c:pt idx="2839">
                  <c:v>70.925000000000011</c:v>
                </c:pt>
                <c:pt idx="2840">
                  <c:v>70.95</c:v>
                </c:pt>
                <c:pt idx="2841">
                  <c:v>70.975000000000009</c:v>
                </c:pt>
                <c:pt idx="2842">
                  <c:v>71.000000000000014</c:v>
                </c:pt>
                <c:pt idx="2843">
                  <c:v>71.024999999999991</c:v>
                </c:pt>
                <c:pt idx="2844">
                  <c:v>71.05</c:v>
                </c:pt>
                <c:pt idx="2845">
                  <c:v>71.075000000000003</c:v>
                </c:pt>
                <c:pt idx="2846">
                  <c:v>71.099999999999994</c:v>
                </c:pt>
                <c:pt idx="2847">
                  <c:v>71.124999999999986</c:v>
                </c:pt>
                <c:pt idx="2848">
                  <c:v>71.149999999999991</c:v>
                </c:pt>
                <c:pt idx="2849">
                  <c:v>71.174999999999983</c:v>
                </c:pt>
                <c:pt idx="2850">
                  <c:v>71.2</c:v>
                </c:pt>
                <c:pt idx="2851">
                  <c:v>71.225000000000009</c:v>
                </c:pt>
                <c:pt idx="2852">
                  <c:v>71.25</c:v>
                </c:pt>
                <c:pt idx="2853">
                  <c:v>71.274999999999991</c:v>
                </c:pt>
                <c:pt idx="2854">
                  <c:v>71.300000000000011</c:v>
                </c:pt>
                <c:pt idx="2855">
                  <c:v>71.324999999999989</c:v>
                </c:pt>
                <c:pt idx="2856">
                  <c:v>71.350000000000009</c:v>
                </c:pt>
                <c:pt idx="2857">
                  <c:v>71.374999999999986</c:v>
                </c:pt>
                <c:pt idx="2858">
                  <c:v>71.40000000000002</c:v>
                </c:pt>
                <c:pt idx="2859">
                  <c:v>71.425000000000011</c:v>
                </c:pt>
                <c:pt idx="2860">
                  <c:v>71.450000000000017</c:v>
                </c:pt>
                <c:pt idx="2861">
                  <c:v>71.474999999999994</c:v>
                </c:pt>
                <c:pt idx="2862">
                  <c:v>71.5</c:v>
                </c:pt>
                <c:pt idx="2863">
                  <c:v>71.524999999999991</c:v>
                </c:pt>
                <c:pt idx="2864">
                  <c:v>71.55</c:v>
                </c:pt>
                <c:pt idx="2865">
                  <c:v>71.574999999999989</c:v>
                </c:pt>
                <c:pt idx="2866">
                  <c:v>71.600000000000009</c:v>
                </c:pt>
                <c:pt idx="2867">
                  <c:v>71.624999999999986</c:v>
                </c:pt>
                <c:pt idx="2868">
                  <c:v>71.649999999999991</c:v>
                </c:pt>
                <c:pt idx="2869">
                  <c:v>71.674999999999983</c:v>
                </c:pt>
                <c:pt idx="2870">
                  <c:v>71.700000000000017</c:v>
                </c:pt>
                <c:pt idx="2871">
                  <c:v>71.725000000000009</c:v>
                </c:pt>
                <c:pt idx="2872">
                  <c:v>71.75</c:v>
                </c:pt>
                <c:pt idx="2873">
                  <c:v>71.774999999999991</c:v>
                </c:pt>
                <c:pt idx="2874">
                  <c:v>71.8</c:v>
                </c:pt>
                <c:pt idx="2875">
                  <c:v>71.825000000000003</c:v>
                </c:pt>
                <c:pt idx="2876">
                  <c:v>71.849999999999994</c:v>
                </c:pt>
                <c:pt idx="2877">
                  <c:v>71.874999999999986</c:v>
                </c:pt>
                <c:pt idx="2878">
                  <c:v>71.900000000000006</c:v>
                </c:pt>
                <c:pt idx="2879">
                  <c:v>71.924999999999997</c:v>
                </c:pt>
                <c:pt idx="2880">
                  <c:v>71.95</c:v>
                </c:pt>
                <c:pt idx="2881">
                  <c:v>71.975000000000009</c:v>
                </c:pt>
                <c:pt idx="2882">
                  <c:v>72.000000000000014</c:v>
                </c:pt>
                <c:pt idx="2883">
                  <c:v>72.024999999999991</c:v>
                </c:pt>
                <c:pt idx="2884">
                  <c:v>72.050000000000011</c:v>
                </c:pt>
                <c:pt idx="2885">
                  <c:v>72.075000000000003</c:v>
                </c:pt>
                <c:pt idx="2886">
                  <c:v>72.100000000000009</c:v>
                </c:pt>
                <c:pt idx="2887">
                  <c:v>72.124999999999986</c:v>
                </c:pt>
                <c:pt idx="2888">
                  <c:v>72.149999999999991</c:v>
                </c:pt>
                <c:pt idx="2889">
                  <c:v>72.174999999999983</c:v>
                </c:pt>
                <c:pt idx="2890">
                  <c:v>72.2</c:v>
                </c:pt>
                <c:pt idx="2891">
                  <c:v>72.224999999999994</c:v>
                </c:pt>
                <c:pt idx="2892">
                  <c:v>72.25</c:v>
                </c:pt>
                <c:pt idx="2893">
                  <c:v>72.274999999999991</c:v>
                </c:pt>
                <c:pt idx="2894">
                  <c:v>72.3</c:v>
                </c:pt>
                <c:pt idx="2895">
                  <c:v>72.324999999999989</c:v>
                </c:pt>
                <c:pt idx="2896">
                  <c:v>72.350000000000009</c:v>
                </c:pt>
                <c:pt idx="2897">
                  <c:v>72.374999999999986</c:v>
                </c:pt>
                <c:pt idx="2898">
                  <c:v>72.400000000000006</c:v>
                </c:pt>
                <c:pt idx="2899">
                  <c:v>72.425000000000011</c:v>
                </c:pt>
                <c:pt idx="2900">
                  <c:v>72.450000000000017</c:v>
                </c:pt>
                <c:pt idx="2901">
                  <c:v>72.474999999999994</c:v>
                </c:pt>
                <c:pt idx="2902">
                  <c:v>72.5</c:v>
                </c:pt>
                <c:pt idx="2903">
                  <c:v>72.524999999999991</c:v>
                </c:pt>
                <c:pt idx="2904">
                  <c:v>72.55</c:v>
                </c:pt>
                <c:pt idx="2905">
                  <c:v>72.574999999999989</c:v>
                </c:pt>
                <c:pt idx="2906">
                  <c:v>72.599999999999994</c:v>
                </c:pt>
                <c:pt idx="2907">
                  <c:v>72.624999999999986</c:v>
                </c:pt>
                <c:pt idx="2908">
                  <c:v>72.649999999999991</c:v>
                </c:pt>
                <c:pt idx="2909">
                  <c:v>72.674999999999983</c:v>
                </c:pt>
                <c:pt idx="2910">
                  <c:v>72.7</c:v>
                </c:pt>
                <c:pt idx="2911">
                  <c:v>72.725000000000009</c:v>
                </c:pt>
                <c:pt idx="2912">
                  <c:v>72.750000000000014</c:v>
                </c:pt>
                <c:pt idx="2913">
                  <c:v>72.774999999999991</c:v>
                </c:pt>
                <c:pt idx="2914">
                  <c:v>72.800000000000011</c:v>
                </c:pt>
                <c:pt idx="2915">
                  <c:v>72.825000000000003</c:v>
                </c:pt>
                <c:pt idx="2916">
                  <c:v>72.850000000000009</c:v>
                </c:pt>
                <c:pt idx="2917">
                  <c:v>72.874999999999986</c:v>
                </c:pt>
                <c:pt idx="2918">
                  <c:v>72.899999999999991</c:v>
                </c:pt>
                <c:pt idx="2919">
                  <c:v>72.924999999999997</c:v>
                </c:pt>
                <c:pt idx="2920">
                  <c:v>72.95</c:v>
                </c:pt>
                <c:pt idx="2921">
                  <c:v>72.974999999999994</c:v>
                </c:pt>
                <c:pt idx="2922">
                  <c:v>73</c:v>
                </c:pt>
                <c:pt idx="2923">
                  <c:v>73.024999999999991</c:v>
                </c:pt>
                <c:pt idx="2924">
                  <c:v>73.050000000000011</c:v>
                </c:pt>
                <c:pt idx="2925">
                  <c:v>73.074999999999989</c:v>
                </c:pt>
                <c:pt idx="2926">
                  <c:v>73.100000000000009</c:v>
                </c:pt>
                <c:pt idx="2927">
                  <c:v>73.124999999999986</c:v>
                </c:pt>
                <c:pt idx="2928">
                  <c:v>73.149999999999991</c:v>
                </c:pt>
                <c:pt idx="2929">
                  <c:v>73.174999999999983</c:v>
                </c:pt>
                <c:pt idx="2930">
                  <c:v>73.2</c:v>
                </c:pt>
                <c:pt idx="2931">
                  <c:v>73.224999999999994</c:v>
                </c:pt>
                <c:pt idx="2932">
                  <c:v>73.25</c:v>
                </c:pt>
                <c:pt idx="2933">
                  <c:v>73.274999999999991</c:v>
                </c:pt>
                <c:pt idx="2934">
                  <c:v>73.3</c:v>
                </c:pt>
                <c:pt idx="2935">
                  <c:v>73.324999999999989</c:v>
                </c:pt>
                <c:pt idx="2936">
                  <c:v>73.350000000000009</c:v>
                </c:pt>
                <c:pt idx="2937">
                  <c:v>73.374999999999986</c:v>
                </c:pt>
                <c:pt idx="2938">
                  <c:v>73.400000000000006</c:v>
                </c:pt>
                <c:pt idx="2939">
                  <c:v>73.425000000000011</c:v>
                </c:pt>
                <c:pt idx="2940">
                  <c:v>73.450000000000017</c:v>
                </c:pt>
                <c:pt idx="2941">
                  <c:v>73.475000000000009</c:v>
                </c:pt>
                <c:pt idx="2942">
                  <c:v>73.500000000000014</c:v>
                </c:pt>
                <c:pt idx="2943">
                  <c:v>73.524999999999991</c:v>
                </c:pt>
                <c:pt idx="2944">
                  <c:v>73.550000000000011</c:v>
                </c:pt>
                <c:pt idx="2945">
                  <c:v>73.575000000000003</c:v>
                </c:pt>
                <c:pt idx="2946">
                  <c:v>73.599999999999994</c:v>
                </c:pt>
                <c:pt idx="2947">
                  <c:v>73.624999999999986</c:v>
                </c:pt>
                <c:pt idx="2948">
                  <c:v>73.649999999999991</c:v>
                </c:pt>
                <c:pt idx="2949">
                  <c:v>73.674999999999983</c:v>
                </c:pt>
                <c:pt idx="2950">
                  <c:v>73.7</c:v>
                </c:pt>
                <c:pt idx="2951">
                  <c:v>73.725000000000009</c:v>
                </c:pt>
                <c:pt idx="2952">
                  <c:v>73.75</c:v>
                </c:pt>
                <c:pt idx="2953">
                  <c:v>73.774999999999991</c:v>
                </c:pt>
                <c:pt idx="2954">
                  <c:v>73.800000000000011</c:v>
                </c:pt>
                <c:pt idx="2955">
                  <c:v>73.825000000000003</c:v>
                </c:pt>
                <c:pt idx="2956">
                  <c:v>73.849999999999994</c:v>
                </c:pt>
                <c:pt idx="2957">
                  <c:v>73.874999999999986</c:v>
                </c:pt>
                <c:pt idx="2958">
                  <c:v>73.899999999999991</c:v>
                </c:pt>
                <c:pt idx="2959">
                  <c:v>73.924999999999997</c:v>
                </c:pt>
                <c:pt idx="2960">
                  <c:v>73.950000000000017</c:v>
                </c:pt>
                <c:pt idx="2961">
                  <c:v>73.974999999999994</c:v>
                </c:pt>
                <c:pt idx="2962">
                  <c:v>74</c:v>
                </c:pt>
                <c:pt idx="2963">
                  <c:v>74.024999999999991</c:v>
                </c:pt>
                <c:pt idx="2964">
                  <c:v>74.05</c:v>
                </c:pt>
                <c:pt idx="2965">
                  <c:v>74.074999999999989</c:v>
                </c:pt>
                <c:pt idx="2966">
                  <c:v>74.100000000000009</c:v>
                </c:pt>
                <c:pt idx="2967">
                  <c:v>74.124999999999986</c:v>
                </c:pt>
                <c:pt idx="2968">
                  <c:v>74.149999999999991</c:v>
                </c:pt>
                <c:pt idx="2969">
                  <c:v>74.174999999999983</c:v>
                </c:pt>
                <c:pt idx="2970">
                  <c:v>74.200000000000017</c:v>
                </c:pt>
                <c:pt idx="2971">
                  <c:v>74.225000000000009</c:v>
                </c:pt>
                <c:pt idx="2972">
                  <c:v>74.250000000000014</c:v>
                </c:pt>
                <c:pt idx="2973">
                  <c:v>74.274999999999991</c:v>
                </c:pt>
                <c:pt idx="2974">
                  <c:v>74.3</c:v>
                </c:pt>
                <c:pt idx="2975">
                  <c:v>74.324999999999989</c:v>
                </c:pt>
                <c:pt idx="2976">
                  <c:v>74.349999999999994</c:v>
                </c:pt>
                <c:pt idx="2977">
                  <c:v>74.374999999999986</c:v>
                </c:pt>
                <c:pt idx="2978">
                  <c:v>74.400000000000006</c:v>
                </c:pt>
                <c:pt idx="2979">
                  <c:v>74.424999999999997</c:v>
                </c:pt>
                <c:pt idx="2980">
                  <c:v>74.45</c:v>
                </c:pt>
                <c:pt idx="2981">
                  <c:v>74.475000000000009</c:v>
                </c:pt>
                <c:pt idx="2982">
                  <c:v>74.500000000000014</c:v>
                </c:pt>
                <c:pt idx="2983">
                  <c:v>74.524999999999991</c:v>
                </c:pt>
                <c:pt idx="2984">
                  <c:v>74.550000000000011</c:v>
                </c:pt>
                <c:pt idx="2985">
                  <c:v>74.575000000000003</c:v>
                </c:pt>
                <c:pt idx="2986">
                  <c:v>74.599999999999994</c:v>
                </c:pt>
                <c:pt idx="2987">
                  <c:v>74.624999999999986</c:v>
                </c:pt>
                <c:pt idx="2988">
                  <c:v>74.649999999999991</c:v>
                </c:pt>
                <c:pt idx="2989">
                  <c:v>74.674999999999983</c:v>
                </c:pt>
                <c:pt idx="2990">
                  <c:v>74.7</c:v>
                </c:pt>
                <c:pt idx="2991">
                  <c:v>74.724999999999994</c:v>
                </c:pt>
                <c:pt idx="2992">
                  <c:v>74.75</c:v>
                </c:pt>
                <c:pt idx="2993">
                  <c:v>74.774999999999991</c:v>
                </c:pt>
                <c:pt idx="2994">
                  <c:v>74.800000000000011</c:v>
                </c:pt>
                <c:pt idx="2995">
                  <c:v>74.824999999999989</c:v>
                </c:pt>
                <c:pt idx="2996">
                  <c:v>74.850000000000009</c:v>
                </c:pt>
                <c:pt idx="2997">
                  <c:v>74.874999999999986</c:v>
                </c:pt>
                <c:pt idx="2998">
                  <c:v>74.90000000000002</c:v>
                </c:pt>
                <c:pt idx="2999">
                  <c:v>74.925000000000011</c:v>
                </c:pt>
                <c:pt idx="3000">
                  <c:v>74.950000000000017</c:v>
                </c:pt>
                <c:pt idx="3001">
                  <c:v>74.975000000000009</c:v>
                </c:pt>
                <c:pt idx="3002">
                  <c:v>75</c:v>
                </c:pt>
                <c:pt idx="3003">
                  <c:v>75.024999999999991</c:v>
                </c:pt>
                <c:pt idx="3004">
                  <c:v>75.05</c:v>
                </c:pt>
                <c:pt idx="3005">
                  <c:v>75.074999999999989</c:v>
                </c:pt>
                <c:pt idx="3006">
                  <c:v>75.100000000000009</c:v>
                </c:pt>
                <c:pt idx="3007">
                  <c:v>75.124999999999986</c:v>
                </c:pt>
                <c:pt idx="3008">
                  <c:v>75.149999999999991</c:v>
                </c:pt>
                <c:pt idx="3009">
                  <c:v>75.174999999999983</c:v>
                </c:pt>
                <c:pt idx="3010">
                  <c:v>75.2</c:v>
                </c:pt>
                <c:pt idx="3011">
                  <c:v>75.225000000000009</c:v>
                </c:pt>
                <c:pt idx="3012">
                  <c:v>75.25</c:v>
                </c:pt>
                <c:pt idx="3013">
                  <c:v>75.274999999999991</c:v>
                </c:pt>
                <c:pt idx="3014">
                  <c:v>75.3</c:v>
                </c:pt>
                <c:pt idx="3015">
                  <c:v>75.325000000000003</c:v>
                </c:pt>
                <c:pt idx="3016">
                  <c:v>75.349999999999994</c:v>
                </c:pt>
                <c:pt idx="3017">
                  <c:v>75.374999999999986</c:v>
                </c:pt>
                <c:pt idx="3018">
                  <c:v>75.399999999999991</c:v>
                </c:pt>
                <c:pt idx="3019">
                  <c:v>75.424999999999997</c:v>
                </c:pt>
                <c:pt idx="3020">
                  <c:v>75.45</c:v>
                </c:pt>
                <c:pt idx="3021">
                  <c:v>75.475000000000009</c:v>
                </c:pt>
                <c:pt idx="3022">
                  <c:v>75.5</c:v>
                </c:pt>
                <c:pt idx="3023">
                  <c:v>75.524999999999991</c:v>
                </c:pt>
                <c:pt idx="3024">
                  <c:v>75.550000000000011</c:v>
                </c:pt>
                <c:pt idx="3025">
                  <c:v>75.575000000000003</c:v>
                </c:pt>
                <c:pt idx="3026">
                  <c:v>75.600000000000009</c:v>
                </c:pt>
                <c:pt idx="3027">
                  <c:v>75.624999999999986</c:v>
                </c:pt>
                <c:pt idx="3028">
                  <c:v>75.649999999999991</c:v>
                </c:pt>
                <c:pt idx="3029">
                  <c:v>75.674999999999983</c:v>
                </c:pt>
                <c:pt idx="3030">
                  <c:v>75.700000000000017</c:v>
                </c:pt>
                <c:pt idx="3031">
                  <c:v>75.725000000000009</c:v>
                </c:pt>
                <c:pt idx="3032">
                  <c:v>75.75</c:v>
                </c:pt>
                <c:pt idx="3033">
                  <c:v>75.774999999999991</c:v>
                </c:pt>
                <c:pt idx="3034">
                  <c:v>75.8</c:v>
                </c:pt>
                <c:pt idx="3035">
                  <c:v>75.824999999999989</c:v>
                </c:pt>
                <c:pt idx="3036">
                  <c:v>75.850000000000009</c:v>
                </c:pt>
                <c:pt idx="3037">
                  <c:v>75.874999999999986</c:v>
                </c:pt>
                <c:pt idx="3038">
                  <c:v>75.900000000000006</c:v>
                </c:pt>
                <c:pt idx="3039">
                  <c:v>75.924999999999997</c:v>
                </c:pt>
                <c:pt idx="3040">
                  <c:v>75.950000000000017</c:v>
                </c:pt>
                <c:pt idx="3041">
                  <c:v>75.974999999999994</c:v>
                </c:pt>
                <c:pt idx="3042">
                  <c:v>76</c:v>
                </c:pt>
                <c:pt idx="3043">
                  <c:v>76.024999999999991</c:v>
                </c:pt>
                <c:pt idx="3044">
                  <c:v>76.05</c:v>
                </c:pt>
                <c:pt idx="3045">
                  <c:v>76.075000000000003</c:v>
                </c:pt>
                <c:pt idx="3046">
                  <c:v>76.099999999999994</c:v>
                </c:pt>
                <c:pt idx="3047">
                  <c:v>76.124999999999986</c:v>
                </c:pt>
                <c:pt idx="3048">
                  <c:v>76.149999999999991</c:v>
                </c:pt>
                <c:pt idx="3049">
                  <c:v>76.174999999999983</c:v>
                </c:pt>
                <c:pt idx="3050">
                  <c:v>76.2</c:v>
                </c:pt>
                <c:pt idx="3051">
                  <c:v>76.225000000000009</c:v>
                </c:pt>
                <c:pt idx="3052">
                  <c:v>76.250000000000014</c:v>
                </c:pt>
                <c:pt idx="3053">
                  <c:v>76.274999999999991</c:v>
                </c:pt>
                <c:pt idx="3054">
                  <c:v>76.300000000000011</c:v>
                </c:pt>
                <c:pt idx="3055">
                  <c:v>76.325000000000003</c:v>
                </c:pt>
                <c:pt idx="3056">
                  <c:v>76.350000000000009</c:v>
                </c:pt>
                <c:pt idx="3057">
                  <c:v>76.374999999999986</c:v>
                </c:pt>
                <c:pt idx="3058">
                  <c:v>76.40000000000002</c:v>
                </c:pt>
                <c:pt idx="3059">
                  <c:v>76.425000000000011</c:v>
                </c:pt>
                <c:pt idx="3060">
                  <c:v>76.45</c:v>
                </c:pt>
                <c:pt idx="3061">
                  <c:v>76.474999999999994</c:v>
                </c:pt>
                <c:pt idx="3062">
                  <c:v>76.5</c:v>
                </c:pt>
                <c:pt idx="3063">
                  <c:v>76.524999999999991</c:v>
                </c:pt>
                <c:pt idx="3064">
                  <c:v>76.550000000000011</c:v>
                </c:pt>
                <c:pt idx="3065">
                  <c:v>76.574999999999989</c:v>
                </c:pt>
                <c:pt idx="3066">
                  <c:v>76.600000000000009</c:v>
                </c:pt>
                <c:pt idx="3067">
                  <c:v>76.624999999999986</c:v>
                </c:pt>
                <c:pt idx="3068">
                  <c:v>76.649999999999991</c:v>
                </c:pt>
                <c:pt idx="3069">
                  <c:v>76.674999999999983</c:v>
                </c:pt>
                <c:pt idx="3070">
                  <c:v>76.7</c:v>
                </c:pt>
                <c:pt idx="3071">
                  <c:v>76.724999999999994</c:v>
                </c:pt>
                <c:pt idx="3072">
                  <c:v>76.75</c:v>
                </c:pt>
                <c:pt idx="3073">
                  <c:v>76.774999999999991</c:v>
                </c:pt>
                <c:pt idx="3074">
                  <c:v>76.8</c:v>
                </c:pt>
                <c:pt idx="3075">
                  <c:v>76.824999999999989</c:v>
                </c:pt>
                <c:pt idx="3076">
                  <c:v>76.849999999999994</c:v>
                </c:pt>
                <c:pt idx="3077">
                  <c:v>76.874999999999986</c:v>
                </c:pt>
                <c:pt idx="3078">
                  <c:v>76.900000000000006</c:v>
                </c:pt>
                <c:pt idx="3079">
                  <c:v>76.925000000000011</c:v>
                </c:pt>
                <c:pt idx="3080">
                  <c:v>76.95</c:v>
                </c:pt>
                <c:pt idx="3081">
                  <c:v>76.975000000000009</c:v>
                </c:pt>
                <c:pt idx="3082">
                  <c:v>77.000000000000014</c:v>
                </c:pt>
                <c:pt idx="3083">
                  <c:v>77.024999999999991</c:v>
                </c:pt>
                <c:pt idx="3084">
                  <c:v>77.050000000000011</c:v>
                </c:pt>
                <c:pt idx="3085">
                  <c:v>77.075000000000003</c:v>
                </c:pt>
                <c:pt idx="3086">
                  <c:v>77.100000000000009</c:v>
                </c:pt>
                <c:pt idx="3087">
                  <c:v>77.124999999999986</c:v>
                </c:pt>
                <c:pt idx="3088">
                  <c:v>77.149999999999991</c:v>
                </c:pt>
                <c:pt idx="3089">
                  <c:v>77.174999999999983</c:v>
                </c:pt>
                <c:pt idx="3090">
                  <c:v>77.2</c:v>
                </c:pt>
                <c:pt idx="3091">
                  <c:v>77.225000000000009</c:v>
                </c:pt>
                <c:pt idx="3092">
                  <c:v>77.25</c:v>
                </c:pt>
                <c:pt idx="3093">
                  <c:v>77.274999999999991</c:v>
                </c:pt>
                <c:pt idx="3094">
                  <c:v>77.300000000000011</c:v>
                </c:pt>
                <c:pt idx="3095">
                  <c:v>77.325000000000003</c:v>
                </c:pt>
                <c:pt idx="3096">
                  <c:v>77.349999999999994</c:v>
                </c:pt>
                <c:pt idx="3097">
                  <c:v>77.374999999999986</c:v>
                </c:pt>
                <c:pt idx="3098">
                  <c:v>77.399999999999991</c:v>
                </c:pt>
                <c:pt idx="3099">
                  <c:v>77.424999999999997</c:v>
                </c:pt>
                <c:pt idx="3100">
                  <c:v>77.450000000000017</c:v>
                </c:pt>
                <c:pt idx="3101">
                  <c:v>77.474999999999994</c:v>
                </c:pt>
                <c:pt idx="3102">
                  <c:v>77.5</c:v>
                </c:pt>
                <c:pt idx="3103">
                  <c:v>77.524999999999991</c:v>
                </c:pt>
                <c:pt idx="3104">
                  <c:v>77.55</c:v>
                </c:pt>
                <c:pt idx="3105">
                  <c:v>77.574999999999989</c:v>
                </c:pt>
                <c:pt idx="3106">
                  <c:v>77.600000000000009</c:v>
                </c:pt>
                <c:pt idx="3107">
                  <c:v>77.624999999999986</c:v>
                </c:pt>
                <c:pt idx="3108">
                  <c:v>77.649999999999991</c:v>
                </c:pt>
                <c:pt idx="3109">
                  <c:v>77.674999999999983</c:v>
                </c:pt>
                <c:pt idx="3110">
                  <c:v>77.700000000000017</c:v>
                </c:pt>
                <c:pt idx="3111">
                  <c:v>77.725000000000009</c:v>
                </c:pt>
                <c:pt idx="3112">
                  <c:v>77.750000000000014</c:v>
                </c:pt>
                <c:pt idx="3113">
                  <c:v>77.774999999999991</c:v>
                </c:pt>
                <c:pt idx="3114">
                  <c:v>77.800000000000011</c:v>
                </c:pt>
                <c:pt idx="3115">
                  <c:v>77.825000000000003</c:v>
                </c:pt>
                <c:pt idx="3116">
                  <c:v>77.850000000000009</c:v>
                </c:pt>
                <c:pt idx="3117">
                  <c:v>77.874999999999986</c:v>
                </c:pt>
                <c:pt idx="3118">
                  <c:v>77.900000000000006</c:v>
                </c:pt>
                <c:pt idx="3119">
                  <c:v>77.924999999999997</c:v>
                </c:pt>
                <c:pt idx="3120">
                  <c:v>77.95</c:v>
                </c:pt>
                <c:pt idx="3121">
                  <c:v>77.975000000000009</c:v>
                </c:pt>
                <c:pt idx="3122">
                  <c:v>78</c:v>
                </c:pt>
                <c:pt idx="3123">
                  <c:v>78.024999999999991</c:v>
                </c:pt>
                <c:pt idx="3124">
                  <c:v>78.05</c:v>
                </c:pt>
                <c:pt idx="3125">
                  <c:v>78.075000000000003</c:v>
                </c:pt>
                <c:pt idx="3126">
                  <c:v>78.099999999999994</c:v>
                </c:pt>
                <c:pt idx="3127">
                  <c:v>78.124999999999986</c:v>
                </c:pt>
                <c:pt idx="3128">
                  <c:v>78.149999999999991</c:v>
                </c:pt>
                <c:pt idx="3129">
                  <c:v>78.174999999999983</c:v>
                </c:pt>
                <c:pt idx="3130">
                  <c:v>78.2</c:v>
                </c:pt>
                <c:pt idx="3131">
                  <c:v>78.224999999999994</c:v>
                </c:pt>
                <c:pt idx="3132">
                  <c:v>78.25</c:v>
                </c:pt>
                <c:pt idx="3133">
                  <c:v>78.274999999999991</c:v>
                </c:pt>
                <c:pt idx="3134">
                  <c:v>78.300000000000011</c:v>
                </c:pt>
                <c:pt idx="3135">
                  <c:v>78.325000000000003</c:v>
                </c:pt>
                <c:pt idx="3136">
                  <c:v>78.349999999999994</c:v>
                </c:pt>
                <c:pt idx="3137">
                  <c:v>78.374999999999986</c:v>
                </c:pt>
                <c:pt idx="3138">
                  <c:v>78.400000000000006</c:v>
                </c:pt>
                <c:pt idx="3139">
                  <c:v>78.425000000000011</c:v>
                </c:pt>
                <c:pt idx="3140">
                  <c:v>78.450000000000017</c:v>
                </c:pt>
                <c:pt idx="3141">
                  <c:v>78.475000000000009</c:v>
                </c:pt>
                <c:pt idx="3142">
                  <c:v>78.500000000000028</c:v>
                </c:pt>
                <c:pt idx="3143">
                  <c:v>78.524999999999991</c:v>
                </c:pt>
                <c:pt idx="3144">
                  <c:v>78.550000000000011</c:v>
                </c:pt>
                <c:pt idx="3145">
                  <c:v>78.575000000000003</c:v>
                </c:pt>
                <c:pt idx="3146">
                  <c:v>78.599999999999994</c:v>
                </c:pt>
                <c:pt idx="3147">
                  <c:v>78.624999999999986</c:v>
                </c:pt>
                <c:pt idx="3148">
                  <c:v>78.649999999999991</c:v>
                </c:pt>
                <c:pt idx="3149">
                  <c:v>78.674999999999983</c:v>
                </c:pt>
                <c:pt idx="3150">
                  <c:v>78.700000000000017</c:v>
                </c:pt>
                <c:pt idx="3151">
                  <c:v>78.725000000000009</c:v>
                </c:pt>
                <c:pt idx="3152">
                  <c:v>78.75</c:v>
                </c:pt>
                <c:pt idx="3153">
                  <c:v>78.774999999999977</c:v>
                </c:pt>
                <c:pt idx="3154">
                  <c:v>78.8</c:v>
                </c:pt>
                <c:pt idx="3155">
                  <c:v>78.825000000000003</c:v>
                </c:pt>
                <c:pt idx="3156">
                  <c:v>78.849999999999994</c:v>
                </c:pt>
                <c:pt idx="3157">
                  <c:v>78.874999999999986</c:v>
                </c:pt>
                <c:pt idx="3158">
                  <c:v>78.900000000000006</c:v>
                </c:pt>
                <c:pt idx="3159">
                  <c:v>78.925000000000011</c:v>
                </c:pt>
                <c:pt idx="3160">
                  <c:v>78.950000000000017</c:v>
                </c:pt>
                <c:pt idx="3161">
                  <c:v>78.974999999999994</c:v>
                </c:pt>
                <c:pt idx="3162">
                  <c:v>79</c:v>
                </c:pt>
                <c:pt idx="3163">
                  <c:v>79.024999999999991</c:v>
                </c:pt>
                <c:pt idx="3164">
                  <c:v>79.050000000000011</c:v>
                </c:pt>
                <c:pt idx="3165">
                  <c:v>79.075000000000003</c:v>
                </c:pt>
                <c:pt idx="3166">
                  <c:v>79.100000000000009</c:v>
                </c:pt>
                <c:pt idx="3167">
                  <c:v>79.124999999999986</c:v>
                </c:pt>
                <c:pt idx="3168">
                  <c:v>79.149999999999991</c:v>
                </c:pt>
                <c:pt idx="3169">
                  <c:v>79.174999999999983</c:v>
                </c:pt>
                <c:pt idx="3170">
                  <c:v>79.200000000000017</c:v>
                </c:pt>
                <c:pt idx="3171">
                  <c:v>79.225000000000009</c:v>
                </c:pt>
                <c:pt idx="3172">
                  <c:v>79.250000000000028</c:v>
                </c:pt>
                <c:pt idx="3173">
                  <c:v>79.274999999999991</c:v>
                </c:pt>
                <c:pt idx="3174">
                  <c:v>79.300000000000011</c:v>
                </c:pt>
                <c:pt idx="3175">
                  <c:v>79.325000000000003</c:v>
                </c:pt>
                <c:pt idx="3176">
                  <c:v>79.349999999999994</c:v>
                </c:pt>
                <c:pt idx="3177">
                  <c:v>79.374999999999986</c:v>
                </c:pt>
                <c:pt idx="3178">
                  <c:v>79.400000000000006</c:v>
                </c:pt>
                <c:pt idx="3179">
                  <c:v>79.425000000000011</c:v>
                </c:pt>
                <c:pt idx="3180">
                  <c:v>79.450000000000017</c:v>
                </c:pt>
                <c:pt idx="3181">
                  <c:v>79.474999999999994</c:v>
                </c:pt>
                <c:pt idx="3182">
                  <c:v>79.5</c:v>
                </c:pt>
                <c:pt idx="3183">
                  <c:v>79.524999999999977</c:v>
                </c:pt>
                <c:pt idx="3184">
                  <c:v>79.55</c:v>
                </c:pt>
                <c:pt idx="3185">
                  <c:v>79.575000000000003</c:v>
                </c:pt>
                <c:pt idx="3186">
                  <c:v>79.599999999999994</c:v>
                </c:pt>
                <c:pt idx="3187">
                  <c:v>79.624999999999986</c:v>
                </c:pt>
                <c:pt idx="3188">
                  <c:v>79.649999999999991</c:v>
                </c:pt>
                <c:pt idx="3189">
                  <c:v>79.674999999999983</c:v>
                </c:pt>
                <c:pt idx="3190">
                  <c:v>79.700000000000017</c:v>
                </c:pt>
                <c:pt idx="3191">
                  <c:v>79.724999999999994</c:v>
                </c:pt>
                <c:pt idx="3192">
                  <c:v>79.75</c:v>
                </c:pt>
                <c:pt idx="3193">
                  <c:v>79.774999999999991</c:v>
                </c:pt>
                <c:pt idx="3194">
                  <c:v>79.800000000000011</c:v>
                </c:pt>
                <c:pt idx="3195">
                  <c:v>79.825000000000003</c:v>
                </c:pt>
                <c:pt idx="3196">
                  <c:v>79.850000000000009</c:v>
                </c:pt>
                <c:pt idx="3197">
                  <c:v>79.874999999999986</c:v>
                </c:pt>
                <c:pt idx="3198">
                  <c:v>79.900000000000006</c:v>
                </c:pt>
                <c:pt idx="3199">
                  <c:v>79.925000000000011</c:v>
                </c:pt>
                <c:pt idx="3200">
                  <c:v>79.950000000000017</c:v>
                </c:pt>
                <c:pt idx="3201">
                  <c:v>79.974999999999994</c:v>
                </c:pt>
                <c:pt idx="3202">
                  <c:v>80</c:v>
                </c:pt>
                <c:pt idx="3203">
                  <c:v>80.024999999999991</c:v>
                </c:pt>
                <c:pt idx="3204">
                  <c:v>80.050000000000011</c:v>
                </c:pt>
                <c:pt idx="3205">
                  <c:v>80.075000000000003</c:v>
                </c:pt>
                <c:pt idx="3206">
                  <c:v>80.099999999999994</c:v>
                </c:pt>
                <c:pt idx="3207">
                  <c:v>80.124999999999986</c:v>
                </c:pt>
                <c:pt idx="3208">
                  <c:v>80.149999999999977</c:v>
                </c:pt>
                <c:pt idx="3209">
                  <c:v>80.174999999999983</c:v>
                </c:pt>
                <c:pt idx="3210">
                  <c:v>80.2</c:v>
                </c:pt>
                <c:pt idx="3211">
                  <c:v>80.224999999999994</c:v>
                </c:pt>
                <c:pt idx="3212">
                  <c:v>80.25</c:v>
                </c:pt>
                <c:pt idx="3213">
                  <c:v>80.274999999999991</c:v>
                </c:pt>
                <c:pt idx="3214">
                  <c:v>80.3</c:v>
                </c:pt>
                <c:pt idx="3215">
                  <c:v>80.325000000000003</c:v>
                </c:pt>
                <c:pt idx="3216">
                  <c:v>80.349999999999994</c:v>
                </c:pt>
                <c:pt idx="3217">
                  <c:v>80.374999999999986</c:v>
                </c:pt>
                <c:pt idx="3218">
                  <c:v>80.400000000000006</c:v>
                </c:pt>
                <c:pt idx="3219">
                  <c:v>80.425000000000011</c:v>
                </c:pt>
                <c:pt idx="3220">
                  <c:v>80.450000000000017</c:v>
                </c:pt>
                <c:pt idx="3221">
                  <c:v>80.475000000000009</c:v>
                </c:pt>
                <c:pt idx="3222">
                  <c:v>80.5</c:v>
                </c:pt>
                <c:pt idx="3223">
                  <c:v>80.524999999999991</c:v>
                </c:pt>
                <c:pt idx="3224">
                  <c:v>80.550000000000011</c:v>
                </c:pt>
                <c:pt idx="3225">
                  <c:v>80.575000000000003</c:v>
                </c:pt>
                <c:pt idx="3226">
                  <c:v>80.600000000000009</c:v>
                </c:pt>
                <c:pt idx="3227">
                  <c:v>80.624999999999986</c:v>
                </c:pt>
                <c:pt idx="3228">
                  <c:v>80.649999999999991</c:v>
                </c:pt>
                <c:pt idx="3229">
                  <c:v>80.674999999999983</c:v>
                </c:pt>
                <c:pt idx="3230">
                  <c:v>80.7</c:v>
                </c:pt>
                <c:pt idx="3231">
                  <c:v>80.724999999999994</c:v>
                </c:pt>
                <c:pt idx="3232">
                  <c:v>80.75</c:v>
                </c:pt>
                <c:pt idx="3233">
                  <c:v>80.774999999999991</c:v>
                </c:pt>
                <c:pt idx="3234">
                  <c:v>80.800000000000011</c:v>
                </c:pt>
                <c:pt idx="3235">
                  <c:v>80.825000000000003</c:v>
                </c:pt>
                <c:pt idx="3236">
                  <c:v>80.849999999999994</c:v>
                </c:pt>
                <c:pt idx="3237">
                  <c:v>80.874999999999972</c:v>
                </c:pt>
                <c:pt idx="3238">
                  <c:v>80.899999999999977</c:v>
                </c:pt>
                <c:pt idx="3239">
                  <c:v>80.924999999999997</c:v>
                </c:pt>
                <c:pt idx="3240">
                  <c:v>80.950000000000017</c:v>
                </c:pt>
                <c:pt idx="3241">
                  <c:v>80.974999999999994</c:v>
                </c:pt>
                <c:pt idx="3242">
                  <c:v>81</c:v>
                </c:pt>
                <c:pt idx="3243">
                  <c:v>81.024999999999991</c:v>
                </c:pt>
                <c:pt idx="3244">
                  <c:v>81.050000000000011</c:v>
                </c:pt>
                <c:pt idx="3245">
                  <c:v>81.075000000000003</c:v>
                </c:pt>
                <c:pt idx="3246">
                  <c:v>81.099999999999994</c:v>
                </c:pt>
                <c:pt idx="3247">
                  <c:v>81.124999999999986</c:v>
                </c:pt>
                <c:pt idx="3248">
                  <c:v>81.149999999999991</c:v>
                </c:pt>
                <c:pt idx="3249">
                  <c:v>81.174999999999983</c:v>
                </c:pt>
                <c:pt idx="3250">
                  <c:v>81.200000000000017</c:v>
                </c:pt>
                <c:pt idx="3251">
                  <c:v>81.225000000000009</c:v>
                </c:pt>
                <c:pt idx="3252">
                  <c:v>81.25</c:v>
                </c:pt>
                <c:pt idx="3253">
                  <c:v>81.274999999999991</c:v>
                </c:pt>
                <c:pt idx="3254">
                  <c:v>81.300000000000011</c:v>
                </c:pt>
                <c:pt idx="3255">
                  <c:v>81.325000000000003</c:v>
                </c:pt>
                <c:pt idx="3256">
                  <c:v>81.350000000000009</c:v>
                </c:pt>
                <c:pt idx="3257">
                  <c:v>81.374999999999986</c:v>
                </c:pt>
                <c:pt idx="3258">
                  <c:v>81.400000000000006</c:v>
                </c:pt>
                <c:pt idx="3259">
                  <c:v>81.425000000000011</c:v>
                </c:pt>
                <c:pt idx="3260">
                  <c:v>81.450000000000017</c:v>
                </c:pt>
                <c:pt idx="3261">
                  <c:v>81.474999999999994</c:v>
                </c:pt>
                <c:pt idx="3262">
                  <c:v>81.5</c:v>
                </c:pt>
                <c:pt idx="3263">
                  <c:v>81.524999999999991</c:v>
                </c:pt>
                <c:pt idx="3264">
                  <c:v>81.550000000000011</c:v>
                </c:pt>
                <c:pt idx="3265">
                  <c:v>81.575000000000003</c:v>
                </c:pt>
                <c:pt idx="3266">
                  <c:v>81.599999999999994</c:v>
                </c:pt>
                <c:pt idx="3267">
                  <c:v>81.624999999999986</c:v>
                </c:pt>
                <c:pt idx="3268">
                  <c:v>81.649999999999977</c:v>
                </c:pt>
                <c:pt idx="3269">
                  <c:v>81.674999999999983</c:v>
                </c:pt>
                <c:pt idx="3270">
                  <c:v>81.7</c:v>
                </c:pt>
                <c:pt idx="3271">
                  <c:v>81.724999999999994</c:v>
                </c:pt>
                <c:pt idx="3272">
                  <c:v>81.75</c:v>
                </c:pt>
                <c:pt idx="3273">
                  <c:v>81.774999999999991</c:v>
                </c:pt>
                <c:pt idx="3274">
                  <c:v>81.800000000000011</c:v>
                </c:pt>
                <c:pt idx="3275">
                  <c:v>81.825000000000003</c:v>
                </c:pt>
                <c:pt idx="3276">
                  <c:v>81.849999999999994</c:v>
                </c:pt>
                <c:pt idx="3277">
                  <c:v>81.874999999999986</c:v>
                </c:pt>
                <c:pt idx="3278">
                  <c:v>81.900000000000006</c:v>
                </c:pt>
                <c:pt idx="3279">
                  <c:v>81.925000000000011</c:v>
                </c:pt>
                <c:pt idx="3280">
                  <c:v>81.950000000000017</c:v>
                </c:pt>
                <c:pt idx="3281">
                  <c:v>81.975000000000009</c:v>
                </c:pt>
                <c:pt idx="3282">
                  <c:v>82.000000000000028</c:v>
                </c:pt>
                <c:pt idx="3283">
                  <c:v>82.024999999999991</c:v>
                </c:pt>
                <c:pt idx="3284">
                  <c:v>82.050000000000011</c:v>
                </c:pt>
                <c:pt idx="3285">
                  <c:v>82.075000000000003</c:v>
                </c:pt>
                <c:pt idx="3286">
                  <c:v>82.1</c:v>
                </c:pt>
                <c:pt idx="3287">
                  <c:v>82.124999999999986</c:v>
                </c:pt>
                <c:pt idx="3288">
                  <c:v>82.149999999999991</c:v>
                </c:pt>
                <c:pt idx="3289">
                  <c:v>82.174999999999983</c:v>
                </c:pt>
                <c:pt idx="3290">
                  <c:v>82.200000000000017</c:v>
                </c:pt>
                <c:pt idx="3291">
                  <c:v>82.224999999999994</c:v>
                </c:pt>
                <c:pt idx="3292">
                  <c:v>82.25</c:v>
                </c:pt>
                <c:pt idx="3293">
                  <c:v>82.274999999999977</c:v>
                </c:pt>
                <c:pt idx="3294">
                  <c:v>82.3</c:v>
                </c:pt>
                <c:pt idx="3295">
                  <c:v>82.325000000000003</c:v>
                </c:pt>
                <c:pt idx="3296">
                  <c:v>82.35</c:v>
                </c:pt>
                <c:pt idx="3297">
                  <c:v>82.374999999999986</c:v>
                </c:pt>
                <c:pt idx="3298">
                  <c:v>82.4</c:v>
                </c:pt>
                <c:pt idx="3299">
                  <c:v>82.424999999999997</c:v>
                </c:pt>
                <c:pt idx="3300">
                  <c:v>82.450000000000017</c:v>
                </c:pt>
                <c:pt idx="3301">
                  <c:v>82.474999999999994</c:v>
                </c:pt>
                <c:pt idx="3302">
                  <c:v>82.5</c:v>
                </c:pt>
                <c:pt idx="3303">
                  <c:v>82.524999999999991</c:v>
                </c:pt>
                <c:pt idx="3304">
                  <c:v>82.550000000000011</c:v>
                </c:pt>
                <c:pt idx="3305">
                  <c:v>82.575000000000003</c:v>
                </c:pt>
                <c:pt idx="3306">
                  <c:v>82.600000000000009</c:v>
                </c:pt>
                <c:pt idx="3307">
                  <c:v>82.624999999999986</c:v>
                </c:pt>
                <c:pt idx="3308">
                  <c:v>82.649999999999991</c:v>
                </c:pt>
                <c:pt idx="3309">
                  <c:v>82.674999999999983</c:v>
                </c:pt>
                <c:pt idx="3310">
                  <c:v>82.700000000000017</c:v>
                </c:pt>
                <c:pt idx="3311">
                  <c:v>82.725000000000009</c:v>
                </c:pt>
                <c:pt idx="3312">
                  <c:v>82.750000000000028</c:v>
                </c:pt>
                <c:pt idx="3313">
                  <c:v>82.774999999999991</c:v>
                </c:pt>
                <c:pt idx="3314">
                  <c:v>82.800000000000011</c:v>
                </c:pt>
                <c:pt idx="3315">
                  <c:v>82.825000000000003</c:v>
                </c:pt>
                <c:pt idx="3316">
                  <c:v>82.85</c:v>
                </c:pt>
                <c:pt idx="3317">
                  <c:v>82.874999999999986</c:v>
                </c:pt>
                <c:pt idx="3318">
                  <c:v>82.9</c:v>
                </c:pt>
                <c:pt idx="3319">
                  <c:v>82.925000000000011</c:v>
                </c:pt>
                <c:pt idx="3320">
                  <c:v>82.950000000000017</c:v>
                </c:pt>
                <c:pt idx="3321">
                  <c:v>82.974999999999994</c:v>
                </c:pt>
                <c:pt idx="3322">
                  <c:v>83</c:v>
                </c:pt>
                <c:pt idx="3323">
                  <c:v>83.024999999999977</c:v>
                </c:pt>
                <c:pt idx="3324">
                  <c:v>83.05</c:v>
                </c:pt>
                <c:pt idx="3325">
                  <c:v>83.075000000000003</c:v>
                </c:pt>
                <c:pt idx="3326">
                  <c:v>83.1</c:v>
                </c:pt>
                <c:pt idx="3327">
                  <c:v>83.124999999999986</c:v>
                </c:pt>
                <c:pt idx="3328">
                  <c:v>83.149999999999991</c:v>
                </c:pt>
                <c:pt idx="3329">
                  <c:v>83.174999999999983</c:v>
                </c:pt>
                <c:pt idx="3330">
                  <c:v>83.2</c:v>
                </c:pt>
                <c:pt idx="3331">
                  <c:v>83.224999999999994</c:v>
                </c:pt>
                <c:pt idx="3332">
                  <c:v>83.25</c:v>
                </c:pt>
                <c:pt idx="3333">
                  <c:v>83.274999999999991</c:v>
                </c:pt>
                <c:pt idx="3334">
                  <c:v>83.300000000000011</c:v>
                </c:pt>
                <c:pt idx="3335">
                  <c:v>83.325000000000003</c:v>
                </c:pt>
                <c:pt idx="3336">
                  <c:v>83.350000000000009</c:v>
                </c:pt>
                <c:pt idx="3337">
                  <c:v>83.374999999999986</c:v>
                </c:pt>
                <c:pt idx="3338">
                  <c:v>83.4</c:v>
                </c:pt>
                <c:pt idx="3339">
                  <c:v>83.425000000000011</c:v>
                </c:pt>
                <c:pt idx="3340">
                  <c:v>83.450000000000017</c:v>
                </c:pt>
                <c:pt idx="3341">
                  <c:v>83.475000000000009</c:v>
                </c:pt>
                <c:pt idx="3342">
                  <c:v>83.5</c:v>
                </c:pt>
                <c:pt idx="3343">
                  <c:v>83.524999999999991</c:v>
                </c:pt>
                <c:pt idx="3344">
                  <c:v>83.550000000000011</c:v>
                </c:pt>
                <c:pt idx="3345">
                  <c:v>83.575000000000003</c:v>
                </c:pt>
                <c:pt idx="3346">
                  <c:v>83.6</c:v>
                </c:pt>
                <c:pt idx="3347">
                  <c:v>83.624999999999986</c:v>
                </c:pt>
                <c:pt idx="3348">
                  <c:v>83.649999999999991</c:v>
                </c:pt>
                <c:pt idx="3349">
                  <c:v>83.674999999999983</c:v>
                </c:pt>
                <c:pt idx="3350">
                  <c:v>83.7</c:v>
                </c:pt>
                <c:pt idx="3351">
                  <c:v>83.724999999999994</c:v>
                </c:pt>
                <c:pt idx="3352">
                  <c:v>83.75</c:v>
                </c:pt>
                <c:pt idx="3353">
                  <c:v>83.774999999999991</c:v>
                </c:pt>
                <c:pt idx="3354">
                  <c:v>83.8</c:v>
                </c:pt>
                <c:pt idx="3355">
                  <c:v>83.825000000000003</c:v>
                </c:pt>
                <c:pt idx="3356">
                  <c:v>83.85</c:v>
                </c:pt>
                <c:pt idx="3357">
                  <c:v>83.874999999999986</c:v>
                </c:pt>
                <c:pt idx="3358">
                  <c:v>83.9</c:v>
                </c:pt>
                <c:pt idx="3359">
                  <c:v>83.925000000000011</c:v>
                </c:pt>
                <c:pt idx="3360">
                  <c:v>83.950000000000017</c:v>
                </c:pt>
                <c:pt idx="3361">
                  <c:v>83.974999999999994</c:v>
                </c:pt>
                <c:pt idx="3362">
                  <c:v>84</c:v>
                </c:pt>
                <c:pt idx="3363">
                  <c:v>84.024999999999991</c:v>
                </c:pt>
                <c:pt idx="3364">
                  <c:v>84.050000000000011</c:v>
                </c:pt>
                <c:pt idx="3365">
                  <c:v>84.075000000000003</c:v>
                </c:pt>
                <c:pt idx="3366">
                  <c:v>84.100000000000009</c:v>
                </c:pt>
                <c:pt idx="3367">
                  <c:v>84.124999999999986</c:v>
                </c:pt>
                <c:pt idx="3368">
                  <c:v>84.149999999999991</c:v>
                </c:pt>
                <c:pt idx="3369">
                  <c:v>84.174999999999983</c:v>
                </c:pt>
                <c:pt idx="3370">
                  <c:v>84.2</c:v>
                </c:pt>
                <c:pt idx="3371">
                  <c:v>84.224999999999994</c:v>
                </c:pt>
                <c:pt idx="3372">
                  <c:v>84.25</c:v>
                </c:pt>
                <c:pt idx="3373">
                  <c:v>84.274999999999991</c:v>
                </c:pt>
                <c:pt idx="3374">
                  <c:v>84.300000000000011</c:v>
                </c:pt>
                <c:pt idx="3375">
                  <c:v>84.325000000000003</c:v>
                </c:pt>
                <c:pt idx="3376">
                  <c:v>84.350000000000009</c:v>
                </c:pt>
                <c:pt idx="3377">
                  <c:v>84.374999999999972</c:v>
                </c:pt>
                <c:pt idx="3378">
                  <c:v>84.399999999999977</c:v>
                </c:pt>
                <c:pt idx="3379">
                  <c:v>84.424999999999997</c:v>
                </c:pt>
                <c:pt idx="3380">
                  <c:v>84.450000000000017</c:v>
                </c:pt>
                <c:pt idx="3381">
                  <c:v>84.474999999999994</c:v>
                </c:pt>
                <c:pt idx="3382">
                  <c:v>84.5</c:v>
                </c:pt>
                <c:pt idx="3383">
                  <c:v>84.524999999999991</c:v>
                </c:pt>
                <c:pt idx="3384">
                  <c:v>84.55</c:v>
                </c:pt>
                <c:pt idx="3385">
                  <c:v>84.575000000000003</c:v>
                </c:pt>
                <c:pt idx="3386">
                  <c:v>84.6</c:v>
                </c:pt>
                <c:pt idx="3387">
                  <c:v>84.624999999999986</c:v>
                </c:pt>
                <c:pt idx="3388">
                  <c:v>84.649999999999991</c:v>
                </c:pt>
                <c:pt idx="3389">
                  <c:v>84.674999999999983</c:v>
                </c:pt>
                <c:pt idx="3390">
                  <c:v>84.700000000000017</c:v>
                </c:pt>
                <c:pt idx="3391">
                  <c:v>84.725000000000009</c:v>
                </c:pt>
                <c:pt idx="3392">
                  <c:v>84.75</c:v>
                </c:pt>
                <c:pt idx="3393">
                  <c:v>84.774999999999991</c:v>
                </c:pt>
                <c:pt idx="3394">
                  <c:v>84.800000000000011</c:v>
                </c:pt>
                <c:pt idx="3395">
                  <c:v>84.825000000000003</c:v>
                </c:pt>
                <c:pt idx="3396">
                  <c:v>84.850000000000009</c:v>
                </c:pt>
                <c:pt idx="3397">
                  <c:v>84.874999999999986</c:v>
                </c:pt>
                <c:pt idx="3398">
                  <c:v>84.9</c:v>
                </c:pt>
                <c:pt idx="3399">
                  <c:v>84.925000000000011</c:v>
                </c:pt>
                <c:pt idx="3400">
                  <c:v>84.950000000000017</c:v>
                </c:pt>
                <c:pt idx="3401">
                  <c:v>84.974999999999994</c:v>
                </c:pt>
                <c:pt idx="3402">
                  <c:v>85</c:v>
                </c:pt>
                <c:pt idx="3403">
                  <c:v>85.024999999999991</c:v>
                </c:pt>
                <c:pt idx="3404">
                  <c:v>85.050000000000011</c:v>
                </c:pt>
                <c:pt idx="3405">
                  <c:v>85.075000000000003</c:v>
                </c:pt>
                <c:pt idx="3406">
                  <c:v>85.1</c:v>
                </c:pt>
                <c:pt idx="3407">
                  <c:v>85.124999999999986</c:v>
                </c:pt>
                <c:pt idx="3408">
                  <c:v>85.149999999999977</c:v>
                </c:pt>
                <c:pt idx="3409">
                  <c:v>85.174999999999983</c:v>
                </c:pt>
                <c:pt idx="3410">
                  <c:v>85.2</c:v>
                </c:pt>
                <c:pt idx="3411">
                  <c:v>85.224999999999994</c:v>
                </c:pt>
                <c:pt idx="3412">
                  <c:v>85.25</c:v>
                </c:pt>
                <c:pt idx="3413">
                  <c:v>85.274999999999991</c:v>
                </c:pt>
                <c:pt idx="3414">
                  <c:v>85.300000000000011</c:v>
                </c:pt>
                <c:pt idx="3415">
                  <c:v>85.325000000000003</c:v>
                </c:pt>
                <c:pt idx="3416">
                  <c:v>85.35</c:v>
                </c:pt>
                <c:pt idx="3417">
                  <c:v>85.374999999999986</c:v>
                </c:pt>
                <c:pt idx="3418">
                  <c:v>85.4</c:v>
                </c:pt>
                <c:pt idx="3419">
                  <c:v>85.425000000000011</c:v>
                </c:pt>
                <c:pt idx="3420">
                  <c:v>85.450000000000017</c:v>
                </c:pt>
                <c:pt idx="3421">
                  <c:v>85.475000000000009</c:v>
                </c:pt>
                <c:pt idx="3422">
                  <c:v>85.500000000000028</c:v>
                </c:pt>
                <c:pt idx="3423">
                  <c:v>85.524999999999991</c:v>
                </c:pt>
                <c:pt idx="3424">
                  <c:v>85.550000000000011</c:v>
                </c:pt>
                <c:pt idx="3425">
                  <c:v>85.575000000000003</c:v>
                </c:pt>
                <c:pt idx="3426">
                  <c:v>85.600000000000009</c:v>
                </c:pt>
                <c:pt idx="3427">
                  <c:v>85.624999999999986</c:v>
                </c:pt>
                <c:pt idx="3428">
                  <c:v>85.649999999999991</c:v>
                </c:pt>
                <c:pt idx="3429">
                  <c:v>85.674999999999983</c:v>
                </c:pt>
                <c:pt idx="3430">
                  <c:v>85.700000000000017</c:v>
                </c:pt>
                <c:pt idx="3431">
                  <c:v>85.724999999999994</c:v>
                </c:pt>
                <c:pt idx="3432">
                  <c:v>85.75</c:v>
                </c:pt>
                <c:pt idx="3433">
                  <c:v>85.774999999999991</c:v>
                </c:pt>
                <c:pt idx="3434">
                  <c:v>85.8</c:v>
                </c:pt>
                <c:pt idx="3435">
                  <c:v>85.825000000000003</c:v>
                </c:pt>
                <c:pt idx="3436">
                  <c:v>85.85</c:v>
                </c:pt>
                <c:pt idx="3437">
                  <c:v>85.874999999999986</c:v>
                </c:pt>
                <c:pt idx="3438">
                  <c:v>85.9</c:v>
                </c:pt>
                <c:pt idx="3439">
                  <c:v>85.924999999999997</c:v>
                </c:pt>
                <c:pt idx="3440">
                  <c:v>85.950000000000017</c:v>
                </c:pt>
                <c:pt idx="3441">
                  <c:v>85.974999999999994</c:v>
                </c:pt>
                <c:pt idx="3442">
                  <c:v>86</c:v>
                </c:pt>
                <c:pt idx="3443">
                  <c:v>86.024999999999991</c:v>
                </c:pt>
                <c:pt idx="3444">
                  <c:v>86.050000000000011</c:v>
                </c:pt>
                <c:pt idx="3445">
                  <c:v>86.075000000000003</c:v>
                </c:pt>
                <c:pt idx="3446">
                  <c:v>86.1</c:v>
                </c:pt>
                <c:pt idx="3447">
                  <c:v>86.124999999999986</c:v>
                </c:pt>
                <c:pt idx="3448">
                  <c:v>86.149999999999991</c:v>
                </c:pt>
                <c:pt idx="3449">
                  <c:v>86.174999999999983</c:v>
                </c:pt>
                <c:pt idx="3450">
                  <c:v>86.200000000000017</c:v>
                </c:pt>
                <c:pt idx="3451">
                  <c:v>86.225000000000009</c:v>
                </c:pt>
                <c:pt idx="3452">
                  <c:v>86.250000000000028</c:v>
                </c:pt>
                <c:pt idx="3453">
                  <c:v>86.274999999999991</c:v>
                </c:pt>
                <c:pt idx="3454">
                  <c:v>86.300000000000011</c:v>
                </c:pt>
                <c:pt idx="3455">
                  <c:v>86.325000000000003</c:v>
                </c:pt>
                <c:pt idx="3456">
                  <c:v>86.35</c:v>
                </c:pt>
                <c:pt idx="3457">
                  <c:v>86.374999999999986</c:v>
                </c:pt>
                <c:pt idx="3458">
                  <c:v>86.4</c:v>
                </c:pt>
                <c:pt idx="3459">
                  <c:v>86.425000000000011</c:v>
                </c:pt>
                <c:pt idx="3460">
                  <c:v>86.450000000000017</c:v>
                </c:pt>
                <c:pt idx="3461">
                  <c:v>86.475000000000009</c:v>
                </c:pt>
                <c:pt idx="3462">
                  <c:v>86.5</c:v>
                </c:pt>
                <c:pt idx="3463">
                  <c:v>86.524999999999977</c:v>
                </c:pt>
                <c:pt idx="3464">
                  <c:v>86.55</c:v>
                </c:pt>
                <c:pt idx="3465">
                  <c:v>86.575000000000003</c:v>
                </c:pt>
                <c:pt idx="3466">
                  <c:v>86.6</c:v>
                </c:pt>
                <c:pt idx="3467">
                  <c:v>86.624999999999986</c:v>
                </c:pt>
                <c:pt idx="3468">
                  <c:v>86.649999999999991</c:v>
                </c:pt>
                <c:pt idx="3469">
                  <c:v>86.674999999999983</c:v>
                </c:pt>
                <c:pt idx="3470">
                  <c:v>86.7</c:v>
                </c:pt>
                <c:pt idx="3471">
                  <c:v>86.724999999999994</c:v>
                </c:pt>
                <c:pt idx="3472">
                  <c:v>86.75</c:v>
                </c:pt>
                <c:pt idx="3473">
                  <c:v>86.774999999999991</c:v>
                </c:pt>
                <c:pt idx="3474">
                  <c:v>86.800000000000011</c:v>
                </c:pt>
                <c:pt idx="3475">
                  <c:v>86.825000000000003</c:v>
                </c:pt>
                <c:pt idx="3476">
                  <c:v>86.850000000000009</c:v>
                </c:pt>
                <c:pt idx="3477">
                  <c:v>86.874999999999986</c:v>
                </c:pt>
                <c:pt idx="3478">
                  <c:v>86.9</c:v>
                </c:pt>
                <c:pt idx="3479">
                  <c:v>86.925000000000011</c:v>
                </c:pt>
                <c:pt idx="3480">
                  <c:v>86.950000000000017</c:v>
                </c:pt>
                <c:pt idx="3481">
                  <c:v>86.975000000000009</c:v>
                </c:pt>
                <c:pt idx="3482">
                  <c:v>87.000000000000028</c:v>
                </c:pt>
                <c:pt idx="3483">
                  <c:v>87.024999999999991</c:v>
                </c:pt>
                <c:pt idx="3484">
                  <c:v>87.050000000000011</c:v>
                </c:pt>
                <c:pt idx="3485">
                  <c:v>87.075000000000003</c:v>
                </c:pt>
                <c:pt idx="3486">
                  <c:v>87.1</c:v>
                </c:pt>
                <c:pt idx="3487">
                  <c:v>87.124999999999986</c:v>
                </c:pt>
                <c:pt idx="3488">
                  <c:v>87.149999999999991</c:v>
                </c:pt>
                <c:pt idx="3489">
                  <c:v>87.174999999999983</c:v>
                </c:pt>
                <c:pt idx="3490">
                  <c:v>87.2</c:v>
                </c:pt>
                <c:pt idx="3491">
                  <c:v>87.224999999999994</c:v>
                </c:pt>
                <c:pt idx="3492">
                  <c:v>87.25</c:v>
                </c:pt>
                <c:pt idx="3493">
                  <c:v>87.274999999999977</c:v>
                </c:pt>
                <c:pt idx="3494">
                  <c:v>87.3</c:v>
                </c:pt>
                <c:pt idx="3495">
                  <c:v>87.325000000000003</c:v>
                </c:pt>
                <c:pt idx="3496">
                  <c:v>87.35</c:v>
                </c:pt>
                <c:pt idx="3497">
                  <c:v>87.374999999999986</c:v>
                </c:pt>
                <c:pt idx="3498">
                  <c:v>87.4</c:v>
                </c:pt>
                <c:pt idx="3499">
                  <c:v>87.425000000000011</c:v>
                </c:pt>
                <c:pt idx="3500">
                  <c:v>87.450000000000017</c:v>
                </c:pt>
                <c:pt idx="3501">
                  <c:v>87.474999999999994</c:v>
                </c:pt>
                <c:pt idx="3502">
                  <c:v>87.5</c:v>
                </c:pt>
                <c:pt idx="3503">
                  <c:v>87.524999999999991</c:v>
                </c:pt>
                <c:pt idx="3504">
                  <c:v>87.550000000000011</c:v>
                </c:pt>
                <c:pt idx="3505">
                  <c:v>87.575000000000003</c:v>
                </c:pt>
                <c:pt idx="3506">
                  <c:v>87.600000000000009</c:v>
                </c:pt>
                <c:pt idx="3507">
                  <c:v>87.624999999999986</c:v>
                </c:pt>
                <c:pt idx="3508">
                  <c:v>87.649999999999991</c:v>
                </c:pt>
                <c:pt idx="3509">
                  <c:v>87.674999999999983</c:v>
                </c:pt>
                <c:pt idx="3510">
                  <c:v>87.700000000000017</c:v>
                </c:pt>
                <c:pt idx="3511">
                  <c:v>87.724999999999994</c:v>
                </c:pt>
                <c:pt idx="3512">
                  <c:v>87.75</c:v>
                </c:pt>
                <c:pt idx="3513">
                  <c:v>87.774999999999991</c:v>
                </c:pt>
                <c:pt idx="3514">
                  <c:v>87.800000000000011</c:v>
                </c:pt>
                <c:pt idx="3515">
                  <c:v>87.825000000000003</c:v>
                </c:pt>
                <c:pt idx="3516">
                  <c:v>87.85</c:v>
                </c:pt>
                <c:pt idx="3517">
                  <c:v>87.874999999999986</c:v>
                </c:pt>
                <c:pt idx="3518">
                  <c:v>87.899999999999977</c:v>
                </c:pt>
                <c:pt idx="3519">
                  <c:v>87.924999999999997</c:v>
                </c:pt>
                <c:pt idx="3520">
                  <c:v>87.950000000000017</c:v>
                </c:pt>
                <c:pt idx="3521">
                  <c:v>87.974999999999994</c:v>
                </c:pt>
                <c:pt idx="3522">
                  <c:v>88</c:v>
                </c:pt>
                <c:pt idx="3523">
                  <c:v>88.024999999999991</c:v>
                </c:pt>
                <c:pt idx="3524">
                  <c:v>88.05</c:v>
                </c:pt>
                <c:pt idx="3525">
                  <c:v>88.075000000000003</c:v>
                </c:pt>
                <c:pt idx="3526">
                  <c:v>88.1</c:v>
                </c:pt>
                <c:pt idx="3527">
                  <c:v>88.124999999999986</c:v>
                </c:pt>
                <c:pt idx="3528">
                  <c:v>88.149999999999991</c:v>
                </c:pt>
                <c:pt idx="3529">
                  <c:v>88.174999999999983</c:v>
                </c:pt>
                <c:pt idx="3530">
                  <c:v>88.200000000000017</c:v>
                </c:pt>
                <c:pt idx="3531">
                  <c:v>88.225000000000009</c:v>
                </c:pt>
                <c:pt idx="3532">
                  <c:v>88.25</c:v>
                </c:pt>
                <c:pt idx="3533">
                  <c:v>88.274999999999991</c:v>
                </c:pt>
                <c:pt idx="3534">
                  <c:v>88.300000000000011</c:v>
                </c:pt>
                <c:pt idx="3535">
                  <c:v>88.325000000000003</c:v>
                </c:pt>
                <c:pt idx="3536">
                  <c:v>88.350000000000009</c:v>
                </c:pt>
                <c:pt idx="3537">
                  <c:v>88.374999999999986</c:v>
                </c:pt>
                <c:pt idx="3538">
                  <c:v>88.400000000000034</c:v>
                </c:pt>
                <c:pt idx="3539">
                  <c:v>88.424999999999997</c:v>
                </c:pt>
                <c:pt idx="3540">
                  <c:v>88.450000000000017</c:v>
                </c:pt>
                <c:pt idx="3541">
                  <c:v>88.474999999999994</c:v>
                </c:pt>
                <c:pt idx="3542">
                  <c:v>88.5</c:v>
                </c:pt>
                <c:pt idx="3543">
                  <c:v>88.524999999999991</c:v>
                </c:pt>
                <c:pt idx="3544">
                  <c:v>88.550000000000011</c:v>
                </c:pt>
                <c:pt idx="3545">
                  <c:v>88.575000000000003</c:v>
                </c:pt>
                <c:pt idx="3546">
                  <c:v>88.6</c:v>
                </c:pt>
                <c:pt idx="3547">
                  <c:v>88.624999999999972</c:v>
                </c:pt>
                <c:pt idx="3548">
                  <c:v>88.649999999999977</c:v>
                </c:pt>
                <c:pt idx="3549">
                  <c:v>88.674999999999983</c:v>
                </c:pt>
                <c:pt idx="3550">
                  <c:v>88.7</c:v>
                </c:pt>
                <c:pt idx="3551">
                  <c:v>88.724999999999994</c:v>
                </c:pt>
                <c:pt idx="3552">
                  <c:v>88.75</c:v>
                </c:pt>
                <c:pt idx="3553">
                  <c:v>88.774999999999991</c:v>
                </c:pt>
                <c:pt idx="3554">
                  <c:v>88.800000000000011</c:v>
                </c:pt>
                <c:pt idx="3555">
                  <c:v>88.825000000000003</c:v>
                </c:pt>
                <c:pt idx="3556">
                  <c:v>88.85</c:v>
                </c:pt>
                <c:pt idx="3557">
                  <c:v>88.874999999999986</c:v>
                </c:pt>
                <c:pt idx="3558">
                  <c:v>88.9</c:v>
                </c:pt>
                <c:pt idx="3559">
                  <c:v>88.925000000000011</c:v>
                </c:pt>
                <c:pt idx="3560">
                  <c:v>88.950000000000017</c:v>
                </c:pt>
                <c:pt idx="3561">
                  <c:v>88.975000000000009</c:v>
                </c:pt>
                <c:pt idx="3562">
                  <c:v>89</c:v>
                </c:pt>
                <c:pt idx="3563">
                  <c:v>89.024999999999991</c:v>
                </c:pt>
                <c:pt idx="3564">
                  <c:v>89.050000000000011</c:v>
                </c:pt>
                <c:pt idx="3565">
                  <c:v>89.075000000000003</c:v>
                </c:pt>
                <c:pt idx="3566">
                  <c:v>89.100000000000009</c:v>
                </c:pt>
                <c:pt idx="3567">
                  <c:v>89.124999999999986</c:v>
                </c:pt>
                <c:pt idx="3568">
                  <c:v>89.149999999999991</c:v>
                </c:pt>
                <c:pt idx="3569">
                  <c:v>89.174999999999983</c:v>
                </c:pt>
                <c:pt idx="3570">
                  <c:v>89.2</c:v>
                </c:pt>
                <c:pt idx="3571">
                  <c:v>89.224999999999994</c:v>
                </c:pt>
                <c:pt idx="3572">
                  <c:v>89.25</c:v>
                </c:pt>
                <c:pt idx="3573">
                  <c:v>89.274999999999991</c:v>
                </c:pt>
                <c:pt idx="3574">
                  <c:v>89.300000000000011</c:v>
                </c:pt>
                <c:pt idx="3575">
                  <c:v>89.325000000000003</c:v>
                </c:pt>
                <c:pt idx="3576">
                  <c:v>89.35</c:v>
                </c:pt>
                <c:pt idx="3577">
                  <c:v>89.374999999999986</c:v>
                </c:pt>
                <c:pt idx="3578">
                  <c:v>89.399999999999977</c:v>
                </c:pt>
                <c:pt idx="3579">
                  <c:v>89.424999999999997</c:v>
                </c:pt>
                <c:pt idx="3580">
                  <c:v>89.450000000000017</c:v>
                </c:pt>
                <c:pt idx="3581">
                  <c:v>89.474999999999994</c:v>
                </c:pt>
                <c:pt idx="3582">
                  <c:v>89.5</c:v>
                </c:pt>
                <c:pt idx="3583">
                  <c:v>89.524999999999991</c:v>
                </c:pt>
                <c:pt idx="3584">
                  <c:v>89.550000000000011</c:v>
                </c:pt>
                <c:pt idx="3585">
                  <c:v>89.575000000000003</c:v>
                </c:pt>
                <c:pt idx="3586">
                  <c:v>89.6</c:v>
                </c:pt>
                <c:pt idx="3587">
                  <c:v>89.624999999999986</c:v>
                </c:pt>
                <c:pt idx="3588">
                  <c:v>89.649999999999991</c:v>
                </c:pt>
                <c:pt idx="3589">
                  <c:v>89.674999999999983</c:v>
                </c:pt>
                <c:pt idx="3590">
                  <c:v>89.700000000000017</c:v>
                </c:pt>
                <c:pt idx="3591">
                  <c:v>89.725000000000009</c:v>
                </c:pt>
                <c:pt idx="3592">
                  <c:v>89.750000000000028</c:v>
                </c:pt>
                <c:pt idx="3593">
                  <c:v>89.774999999999991</c:v>
                </c:pt>
                <c:pt idx="3594">
                  <c:v>89.800000000000011</c:v>
                </c:pt>
                <c:pt idx="3595">
                  <c:v>89.825000000000003</c:v>
                </c:pt>
                <c:pt idx="3596">
                  <c:v>89.85</c:v>
                </c:pt>
                <c:pt idx="3597">
                  <c:v>89.874999999999986</c:v>
                </c:pt>
                <c:pt idx="3598">
                  <c:v>89.9</c:v>
                </c:pt>
                <c:pt idx="3599">
                  <c:v>89.925000000000011</c:v>
                </c:pt>
                <c:pt idx="3600">
                  <c:v>89.950000000000017</c:v>
                </c:pt>
                <c:pt idx="3601">
                  <c:v>89.974999999999994</c:v>
                </c:pt>
                <c:pt idx="3602">
                  <c:v>90</c:v>
                </c:pt>
                <c:pt idx="3603">
                  <c:v>90.024999999999977</c:v>
                </c:pt>
                <c:pt idx="3604">
                  <c:v>90.05</c:v>
                </c:pt>
                <c:pt idx="3605">
                  <c:v>90.075000000000003</c:v>
                </c:pt>
                <c:pt idx="3606">
                  <c:v>90.1</c:v>
                </c:pt>
                <c:pt idx="3607">
                  <c:v>90.124999999999986</c:v>
                </c:pt>
                <c:pt idx="3608">
                  <c:v>90.149999999999991</c:v>
                </c:pt>
                <c:pt idx="3609">
                  <c:v>90.174999999999983</c:v>
                </c:pt>
                <c:pt idx="3610">
                  <c:v>90.2</c:v>
                </c:pt>
                <c:pt idx="3611">
                  <c:v>90.224999999999994</c:v>
                </c:pt>
                <c:pt idx="3612">
                  <c:v>90.25</c:v>
                </c:pt>
                <c:pt idx="3613">
                  <c:v>90.274999999999991</c:v>
                </c:pt>
                <c:pt idx="3614">
                  <c:v>90.300000000000011</c:v>
                </c:pt>
                <c:pt idx="3615">
                  <c:v>90.325000000000003</c:v>
                </c:pt>
                <c:pt idx="3616">
                  <c:v>90.350000000000009</c:v>
                </c:pt>
                <c:pt idx="3617">
                  <c:v>90.374999999999986</c:v>
                </c:pt>
                <c:pt idx="3618">
                  <c:v>90.4</c:v>
                </c:pt>
                <c:pt idx="3619">
                  <c:v>90.425000000000011</c:v>
                </c:pt>
                <c:pt idx="3620">
                  <c:v>90.450000000000017</c:v>
                </c:pt>
                <c:pt idx="3621">
                  <c:v>90.475000000000009</c:v>
                </c:pt>
                <c:pt idx="3622">
                  <c:v>90.500000000000028</c:v>
                </c:pt>
                <c:pt idx="3623">
                  <c:v>90.524999999999991</c:v>
                </c:pt>
                <c:pt idx="3624">
                  <c:v>90.550000000000011</c:v>
                </c:pt>
                <c:pt idx="3625">
                  <c:v>90.575000000000003</c:v>
                </c:pt>
                <c:pt idx="3626">
                  <c:v>90.6</c:v>
                </c:pt>
                <c:pt idx="3627">
                  <c:v>90.624999999999986</c:v>
                </c:pt>
                <c:pt idx="3628">
                  <c:v>90.649999999999991</c:v>
                </c:pt>
                <c:pt idx="3629">
                  <c:v>90.674999999999983</c:v>
                </c:pt>
                <c:pt idx="3630">
                  <c:v>90.700000000000017</c:v>
                </c:pt>
                <c:pt idx="3631">
                  <c:v>90.724999999999994</c:v>
                </c:pt>
                <c:pt idx="3632">
                  <c:v>90.75</c:v>
                </c:pt>
                <c:pt idx="3633">
                  <c:v>90.774999999999977</c:v>
                </c:pt>
                <c:pt idx="3634">
                  <c:v>90.8</c:v>
                </c:pt>
                <c:pt idx="3635">
                  <c:v>90.825000000000003</c:v>
                </c:pt>
                <c:pt idx="3636">
                  <c:v>90.85</c:v>
                </c:pt>
                <c:pt idx="3637">
                  <c:v>90.874999999999986</c:v>
                </c:pt>
                <c:pt idx="3638">
                  <c:v>90.9</c:v>
                </c:pt>
                <c:pt idx="3639">
                  <c:v>90.925000000000011</c:v>
                </c:pt>
                <c:pt idx="3640">
                  <c:v>90.950000000000017</c:v>
                </c:pt>
                <c:pt idx="3641">
                  <c:v>90.974999999999994</c:v>
                </c:pt>
                <c:pt idx="3642">
                  <c:v>91</c:v>
                </c:pt>
                <c:pt idx="3643">
                  <c:v>91.024999999999991</c:v>
                </c:pt>
                <c:pt idx="3644">
                  <c:v>91.050000000000011</c:v>
                </c:pt>
                <c:pt idx="3645">
                  <c:v>91.075000000000003</c:v>
                </c:pt>
                <c:pt idx="3646">
                  <c:v>91.100000000000009</c:v>
                </c:pt>
                <c:pt idx="3647">
                  <c:v>91.124999999999986</c:v>
                </c:pt>
                <c:pt idx="3648">
                  <c:v>91.149999999999991</c:v>
                </c:pt>
                <c:pt idx="3649">
                  <c:v>91.174999999999983</c:v>
                </c:pt>
                <c:pt idx="3650">
                  <c:v>91.200000000000017</c:v>
                </c:pt>
                <c:pt idx="3651">
                  <c:v>91.225000000000009</c:v>
                </c:pt>
                <c:pt idx="3652">
                  <c:v>91.25</c:v>
                </c:pt>
                <c:pt idx="3653">
                  <c:v>91.274999999999991</c:v>
                </c:pt>
                <c:pt idx="3654">
                  <c:v>91.300000000000011</c:v>
                </c:pt>
                <c:pt idx="3655">
                  <c:v>91.325000000000003</c:v>
                </c:pt>
                <c:pt idx="3656">
                  <c:v>91.35</c:v>
                </c:pt>
                <c:pt idx="3657">
                  <c:v>91.374999999999986</c:v>
                </c:pt>
                <c:pt idx="3658">
                  <c:v>91.4</c:v>
                </c:pt>
                <c:pt idx="3659">
                  <c:v>91.424999999999997</c:v>
                </c:pt>
                <c:pt idx="3660">
                  <c:v>91.450000000000017</c:v>
                </c:pt>
                <c:pt idx="3661">
                  <c:v>91.474999999999994</c:v>
                </c:pt>
                <c:pt idx="3662">
                  <c:v>91.5</c:v>
                </c:pt>
                <c:pt idx="3663">
                  <c:v>91.524999999999991</c:v>
                </c:pt>
                <c:pt idx="3664">
                  <c:v>91.55</c:v>
                </c:pt>
                <c:pt idx="3665">
                  <c:v>91.575000000000003</c:v>
                </c:pt>
                <c:pt idx="3666">
                  <c:v>91.6</c:v>
                </c:pt>
                <c:pt idx="3667">
                  <c:v>91.624999999999986</c:v>
                </c:pt>
                <c:pt idx="3668">
                  <c:v>91.649999999999991</c:v>
                </c:pt>
                <c:pt idx="3669">
                  <c:v>91.674999999999983</c:v>
                </c:pt>
                <c:pt idx="3670">
                  <c:v>91.700000000000017</c:v>
                </c:pt>
                <c:pt idx="3671">
                  <c:v>91.724999999999994</c:v>
                </c:pt>
                <c:pt idx="3672">
                  <c:v>91.75</c:v>
                </c:pt>
                <c:pt idx="3673">
                  <c:v>91.774999999999991</c:v>
                </c:pt>
                <c:pt idx="3674">
                  <c:v>91.800000000000011</c:v>
                </c:pt>
                <c:pt idx="3675">
                  <c:v>91.825000000000003</c:v>
                </c:pt>
                <c:pt idx="3676">
                  <c:v>91.850000000000009</c:v>
                </c:pt>
                <c:pt idx="3677">
                  <c:v>91.874999999999986</c:v>
                </c:pt>
                <c:pt idx="3678">
                  <c:v>91.900000000000034</c:v>
                </c:pt>
                <c:pt idx="3679">
                  <c:v>91.925000000000011</c:v>
                </c:pt>
                <c:pt idx="3680">
                  <c:v>91.950000000000017</c:v>
                </c:pt>
                <c:pt idx="3681">
                  <c:v>91.974999999999994</c:v>
                </c:pt>
                <c:pt idx="3682">
                  <c:v>92</c:v>
                </c:pt>
                <c:pt idx="3683">
                  <c:v>92.024999999999991</c:v>
                </c:pt>
                <c:pt idx="3684">
                  <c:v>92.050000000000011</c:v>
                </c:pt>
                <c:pt idx="3685">
                  <c:v>92.075000000000003</c:v>
                </c:pt>
                <c:pt idx="3686">
                  <c:v>92.1</c:v>
                </c:pt>
                <c:pt idx="3687">
                  <c:v>92.124999999999972</c:v>
                </c:pt>
                <c:pt idx="3688">
                  <c:v>92.149999999999977</c:v>
                </c:pt>
                <c:pt idx="3689">
                  <c:v>92.174999999999983</c:v>
                </c:pt>
                <c:pt idx="3690">
                  <c:v>92.2</c:v>
                </c:pt>
                <c:pt idx="3691">
                  <c:v>92.224999999999994</c:v>
                </c:pt>
                <c:pt idx="3692">
                  <c:v>92.25</c:v>
                </c:pt>
                <c:pt idx="3693">
                  <c:v>92.274999999999991</c:v>
                </c:pt>
                <c:pt idx="3694">
                  <c:v>92.3</c:v>
                </c:pt>
                <c:pt idx="3695">
                  <c:v>92.325000000000003</c:v>
                </c:pt>
                <c:pt idx="3696">
                  <c:v>92.35</c:v>
                </c:pt>
                <c:pt idx="3697">
                  <c:v>92.374999999999986</c:v>
                </c:pt>
                <c:pt idx="3698">
                  <c:v>92.4</c:v>
                </c:pt>
                <c:pt idx="3699">
                  <c:v>92.425000000000011</c:v>
                </c:pt>
                <c:pt idx="3700">
                  <c:v>92.450000000000017</c:v>
                </c:pt>
                <c:pt idx="3701">
                  <c:v>92.475000000000009</c:v>
                </c:pt>
                <c:pt idx="3702">
                  <c:v>92.5</c:v>
                </c:pt>
                <c:pt idx="3703">
                  <c:v>92.524999999999991</c:v>
                </c:pt>
                <c:pt idx="3704">
                  <c:v>92.550000000000011</c:v>
                </c:pt>
                <c:pt idx="3705">
                  <c:v>92.575000000000003</c:v>
                </c:pt>
                <c:pt idx="3706">
                  <c:v>92.600000000000009</c:v>
                </c:pt>
                <c:pt idx="3707">
                  <c:v>92.624999999999986</c:v>
                </c:pt>
                <c:pt idx="3708">
                  <c:v>92.649999999999991</c:v>
                </c:pt>
                <c:pt idx="3709">
                  <c:v>92.674999999999983</c:v>
                </c:pt>
                <c:pt idx="3710">
                  <c:v>92.7</c:v>
                </c:pt>
                <c:pt idx="3711">
                  <c:v>92.724999999999994</c:v>
                </c:pt>
                <c:pt idx="3712">
                  <c:v>92.75</c:v>
                </c:pt>
                <c:pt idx="3713">
                  <c:v>92.774999999999991</c:v>
                </c:pt>
                <c:pt idx="3714">
                  <c:v>92.800000000000011</c:v>
                </c:pt>
                <c:pt idx="3715">
                  <c:v>92.825000000000003</c:v>
                </c:pt>
                <c:pt idx="3716">
                  <c:v>92.85</c:v>
                </c:pt>
                <c:pt idx="3717">
                  <c:v>92.874999999999986</c:v>
                </c:pt>
                <c:pt idx="3718">
                  <c:v>92.899999999999977</c:v>
                </c:pt>
                <c:pt idx="3719">
                  <c:v>92.924999999999997</c:v>
                </c:pt>
                <c:pt idx="3720">
                  <c:v>92.950000000000017</c:v>
                </c:pt>
                <c:pt idx="3721">
                  <c:v>92.974999999999994</c:v>
                </c:pt>
                <c:pt idx="3722">
                  <c:v>93</c:v>
                </c:pt>
                <c:pt idx="3723">
                  <c:v>93.024999999999991</c:v>
                </c:pt>
                <c:pt idx="3724">
                  <c:v>93.050000000000011</c:v>
                </c:pt>
                <c:pt idx="3725">
                  <c:v>93.075000000000003</c:v>
                </c:pt>
                <c:pt idx="3726">
                  <c:v>93.1</c:v>
                </c:pt>
                <c:pt idx="3727">
                  <c:v>93.124999999999986</c:v>
                </c:pt>
                <c:pt idx="3728">
                  <c:v>93.149999999999991</c:v>
                </c:pt>
                <c:pt idx="3729">
                  <c:v>93.174999999999983</c:v>
                </c:pt>
                <c:pt idx="3730">
                  <c:v>93.200000000000017</c:v>
                </c:pt>
                <c:pt idx="3731">
                  <c:v>93.225000000000009</c:v>
                </c:pt>
                <c:pt idx="3732">
                  <c:v>93.250000000000028</c:v>
                </c:pt>
                <c:pt idx="3733">
                  <c:v>93.274999999999991</c:v>
                </c:pt>
                <c:pt idx="3734">
                  <c:v>93.300000000000011</c:v>
                </c:pt>
                <c:pt idx="3735">
                  <c:v>93.325000000000003</c:v>
                </c:pt>
                <c:pt idx="3736">
                  <c:v>93.350000000000009</c:v>
                </c:pt>
                <c:pt idx="3737">
                  <c:v>93.374999999999986</c:v>
                </c:pt>
                <c:pt idx="3738">
                  <c:v>93.4</c:v>
                </c:pt>
                <c:pt idx="3739">
                  <c:v>93.425000000000011</c:v>
                </c:pt>
                <c:pt idx="3740">
                  <c:v>93.450000000000017</c:v>
                </c:pt>
                <c:pt idx="3741">
                  <c:v>93.474999999999994</c:v>
                </c:pt>
                <c:pt idx="3742">
                  <c:v>93.5</c:v>
                </c:pt>
                <c:pt idx="3743">
                  <c:v>93.524999999999991</c:v>
                </c:pt>
                <c:pt idx="3744">
                  <c:v>93.55</c:v>
                </c:pt>
                <c:pt idx="3745">
                  <c:v>93.575000000000003</c:v>
                </c:pt>
                <c:pt idx="3746">
                  <c:v>93.6</c:v>
                </c:pt>
                <c:pt idx="3747">
                  <c:v>93.624999999999986</c:v>
                </c:pt>
                <c:pt idx="3748">
                  <c:v>93.649999999999991</c:v>
                </c:pt>
                <c:pt idx="3749">
                  <c:v>93.674999999999983</c:v>
                </c:pt>
                <c:pt idx="3750">
                  <c:v>93.7</c:v>
                </c:pt>
                <c:pt idx="3751">
                  <c:v>93.724999999999994</c:v>
                </c:pt>
                <c:pt idx="3752">
                  <c:v>93.75</c:v>
                </c:pt>
                <c:pt idx="3753">
                  <c:v>93.774999999999991</c:v>
                </c:pt>
                <c:pt idx="3754">
                  <c:v>93.800000000000011</c:v>
                </c:pt>
                <c:pt idx="3755">
                  <c:v>93.825000000000003</c:v>
                </c:pt>
                <c:pt idx="3756">
                  <c:v>93.85</c:v>
                </c:pt>
                <c:pt idx="3757">
                  <c:v>93.874999999999986</c:v>
                </c:pt>
                <c:pt idx="3758">
                  <c:v>93.9</c:v>
                </c:pt>
                <c:pt idx="3759">
                  <c:v>93.925000000000011</c:v>
                </c:pt>
                <c:pt idx="3760">
                  <c:v>93.950000000000017</c:v>
                </c:pt>
                <c:pt idx="3761">
                  <c:v>93.975000000000009</c:v>
                </c:pt>
                <c:pt idx="3762">
                  <c:v>94.000000000000028</c:v>
                </c:pt>
                <c:pt idx="3763">
                  <c:v>94.024999999999991</c:v>
                </c:pt>
                <c:pt idx="3764">
                  <c:v>94.050000000000011</c:v>
                </c:pt>
                <c:pt idx="3765">
                  <c:v>94.075000000000003</c:v>
                </c:pt>
                <c:pt idx="3766">
                  <c:v>94.1</c:v>
                </c:pt>
                <c:pt idx="3767">
                  <c:v>94.124999999999986</c:v>
                </c:pt>
                <c:pt idx="3768">
                  <c:v>94.149999999999991</c:v>
                </c:pt>
                <c:pt idx="3769">
                  <c:v>94.174999999999983</c:v>
                </c:pt>
                <c:pt idx="3770">
                  <c:v>94.200000000000017</c:v>
                </c:pt>
                <c:pt idx="3771">
                  <c:v>94.225000000000009</c:v>
                </c:pt>
                <c:pt idx="3772">
                  <c:v>94.25</c:v>
                </c:pt>
                <c:pt idx="3773">
                  <c:v>94.274999999999977</c:v>
                </c:pt>
                <c:pt idx="3774">
                  <c:v>94.3</c:v>
                </c:pt>
                <c:pt idx="3775">
                  <c:v>94.325000000000003</c:v>
                </c:pt>
                <c:pt idx="3776">
                  <c:v>94.35</c:v>
                </c:pt>
                <c:pt idx="3777">
                  <c:v>94.374999999999986</c:v>
                </c:pt>
                <c:pt idx="3778">
                  <c:v>94.4</c:v>
                </c:pt>
                <c:pt idx="3779">
                  <c:v>94.425000000000011</c:v>
                </c:pt>
                <c:pt idx="3780">
                  <c:v>94.450000000000017</c:v>
                </c:pt>
                <c:pt idx="3781">
                  <c:v>94.474999999999994</c:v>
                </c:pt>
                <c:pt idx="3782">
                  <c:v>94.5</c:v>
                </c:pt>
                <c:pt idx="3783">
                  <c:v>94.524999999999991</c:v>
                </c:pt>
                <c:pt idx="3784">
                  <c:v>94.550000000000011</c:v>
                </c:pt>
                <c:pt idx="3785">
                  <c:v>94.575000000000003</c:v>
                </c:pt>
                <c:pt idx="3786">
                  <c:v>94.600000000000009</c:v>
                </c:pt>
                <c:pt idx="3787">
                  <c:v>94.624999999999986</c:v>
                </c:pt>
                <c:pt idx="3788">
                  <c:v>94.649999999999991</c:v>
                </c:pt>
                <c:pt idx="3789">
                  <c:v>94.674999999999983</c:v>
                </c:pt>
                <c:pt idx="3790">
                  <c:v>94.700000000000017</c:v>
                </c:pt>
                <c:pt idx="3791">
                  <c:v>94.725000000000009</c:v>
                </c:pt>
                <c:pt idx="3792">
                  <c:v>94.750000000000028</c:v>
                </c:pt>
                <c:pt idx="3793">
                  <c:v>94.774999999999991</c:v>
                </c:pt>
                <c:pt idx="3794">
                  <c:v>94.800000000000011</c:v>
                </c:pt>
                <c:pt idx="3795">
                  <c:v>94.825000000000003</c:v>
                </c:pt>
                <c:pt idx="3796">
                  <c:v>94.85</c:v>
                </c:pt>
                <c:pt idx="3797">
                  <c:v>94.874999999999986</c:v>
                </c:pt>
                <c:pt idx="3798">
                  <c:v>94.9</c:v>
                </c:pt>
                <c:pt idx="3799">
                  <c:v>94.925000000000011</c:v>
                </c:pt>
                <c:pt idx="3800">
                  <c:v>94.950000000000017</c:v>
                </c:pt>
                <c:pt idx="3801">
                  <c:v>94.974999999999994</c:v>
                </c:pt>
                <c:pt idx="3802">
                  <c:v>95</c:v>
                </c:pt>
                <c:pt idx="3803">
                  <c:v>95.024999999999977</c:v>
                </c:pt>
                <c:pt idx="3804">
                  <c:v>95.05</c:v>
                </c:pt>
                <c:pt idx="3805">
                  <c:v>95.075000000000003</c:v>
                </c:pt>
                <c:pt idx="3806">
                  <c:v>95.1</c:v>
                </c:pt>
                <c:pt idx="3807">
                  <c:v>95.124999999999986</c:v>
                </c:pt>
                <c:pt idx="3808">
                  <c:v>95.149999999999991</c:v>
                </c:pt>
                <c:pt idx="3809">
                  <c:v>95.174999999999983</c:v>
                </c:pt>
                <c:pt idx="3810">
                  <c:v>95.200000000000017</c:v>
                </c:pt>
                <c:pt idx="3811">
                  <c:v>95.224999999999994</c:v>
                </c:pt>
                <c:pt idx="3812">
                  <c:v>95.25</c:v>
                </c:pt>
                <c:pt idx="3813">
                  <c:v>95.274999999999991</c:v>
                </c:pt>
                <c:pt idx="3814">
                  <c:v>95.300000000000011</c:v>
                </c:pt>
                <c:pt idx="3815">
                  <c:v>95.325000000000003</c:v>
                </c:pt>
                <c:pt idx="3816">
                  <c:v>95.350000000000009</c:v>
                </c:pt>
                <c:pt idx="3817">
                  <c:v>95.374999999999986</c:v>
                </c:pt>
                <c:pt idx="3818">
                  <c:v>95.4</c:v>
                </c:pt>
                <c:pt idx="3819">
                  <c:v>95.425000000000011</c:v>
                </c:pt>
                <c:pt idx="3820">
                  <c:v>95.450000000000017</c:v>
                </c:pt>
                <c:pt idx="3821">
                  <c:v>95.474999999999994</c:v>
                </c:pt>
                <c:pt idx="3822">
                  <c:v>95.5</c:v>
                </c:pt>
                <c:pt idx="3823">
                  <c:v>95.524999999999991</c:v>
                </c:pt>
                <c:pt idx="3824">
                  <c:v>95.550000000000011</c:v>
                </c:pt>
                <c:pt idx="3825">
                  <c:v>95.575000000000003</c:v>
                </c:pt>
                <c:pt idx="3826">
                  <c:v>95.6</c:v>
                </c:pt>
                <c:pt idx="3827">
                  <c:v>95.624999999999986</c:v>
                </c:pt>
                <c:pt idx="3828">
                  <c:v>95.649999999999977</c:v>
                </c:pt>
                <c:pt idx="3829">
                  <c:v>95.674999999999983</c:v>
                </c:pt>
                <c:pt idx="3830">
                  <c:v>95.7</c:v>
                </c:pt>
                <c:pt idx="3831">
                  <c:v>95.724999999999994</c:v>
                </c:pt>
                <c:pt idx="3832">
                  <c:v>95.75</c:v>
                </c:pt>
                <c:pt idx="3833">
                  <c:v>95.774999999999991</c:v>
                </c:pt>
                <c:pt idx="3834">
                  <c:v>95.8</c:v>
                </c:pt>
                <c:pt idx="3835">
                  <c:v>95.825000000000003</c:v>
                </c:pt>
                <c:pt idx="3836">
                  <c:v>95.85</c:v>
                </c:pt>
                <c:pt idx="3837">
                  <c:v>95.874999999999986</c:v>
                </c:pt>
                <c:pt idx="3838">
                  <c:v>95.9</c:v>
                </c:pt>
                <c:pt idx="3839">
                  <c:v>95.925000000000011</c:v>
                </c:pt>
                <c:pt idx="3840">
                  <c:v>95.950000000000017</c:v>
                </c:pt>
                <c:pt idx="3841">
                  <c:v>95.974999999999994</c:v>
                </c:pt>
                <c:pt idx="3842">
                  <c:v>96</c:v>
                </c:pt>
                <c:pt idx="3843">
                  <c:v>96.024999999999991</c:v>
                </c:pt>
                <c:pt idx="3844">
                  <c:v>96.050000000000011</c:v>
                </c:pt>
                <c:pt idx="3845">
                  <c:v>96.075000000000003</c:v>
                </c:pt>
                <c:pt idx="3846">
                  <c:v>96.100000000000009</c:v>
                </c:pt>
                <c:pt idx="3847">
                  <c:v>96.124999999999986</c:v>
                </c:pt>
                <c:pt idx="3848">
                  <c:v>96.149999999999991</c:v>
                </c:pt>
                <c:pt idx="3849">
                  <c:v>96.174999999999983</c:v>
                </c:pt>
                <c:pt idx="3850">
                  <c:v>96.2</c:v>
                </c:pt>
                <c:pt idx="3851">
                  <c:v>96.224999999999994</c:v>
                </c:pt>
                <c:pt idx="3852">
                  <c:v>96.25</c:v>
                </c:pt>
                <c:pt idx="3853">
                  <c:v>96.274999999999991</c:v>
                </c:pt>
                <c:pt idx="3854">
                  <c:v>96.300000000000011</c:v>
                </c:pt>
                <c:pt idx="3855">
                  <c:v>96.325000000000003</c:v>
                </c:pt>
                <c:pt idx="3856">
                  <c:v>96.350000000000009</c:v>
                </c:pt>
                <c:pt idx="3857">
                  <c:v>96.374999999999972</c:v>
                </c:pt>
                <c:pt idx="3858">
                  <c:v>96.399999999999977</c:v>
                </c:pt>
                <c:pt idx="3859">
                  <c:v>96.424999999999997</c:v>
                </c:pt>
                <c:pt idx="3860">
                  <c:v>96.450000000000017</c:v>
                </c:pt>
                <c:pt idx="3861">
                  <c:v>96.474999999999994</c:v>
                </c:pt>
                <c:pt idx="3862">
                  <c:v>96.5</c:v>
                </c:pt>
                <c:pt idx="3863">
                  <c:v>96.524999999999991</c:v>
                </c:pt>
                <c:pt idx="3864">
                  <c:v>96.550000000000011</c:v>
                </c:pt>
                <c:pt idx="3865">
                  <c:v>96.575000000000003</c:v>
                </c:pt>
                <c:pt idx="3866">
                  <c:v>96.6</c:v>
                </c:pt>
                <c:pt idx="3867">
                  <c:v>96.624999999999986</c:v>
                </c:pt>
                <c:pt idx="3868">
                  <c:v>96.649999999999991</c:v>
                </c:pt>
                <c:pt idx="3869">
                  <c:v>96.674999999999983</c:v>
                </c:pt>
                <c:pt idx="3870">
                  <c:v>96.700000000000017</c:v>
                </c:pt>
                <c:pt idx="3871">
                  <c:v>96.725000000000009</c:v>
                </c:pt>
                <c:pt idx="3872">
                  <c:v>96.75</c:v>
                </c:pt>
                <c:pt idx="3873">
                  <c:v>96.774999999999991</c:v>
                </c:pt>
                <c:pt idx="3874">
                  <c:v>96.800000000000011</c:v>
                </c:pt>
                <c:pt idx="3875">
                  <c:v>96.825000000000003</c:v>
                </c:pt>
                <c:pt idx="3876">
                  <c:v>96.850000000000009</c:v>
                </c:pt>
                <c:pt idx="3877">
                  <c:v>96.874999999999986</c:v>
                </c:pt>
                <c:pt idx="3878">
                  <c:v>96.9</c:v>
                </c:pt>
                <c:pt idx="3879">
                  <c:v>96.925000000000011</c:v>
                </c:pt>
                <c:pt idx="3880">
                  <c:v>96.950000000000017</c:v>
                </c:pt>
                <c:pt idx="3881">
                  <c:v>96.974999999999994</c:v>
                </c:pt>
                <c:pt idx="3882">
                  <c:v>97</c:v>
                </c:pt>
                <c:pt idx="3883">
                  <c:v>97.024999999999991</c:v>
                </c:pt>
                <c:pt idx="3884">
                  <c:v>97.050000000000011</c:v>
                </c:pt>
                <c:pt idx="3885">
                  <c:v>97.075000000000003</c:v>
                </c:pt>
                <c:pt idx="3886">
                  <c:v>97.1</c:v>
                </c:pt>
                <c:pt idx="3887">
                  <c:v>97.124999999999986</c:v>
                </c:pt>
                <c:pt idx="3888">
                  <c:v>97.149999999999977</c:v>
                </c:pt>
                <c:pt idx="3889">
                  <c:v>97.174999999999983</c:v>
                </c:pt>
                <c:pt idx="3890">
                  <c:v>97.2</c:v>
                </c:pt>
                <c:pt idx="3891">
                  <c:v>97.224999999999994</c:v>
                </c:pt>
                <c:pt idx="3892">
                  <c:v>97.25</c:v>
                </c:pt>
                <c:pt idx="3893">
                  <c:v>97.274999999999991</c:v>
                </c:pt>
                <c:pt idx="3894">
                  <c:v>97.300000000000011</c:v>
                </c:pt>
                <c:pt idx="3895">
                  <c:v>97.325000000000003</c:v>
                </c:pt>
                <c:pt idx="3896">
                  <c:v>97.35</c:v>
                </c:pt>
                <c:pt idx="3897">
                  <c:v>97.374999999999986</c:v>
                </c:pt>
                <c:pt idx="3898">
                  <c:v>97.4</c:v>
                </c:pt>
                <c:pt idx="3899">
                  <c:v>97.425000000000011</c:v>
                </c:pt>
                <c:pt idx="3900">
                  <c:v>97.450000000000017</c:v>
                </c:pt>
                <c:pt idx="3901">
                  <c:v>97.475000000000009</c:v>
                </c:pt>
                <c:pt idx="3902">
                  <c:v>97.500000000000028</c:v>
                </c:pt>
                <c:pt idx="3903">
                  <c:v>97.524999999999991</c:v>
                </c:pt>
                <c:pt idx="3904">
                  <c:v>97.550000000000011</c:v>
                </c:pt>
                <c:pt idx="3905">
                  <c:v>97.575000000000003</c:v>
                </c:pt>
                <c:pt idx="3906">
                  <c:v>97.6</c:v>
                </c:pt>
                <c:pt idx="3907">
                  <c:v>97.624999999999986</c:v>
                </c:pt>
                <c:pt idx="3908">
                  <c:v>97.649999999999991</c:v>
                </c:pt>
                <c:pt idx="3909">
                  <c:v>97.674999999999983</c:v>
                </c:pt>
                <c:pt idx="3910">
                  <c:v>97.700000000000017</c:v>
                </c:pt>
                <c:pt idx="3911">
                  <c:v>97.724999999999994</c:v>
                </c:pt>
                <c:pt idx="3912">
                  <c:v>97.75</c:v>
                </c:pt>
                <c:pt idx="3913">
                  <c:v>97.774999999999977</c:v>
                </c:pt>
                <c:pt idx="3914">
                  <c:v>97.8</c:v>
                </c:pt>
                <c:pt idx="3915">
                  <c:v>97.825000000000003</c:v>
                </c:pt>
                <c:pt idx="3916">
                  <c:v>97.85</c:v>
                </c:pt>
                <c:pt idx="3917">
                  <c:v>97.874999999999986</c:v>
                </c:pt>
                <c:pt idx="3918">
                  <c:v>97.9</c:v>
                </c:pt>
                <c:pt idx="3919">
                  <c:v>97.924999999999997</c:v>
                </c:pt>
                <c:pt idx="3920">
                  <c:v>97.950000000000017</c:v>
                </c:pt>
                <c:pt idx="3921">
                  <c:v>97.974999999999994</c:v>
                </c:pt>
                <c:pt idx="3922">
                  <c:v>98</c:v>
                </c:pt>
                <c:pt idx="3923">
                  <c:v>98.024999999999991</c:v>
                </c:pt>
                <c:pt idx="3924">
                  <c:v>98.050000000000011</c:v>
                </c:pt>
                <c:pt idx="3925">
                  <c:v>98.075000000000003</c:v>
                </c:pt>
                <c:pt idx="3926">
                  <c:v>98.100000000000009</c:v>
                </c:pt>
                <c:pt idx="3927">
                  <c:v>98.124999999999986</c:v>
                </c:pt>
                <c:pt idx="3928">
                  <c:v>98.149999999999991</c:v>
                </c:pt>
                <c:pt idx="3929">
                  <c:v>98.174999999999983</c:v>
                </c:pt>
                <c:pt idx="3930">
                  <c:v>98.200000000000017</c:v>
                </c:pt>
                <c:pt idx="3931">
                  <c:v>98.225000000000009</c:v>
                </c:pt>
                <c:pt idx="3932">
                  <c:v>98.250000000000028</c:v>
                </c:pt>
                <c:pt idx="3933">
                  <c:v>98.274999999999991</c:v>
                </c:pt>
                <c:pt idx="3934">
                  <c:v>98.300000000000011</c:v>
                </c:pt>
                <c:pt idx="3935">
                  <c:v>98.325000000000003</c:v>
                </c:pt>
                <c:pt idx="3936">
                  <c:v>98.35</c:v>
                </c:pt>
                <c:pt idx="3937">
                  <c:v>98.374999999999986</c:v>
                </c:pt>
                <c:pt idx="3938">
                  <c:v>98.4</c:v>
                </c:pt>
                <c:pt idx="3939">
                  <c:v>98.425000000000011</c:v>
                </c:pt>
                <c:pt idx="3940">
                  <c:v>98.450000000000017</c:v>
                </c:pt>
                <c:pt idx="3941">
                  <c:v>98.474999999999994</c:v>
                </c:pt>
                <c:pt idx="3942">
                  <c:v>98.5</c:v>
                </c:pt>
                <c:pt idx="3943">
                  <c:v>98.524999999999977</c:v>
                </c:pt>
                <c:pt idx="3944">
                  <c:v>98.55</c:v>
                </c:pt>
                <c:pt idx="3945">
                  <c:v>98.575000000000003</c:v>
                </c:pt>
                <c:pt idx="3946">
                  <c:v>98.6</c:v>
                </c:pt>
                <c:pt idx="3947">
                  <c:v>98.624999999999986</c:v>
                </c:pt>
                <c:pt idx="3948">
                  <c:v>98.649999999999991</c:v>
                </c:pt>
                <c:pt idx="3949">
                  <c:v>98.674999999999983</c:v>
                </c:pt>
                <c:pt idx="3950">
                  <c:v>98.7</c:v>
                </c:pt>
                <c:pt idx="3951">
                  <c:v>98.724999999999994</c:v>
                </c:pt>
                <c:pt idx="3952">
                  <c:v>98.75</c:v>
                </c:pt>
                <c:pt idx="3953">
                  <c:v>98.774999999999991</c:v>
                </c:pt>
                <c:pt idx="3954">
                  <c:v>98.800000000000011</c:v>
                </c:pt>
                <c:pt idx="3955">
                  <c:v>98.825000000000003</c:v>
                </c:pt>
                <c:pt idx="3956">
                  <c:v>98.850000000000009</c:v>
                </c:pt>
                <c:pt idx="3957">
                  <c:v>98.874999999999986</c:v>
                </c:pt>
                <c:pt idx="3958">
                  <c:v>98.9</c:v>
                </c:pt>
                <c:pt idx="3959">
                  <c:v>98.925000000000011</c:v>
                </c:pt>
                <c:pt idx="3960">
                  <c:v>98.950000000000017</c:v>
                </c:pt>
                <c:pt idx="3961">
                  <c:v>98.975000000000009</c:v>
                </c:pt>
                <c:pt idx="3962">
                  <c:v>99</c:v>
                </c:pt>
                <c:pt idx="3963">
                  <c:v>99.024999999999991</c:v>
                </c:pt>
                <c:pt idx="3964">
                  <c:v>99.050000000000011</c:v>
                </c:pt>
                <c:pt idx="3965">
                  <c:v>99.075000000000003</c:v>
                </c:pt>
                <c:pt idx="3966">
                  <c:v>99.1</c:v>
                </c:pt>
                <c:pt idx="3967">
                  <c:v>99.124999999999986</c:v>
                </c:pt>
                <c:pt idx="3968">
                  <c:v>99.149999999999991</c:v>
                </c:pt>
                <c:pt idx="3969">
                  <c:v>99.174999999999983</c:v>
                </c:pt>
                <c:pt idx="3970">
                  <c:v>99.2</c:v>
                </c:pt>
                <c:pt idx="3971">
                  <c:v>99.224999999999994</c:v>
                </c:pt>
                <c:pt idx="3972">
                  <c:v>99.25</c:v>
                </c:pt>
                <c:pt idx="3973">
                  <c:v>99.274999999999991</c:v>
                </c:pt>
                <c:pt idx="3974">
                  <c:v>99.3</c:v>
                </c:pt>
                <c:pt idx="3975">
                  <c:v>99.325000000000003</c:v>
                </c:pt>
                <c:pt idx="3976">
                  <c:v>99.35</c:v>
                </c:pt>
                <c:pt idx="3977">
                  <c:v>99.374999999999986</c:v>
                </c:pt>
                <c:pt idx="3978">
                  <c:v>99.4</c:v>
                </c:pt>
                <c:pt idx="3979">
                  <c:v>99.425000000000011</c:v>
                </c:pt>
                <c:pt idx="3980">
                  <c:v>99.450000000000017</c:v>
                </c:pt>
                <c:pt idx="3981">
                  <c:v>99.474999999999994</c:v>
                </c:pt>
                <c:pt idx="3982">
                  <c:v>99.5</c:v>
                </c:pt>
                <c:pt idx="3983">
                  <c:v>99.524999999999991</c:v>
                </c:pt>
                <c:pt idx="3984">
                  <c:v>99.550000000000011</c:v>
                </c:pt>
                <c:pt idx="3985">
                  <c:v>99.575000000000003</c:v>
                </c:pt>
                <c:pt idx="3986">
                  <c:v>99.600000000000009</c:v>
                </c:pt>
                <c:pt idx="3987">
                  <c:v>99.624999999999986</c:v>
                </c:pt>
                <c:pt idx="3988">
                  <c:v>99.649999999999991</c:v>
                </c:pt>
                <c:pt idx="3989">
                  <c:v>99.674999999999983</c:v>
                </c:pt>
                <c:pt idx="3990">
                  <c:v>99.7</c:v>
                </c:pt>
                <c:pt idx="3991">
                  <c:v>99.724999999999994</c:v>
                </c:pt>
                <c:pt idx="3992">
                  <c:v>99.75</c:v>
                </c:pt>
                <c:pt idx="3993">
                  <c:v>99.774999999999991</c:v>
                </c:pt>
                <c:pt idx="3994">
                  <c:v>99.800000000000011</c:v>
                </c:pt>
                <c:pt idx="3995">
                  <c:v>99.825000000000003</c:v>
                </c:pt>
                <c:pt idx="3996">
                  <c:v>99.85</c:v>
                </c:pt>
                <c:pt idx="3997">
                  <c:v>99.874999999999972</c:v>
                </c:pt>
                <c:pt idx="3998">
                  <c:v>99.899999999999977</c:v>
                </c:pt>
                <c:pt idx="3999">
                  <c:v>99.924999999999997</c:v>
                </c:pt>
                <c:pt idx="4000">
                  <c:v>99.950000000000017</c:v>
                </c:pt>
              </c:numCache>
            </c:numRef>
          </c:xVal>
          <c:yVal>
            <c:numRef>
              <c:f>'Timing Data'!$R$3:$R$4003</c:f>
              <c:numCache>
                <c:formatCode>General</c:formatCode>
                <c:ptCount val="4001"/>
                <c:pt idx="0">
                  <c:v>7.9214740830033954E-3</c:v>
                </c:pt>
                <c:pt idx="1">
                  <c:v>7.5770621663510274E-3</c:v>
                </c:pt>
                <c:pt idx="2">
                  <c:v>7.3474542219160791E-3</c:v>
                </c:pt>
                <c:pt idx="3">
                  <c:v>7.2900522358074022E-3</c:v>
                </c:pt>
                <c:pt idx="4">
                  <c:v>7.3474542219160791E-3</c:v>
                </c:pt>
                <c:pt idx="5">
                  <c:v>7.3474542219160791E-3</c:v>
                </c:pt>
                <c:pt idx="6">
                  <c:v>7.0604442913724834E-3</c:v>
                </c:pt>
                <c:pt idx="7">
                  <c:v>6.5438264163940859E-3</c:v>
                </c:pt>
                <c:pt idx="8">
                  <c:v>6.1420125136329804E-3</c:v>
                </c:pt>
                <c:pt idx="9">
                  <c:v>6.0272085414155322E-3</c:v>
                </c:pt>
                <c:pt idx="10">
                  <c:v>6.2568164858504971E-3</c:v>
                </c:pt>
                <c:pt idx="11">
                  <c:v>6.3142184719591522E-3</c:v>
                </c:pt>
                <c:pt idx="12">
                  <c:v>6.1420125136329804E-3</c:v>
                </c:pt>
                <c:pt idx="13">
                  <c:v>5.7976005969806923E-3</c:v>
                </c:pt>
                <c:pt idx="14">
                  <c:v>5.6827966247632788E-3</c:v>
                </c:pt>
                <c:pt idx="15">
                  <c:v>5.7976005969806923E-3</c:v>
                </c:pt>
                <c:pt idx="16">
                  <c:v>5.9698065553068225E-3</c:v>
                </c:pt>
                <c:pt idx="17">
                  <c:v>5.9124045691980945E-3</c:v>
                </c:pt>
                <c:pt idx="18">
                  <c:v>5.6827966247632788E-3</c:v>
                </c:pt>
                <c:pt idx="19">
                  <c:v>5.3957866942196892E-3</c:v>
                </c:pt>
                <c:pt idx="20">
                  <c:v>5.1087767636760293E-3</c:v>
                </c:pt>
                <c:pt idx="21">
                  <c:v>4.9939727914586913E-3</c:v>
                </c:pt>
                <c:pt idx="22">
                  <c:v>4.9939727914586913E-3</c:v>
                </c:pt>
                <c:pt idx="23">
                  <c:v>5.0513747775673039E-3</c:v>
                </c:pt>
                <c:pt idx="24">
                  <c:v>4.9365708053499147E-3</c:v>
                </c:pt>
                <c:pt idx="25">
                  <c:v>4.7643648470237065E-3</c:v>
                </c:pt>
                <c:pt idx="26">
                  <c:v>4.7069628609149924E-3</c:v>
                </c:pt>
                <c:pt idx="27">
                  <c:v>4.7069628609149924E-3</c:v>
                </c:pt>
                <c:pt idx="28">
                  <c:v>4.6495608748062713E-3</c:v>
                </c:pt>
                <c:pt idx="29">
                  <c:v>4.3625509442626713E-3</c:v>
                </c:pt>
                <c:pt idx="30">
                  <c:v>4.0755410137191224E-3</c:v>
                </c:pt>
                <c:pt idx="31">
                  <c:v>4.0755410137191224E-3</c:v>
                </c:pt>
                <c:pt idx="32">
                  <c:v>4.4773549164801134E-3</c:v>
                </c:pt>
                <c:pt idx="33">
                  <c:v>4.9365708053499147E-3</c:v>
                </c:pt>
                <c:pt idx="34">
                  <c:v>4.9365708053499147E-3</c:v>
                </c:pt>
                <c:pt idx="35">
                  <c:v>4.5921588886975485E-3</c:v>
                </c:pt>
                <c:pt idx="36">
                  <c:v>4.1329429998277984E-3</c:v>
                </c:pt>
                <c:pt idx="37">
                  <c:v>3.9033350553930005E-3</c:v>
                </c:pt>
                <c:pt idx="38">
                  <c:v>3.7311290970668057E-3</c:v>
                </c:pt>
                <c:pt idx="39">
                  <c:v>3.5589231387406261E-3</c:v>
                </c:pt>
                <c:pt idx="40">
                  <c:v>3.5015211526319596E-3</c:v>
                </c:pt>
                <c:pt idx="41">
                  <c:v>3.7311290970668057E-3</c:v>
                </c:pt>
                <c:pt idx="42">
                  <c:v>4.0181390276103554E-3</c:v>
                </c:pt>
                <c:pt idx="43">
                  <c:v>3.9033350553930005E-3</c:v>
                </c:pt>
                <c:pt idx="44">
                  <c:v>3.4441191665231874E-3</c:v>
                </c:pt>
                <c:pt idx="45">
                  <c:v>3.0423052637621483E-3</c:v>
                </c:pt>
                <c:pt idx="46">
                  <c:v>3.0423052637621483E-3</c:v>
                </c:pt>
                <c:pt idx="47">
                  <c:v>3.3293151943057228E-3</c:v>
                </c:pt>
                <c:pt idx="48">
                  <c:v>3.3867171804144486E-3</c:v>
                </c:pt>
                <c:pt idx="49">
                  <c:v>3.1571092359796056E-3</c:v>
                </c:pt>
                <c:pt idx="50">
                  <c:v>2.9275012915447396E-3</c:v>
                </c:pt>
                <c:pt idx="51">
                  <c:v>2.8700993054359756E-3</c:v>
                </c:pt>
                <c:pt idx="52">
                  <c:v>2.984903277653462E-3</c:v>
                </c:pt>
                <c:pt idx="53">
                  <c:v>2.9275012915447396E-3</c:v>
                </c:pt>
                <c:pt idx="54">
                  <c:v>2.8700993054359756E-3</c:v>
                </c:pt>
                <c:pt idx="55">
                  <c:v>3.0423052637621483E-3</c:v>
                </c:pt>
                <c:pt idx="56">
                  <c:v>3.5015211526319596E-3</c:v>
                </c:pt>
                <c:pt idx="57">
                  <c:v>3.788531083175554E-3</c:v>
                </c:pt>
                <c:pt idx="58">
                  <c:v>3.6737271109580829E-3</c:v>
                </c:pt>
                <c:pt idx="59">
                  <c:v>3.3293151943057228E-3</c:v>
                </c:pt>
                <c:pt idx="60">
                  <c:v>3.2145112220883418E-3</c:v>
                </c:pt>
                <c:pt idx="61">
                  <c:v>3.4441191665231874E-3</c:v>
                </c:pt>
                <c:pt idx="62">
                  <c:v>3.6163251248493202E-3</c:v>
                </c:pt>
                <c:pt idx="63">
                  <c:v>3.6163251248493202E-3</c:v>
                </c:pt>
                <c:pt idx="64">
                  <c:v>3.5015211526319596E-3</c:v>
                </c:pt>
                <c:pt idx="65">
                  <c:v>3.5015211526319596E-3</c:v>
                </c:pt>
                <c:pt idx="66">
                  <c:v>3.7311290970668057E-3</c:v>
                </c:pt>
                <c:pt idx="67">
                  <c:v>3.788531083175554E-3</c:v>
                </c:pt>
                <c:pt idx="68">
                  <c:v>3.7311290970668057E-3</c:v>
                </c:pt>
                <c:pt idx="69">
                  <c:v>3.788531083175554E-3</c:v>
                </c:pt>
                <c:pt idx="70">
                  <c:v>4.0755410137191224E-3</c:v>
                </c:pt>
                <c:pt idx="71">
                  <c:v>4.3625509442626713E-3</c:v>
                </c:pt>
                <c:pt idx="72">
                  <c:v>4.247746972045237E-3</c:v>
                </c:pt>
                <c:pt idx="73">
                  <c:v>3.8459330692842252E-3</c:v>
                </c:pt>
                <c:pt idx="74">
                  <c:v>3.5589231387406261E-3</c:v>
                </c:pt>
                <c:pt idx="75">
                  <c:v>3.788531083175554E-3</c:v>
                </c:pt>
                <c:pt idx="76">
                  <c:v>4.3625509442626713E-3</c:v>
                </c:pt>
                <c:pt idx="77">
                  <c:v>4.8217668331324414E-3</c:v>
                </c:pt>
                <c:pt idx="78">
                  <c:v>4.9939727914586913E-3</c:v>
                </c:pt>
                <c:pt idx="79">
                  <c:v>4.9365708053499147E-3</c:v>
                </c:pt>
                <c:pt idx="80">
                  <c:v>4.8217668331324414E-3</c:v>
                </c:pt>
                <c:pt idx="81">
                  <c:v>4.8217668331324414E-3</c:v>
                </c:pt>
                <c:pt idx="82">
                  <c:v>5.0513747775673039E-3</c:v>
                </c:pt>
                <c:pt idx="83">
                  <c:v>5.3383847081109013E-3</c:v>
                </c:pt>
                <c:pt idx="84">
                  <c:v>5.6253946386544875E-3</c:v>
                </c:pt>
                <c:pt idx="85">
                  <c:v>5.7976005969806923E-3</c:v>
                </c:pt>
                <c:pt idx="86">
                  <c:v>5.9124045691980945E-3</c:v>
                </c:pt>
                <c:pt idx="87">
                  <c:v>6.1420125136329804E-3</c:v>
                </c:pt>
                <c:pt idx="88">
                  <c:v>6.4290224441766854E-3</c:v>
                </c:pt>
                <c:pt idx="89">
                  <c:v>6.601228402502878E-3</c:v>
                </c:pt>
                <c:pt idx="90">
                  <c:v>6.5438264163940859E-3</c:v>
                </c:pt>
                <c:pt idx="91">
                  <c:v>6.3716204580679123E-3</c:v>
                </c:pt>
                <c:pt idx="92">
                  <c:v>6.3716204580679123E-3</c:v>
                </c:pt>
                <c:pt idx="93">
                  <c:v>6.7160323747202178E-3</c:v>
                </c:pt>
                <c:pt idx="94">
                  <c:v>7.0604442913724834E-3</c:v>
                </c:pt>
                <c:pt idx="95">
                  <c:v>7.2326502496986933E-3</c:v>
                </c:pt>
                <c:pt idx="96">
                  <c:v>7.1752482635899914E-3</c:v>
                </c:pt>
                <c:pt idx="97">
                  <c:v>7.0604442913724834E-3</c:v>
                </c:pt>
                <c:pt idx="98">
                  <c:v>7.3474542219160791E-3</c:v>
                </c:pt>
                <c:pt idx="99">
                  <c:v>7.8640720968945598E-3</c:v>
                </c:pt>
                <c:pt idx="100">
                  <c:v>8.4954939440904775E-3</c:v>
                </c:pt>
                <c:pt idx="101">
                  <c:v>8.8399058607428003E-3</c:v>
                </c:pt>
                <c:pt idx="102">
                  <c:v>8.8399058607428003E-3</c:v>
                </c:pt>
                <c:pt idx="103">
                  <c:v>8.6102979163080653E-3</c:v>
                </c:pt>
                <c:pt idx="104">
                  <c:v>8.5528959301993772E-3</c:v>
                </c:pt>
                <c:pt idx="105">
                  <c:v>8.7251018885253547E-3</c:v>
                </c:pt>
                <c:pt idx="106">
                  <c:v>9.0695138051777764E-3</c:v>
                </c:pt>
                <c:pt idx="107">
                  <c:v>9.4139257218299743E-3</c:v>
                </c:pt>
                <c:pt idx="108">
                  <c:v>9.586131680156134E-3</c:v>
                </c:pt>
                <c:pt idx="109">
                  <c:v>9.758337638482403E-3</c:v>
                </c:pt>
                <c:pt idx="110">
                  <c:v>9.9305435968086442E-3</c:v>
                </c:pt>
                <c:pt idx="111">
                  <c:v>1.0160151541243412E-2</c:v>
                </c:pt>
                <c:pt idx="112">
                  <c:v>1.0274955513460781E-2</c:v>
                </c:pt>
                <c:pt idx="113">
                  <c:v>1.0217553527352045E-2</c:v>
                </c:pt>
                <c:pt idx="114">
                  <c:v>1.0160151541243412E-2</c:v>
                </c:pt>
                <c:pt idx="115">
                  <c:v>1.0389759485678251E-2</c:v>
                </c:pt>
                <c:pt idx="116">
                  <c:v>1.0676769416221799E-2</c:v>
                </c:pt>
                <c:pt idx="117">
                  <c:v>1.0906377360656732E-2</c:v>
                </c:pt>
                <c:pt idx="118">
                  <c:v>1.0906377360656732E-2</c:v>
                </c:pt>
                <c:pt idx="119">
                  <c:v>1.0791573388439425E-2</c:v>
                </c:pt>
                <c:pt idx="120">
                  <c:v>1.1021181332874287E-2</c:v>
                </c:pt>
                <c:pt idx="121">
                  <c:v>1.1480397221743882E-2</c:v>
                </c:pt>
                <c:pt idx="122">
                  <c:v>1.1939613110613629E-2</c:v>
                </c:pt>
                <c:pt idx="123">
                  <c:v>1.1997015096722472E-2</c:v>
                </c:pt>
                <c:pt idx="124">
                  <c:v>1.1882211124504907E-2</c:v>
                </c:pt>
                <c:pt idx="125">
                  <c:v>1.1824809138396387E-2</c:v>
                </c:pt>
                <c:pt idx="126">
                  <c:v>1.21692210550485E-2</c:v>
                </c:pt>
                <c:pt idx="127">
                  <c:v>1.27432409161357E-2</c:v>
                </c:pt>
                <c:pt idx="128">
                  <c:v>1.3202456805005496E-2</c:v>
                </c:pt>
                <c:pt idx="129">
                  <c:v>1.3259858791114324E-2</c:v>
                </c:pt>
                <c:pt idx="130">
                  <c:v>1.297284886057058E-2</c:v>
                </c:pt>
                <c:pt idx="131">
                  <c:v>1.2800642902244242E-2</c:v>
                </c:pt>
                <c:pt idx="132">
                  <c:v>1.2858044888353135E-2</c:v>
                </c:pt>
                <c:pt idx="133">
                  <c:v>1.3202456805005496E-2</c:v>
                </c:pt>
                <c:pt idx="134">
                  <c:v>1.3489466735549059E-2</c:v>
                </c:pt>
                <c:pt idx="135">
                  <c:v>1.3546868721657942E-2</c:v>
                </c:pt>
                <c:pt idx="136">
                  <c:v>1.3546868721657942E-2</c:v>
                </c:pt>
                <c:pt idx="137">
                  <c:v>1.3661672693875439E-2</c:v>
                </c:pt>
                <c:pt idx="138">
                  <c:v>1.3891280638310287E-2</c:v>
                </c:pt>
                <c:pt idx="139">
                  <c:v>1.4120888582744962E-2</c:v>
                </c:pt>
                <c:pt idx="140">
                  <c:v>1.4178290568853598E-2</c:v>
                </c:pt>
                <c:pt idx="141">
                  <c:v>1.4178290568853598E-2</c:v>
                </c:pt>
                <c:pt idx="142">
                  <c:v>1.4235692554962378E-2</c:v>
                </c:pt>
                <c:pt idx="143">
                  <c:v>1.4407898513288589E-2</c:v>
                </c:pt>
                <c:pt idx="144">
                  <c:v>1.4407898513288589E-2</c:v>
                </c:pt>
                <c:pt idx="145">
                  <c:v>1.4235692554962378E-2</c:v>
                </c:pt>
                <c:pt idx="146">
                  <c:v>1.4120888582744962E-2</c:v>
                </c:pt>
                <c:pt idx="147">
                  <c:v>1.4293094541071118E-2</c:v>
                </c:pt>
                <c:pt idx="148">
                  <c:v>1.4580104471614721E-2</c:v>
                </c:pt>
                <c:pt idx="149">
                  <c:v>1.4580104471614721E-2</c:v>
                </c:pt>
                <c:pt idx="150">
                  <c:v>1.4350496527179674E-2</c:v>
                </c:pt>
                <c:pt idx="151">
                  <c:v>1.4293094541071118E-2</c:v>
                </c:pt>
                <c:pt idx="152">
                  <c:v>1.4522702485506004E-2</c:v>
                </c:pt>
                <c:pt idx="153">
                  <c:v>1.4809712416049592E-2</c:v>
                </c:pt>
                <c:pt idx="154">
                  <c:v>1.4694908443832191E-2</c:v>
                </c:pt>
                <c:pt idx="155">
                  <c:v>1.4235692554962378E-2</c:v>
                </c:pt>
                <c:pt idx="156">
                  <c:v>1.377647666609281E-2</c:v>
                </c:pt>
                <c:pt idx="157">
                  <c:v>1.3833878652201547E-2</c:v>
                </c:pt>
                <c:pt idx="158">
                  <c:v>1.4293094541071118E-2</c:v>
                </c:pt>
                <c:pt idx="159">
                  <c:v>1.4694908443832191E-2</c:v>
                </c:pt>
                <c:pt idx="160">
                  <c:v>1.4580104471614721E-2</c:v>
                </c:pt>
                <c:pt idx="161">
                  <c:v>1.4120888582744962E-2</c:v>
                </c:pt>
                <c:pt idx="162">
                  <c:v>1.3661672693875439E-2</c:v>
                </c:pt>
                <c:pt idx="163">
                  <c:v>1.3661672693875439E-2</c:v>
                </c:pt>
                <c:pt idx="164">
                  <c:v>1.4006084610527634E-2</c:v>
                </c:pt>
                <c:pt idx="165">
                  <c:v>1.4178290568853598E-2</c:v>
                </c:pt>
                <c:pt idx="166">
                  <c:v>1.3891280638310287E-2</c:v>
                </c:pt>
                <c:pt idx="167">
                  <c:v>1.337466276333161E-2</c:v>
                </c:pt>
                <c:pt idx="168">
                  <c:v>1.3087652832788031E-2</c:v>
                </c:pt>
                <c:pt idx="169">
                  <c:v>1.3317260777222888E-2</c:v>
                </c:pt>
                <c:pt idx="170">
                  <c:v>1.3661672693875439E-2</c:v>
                </c:pt>
                <c:pt idx="171">
                  <c:v>1.3661672693875439E-2</c:v>
                </c:pt>
                <c:pt idx="172">
                  <c:v>1.3259858791114324E-2</c:v>
                </c:pt>
                <c:pt idx="173">
                  <c:v>1.2800642902244242E-2</c:v>
                </c:pt>
                <c:pt idx="174">
                  <c:v>1.27432409161357E-2</c:v>
                </c:pt>
                <c:pt idx="175">
                  <c:v>1.2858044888353135E-2</c:v>
                </c:pt>
                <c:pt idx="176">
                  <c:v>1.2858044888353135E-2</c:v>
                </c:pt>
                <c:pt idx="177">
                  <c:v>1.2685838930026979E-2</c:v>
                </c:pt>
                <c:pt idx="178">
                  <c:v>1.2685838930026979E-2</c:v>
                </c:pt>
                <c:pt idx="179">
                  <c:v>1.2915446874461818E-2</c:v>
                </c:pt>
                <c:pt idx="180">
                  <c:v>1.2915446874461818E-2</c:v>
                </c:pt>
                <c:pt idx="181">
                  <c:v>1.2456230985592098E-2</c:v>
                </c:pt>
                <c:pt idx="182">
                  <c:v>1.1824809138396387E-2</c:v>
                </c:pt>
                <c:pt idx="183">
                  <c:v>1.1422995235635417E-2</c:v>
                </c:pt>
                <c:pt idx="184">
                  <c:v>1.1480397221743882E-2</c:v>
                </c:pt>
                <c:pt idx="185">
                  <c:v>1.171000516617887E-2</c:v>
                </c:pt>
                <c:pt idx="186">
                  <c:v>1.1595201193961336E-2</c:v>
                </c:pt>
                <c:pt idx="187">
                  <c:v>1.1193387291200334E-2</c:v>
                </c:pt>
                <c:pt idx="188">
                  <c:v>1.0791573388439425E-2</c:v>
                </c:pt>
                <c:pt idx="189">
                  <c:v>1.0561965444004381E-2</c:v>
                </c:pt>
                <c:pt idx="190">
                  <c:v>1.0447161471786924E-2</c:v>
                </c:pt>
                <c:pt idx="191">
                  <c:v>1.0389759485678251E-2</c:v>
                </c:pt>
                <c:pt idx="192">
                  <c:v>1.010274955513461E-2</c:v>
                </c:pt>
                <c:pt idx="193">
                  <c:v>9.8157396245911813E-3</c:v>
                </c:pt>
                <c:pt idx="194">
                  <c:v>9.758337638482403E-3</c:v>
                </c:pt>
                <c:pt idx="195">
                  <c:v>9.8157396245911813E-3</c:v>
                </c:pt>
                <c:pt idx="196">
                  <c:v>9.758337638482403E-3</c:v>
                </c:pt>
                <c:pt idx="197">
                  <c:v>9.2417197635038181E-3</c:v>
                </c:pt>
                <c:pt idx="198">
                  <c:v>8.6676999024167031E-3</c:v>
                </c:pt>
                <c:pt idx="199">
                  <c:v>8.3806899718731915E-3</c:v>
                </c:pt>
                <c:pt idx="200">
                  <c:v>8.5528959301993772E-3</c:v>
                </c:pt>
                <c:pt idx="201">
                  <c:v>8.8399058607428003E-3</c:v>
                </c:pt>
                <c:pt idx="202">
                  <c:v>8.5528959301993772E-3</c:v>
                </c:pt>
                <c:pt idx="203">
                  <c:v>7.6918661385684192E-3</c:v>
                </c:pt>
                <c:pt idx="204">
                  <c:v>6.9456403191550976E-3</c:v>
                </c:pt>
                <c:pt idx="205">
                  <c:v>6.7160323747202178E-3</c:v>
                </c:pt>
                <c:pt idx="206">
                  <c:v>6.9456403191550976E-3</c:v>
                </c:pt>
                <c:pt idx="207">
                  <c:v>6.9456403191550976E-3</c:v>
                </c:pt>
                <c:pt idx="208">
                  <c:v>6.486424430285324E-3</c:v>
                </c:pt>
                <c:pt idx="209">
                  <c:v>5.9124045691980945E-3</c:v>
                </c:pt>
                <c:pt idx="210">
                  <c:v>5.6253946386544875E-3</c:v>
                </c:pt>
                <c:pt idx="211">
                  <c:v>5.6827966247632788E-3</c:v>
                </c:pt>
                <c:pt idx="212">
                  <c:v>5.6827966247632788E-3</c:v>
                </c:pt>
                <c:pt idx="213">
                  <c:v>5.4531886803283842E-3</c:v>
                </c:pt>
                <c:pt idx="214">
                  <c:v>5.0513747775673039E-3</c:v>
                </c:pt>
                <c:pt idx="215">
                  <c:v>4.8217668331324414E-3</c:v>
                </c:pt>
                <c:pt idx="216">
                  <c:v>4.7069628609149924E-3</c:v>
                </c:pt>
                <c:pt idx="217">
                  <c:v>4.5921588886975485E-3</c:v>
                </c:pt>
                <c:pt idx="218">
                  <c:v>4.247746972045237E-3</c:v>
                </c:pt>
                <c:pt idx="219">
                  <c:v>3.9033350553930005E-3</c:v>
                </c:pt>
                <c:pt idx="220">
                  <c:v>3.5589231387406261E-3</c:v>
                </c:pt>
                <c:pt idx="221">
                  <c:v>3.1571092359796056E-3</c:v>
                </c:pt>
                <c:pt idx="222">
                  <c:v>2.6978933471098476E-3</c:v>
                </c:pt>
                <c:pt idx="223">
                  <c:v>2.3534814304575014E-3</c:v>
                </c:pt>
                <c:pt idx="224">
                  <c:v>2.4108834165662142E-3</c:v>
                </c:pt>
                <c:pt idx="225">
                  <c:v>2.5830893748924281E-3</c:v>
                </c:pt>
                <c:pt idx="226">
                  <c:v>2.4682854026749452E-3</c:v>
                </c:pt>
                <c:pt idx="227">
                  <c:v>1.8942655415877759E-3</c:v>
                </c:pt>
                <c:pt idx="228">
                  <c:v>1.3776476666092835E-3</c:v>
                </c:pt>
                <c:pt idx="229">
                  <c:v>1.5498536249354388E-3</c:v>
                </c:pt>
                <c:pt idx="230">
                  <c:v>2.123873486022638E-3</c:v>
                </c:pt>
                <c:pt idx="231">
                  <c:v>2.1812754721313634E-3</c:v>
                </c:pt>
                <c:pt idx="232">
                  <c:v>1.2628436943918303E-3</c:v>
                </c:pt>
                <c:pt idx="233">
                  <c:v>1.1480397221743907E-4</c:v>
                </c:pt>
                <c:pt idx="234">
                  <c:v>-2.8700993054359922E-4</c:v>
                </c:pt>
                <c:pt idx="235">
                  <c:v>2.296079444348775E-4</c:v>
                </c:pt>
                <c:pt idx="236">
                  <c:v>8.6102979163080867E-4</c:v>
                </c:pt>
                <c:pt idx="237">
                  <c:v>8.6102979163080867E-4</c:v>
                </c:pt>
                <c:pt idx="238">
                  <c:v>5.7401986108720492E-5</c:v>
                </c:pt>
                <c:pt idx="239">
                  <c:v>-7.4622581941337135E-4</c:v>
                </c:pt>
                <c:pt idx="240">
                  <c:v>-1.2628436943918303E-3</c:v>
                </c:pt>
                <c:pt idx="241">
                  <c:v>-1.4350496527179818E-3</c:v>
                </c:pt>
                <c:pt idx="242">
                  <c:v>-1.3202456805005581E-3</c:v>
                </c:pt>
                <c:pt idx="243">
                  <c:v>-1.0906377360656821E-3</c:v>
                </c:pt>
                <c:pt idx="244">
                  <c:v>-8.6102979163080867E-4</c:v>
                </c:pt>
                <c:pt idx="245">
                  <c:v>-1.0332357499569541E-3</c:v>
                </c:pt>
                <c:pt idx="246">
                  <c:v>-1.7220595832616093E-3</c:v>
                </c:pt>
                <c:pt idx="247">
                  <c:v>-2.3534814304575014E-3</c:v>
                </c:pt>
                <c:pt idx="248">
                  <c:v>-2.4682854026749452E-3</c:v>
                </c:pt>
                <c:pt idx="249">
                  <c:v>-2.0664714999138927E-3</c:v>
                </c:pt>
                <c:pt idx="250">
                  <c:v>-1.9516675276964848E-3</c:v>
                </c:pt>
                <c:pt idx="251">
                  <c:v>-2.4682854026749452E-3</c:v>
                </c:pt>
                <c:pt idx="252">
                  <c:v>-3.1571092359796056E-3</c:v>
                </c:pt>
                <c:pt idx="253">
                  <c:v>-3.0423052637621483E-3</c:v>
                </c:pt>
                <c:pt idx="254">
                  <c:v>-2.1812754721313634E-3</c:v>
                </c:pt>
                <c:pt idx="255">
                  <c:v>-1.492451638826729E-3</c:v>
                </c:pt>
                <c:pt idx="256">
                  <c:v>-1.7794615693703195E-3</c:v>
                </c:pt>
                <c:pt idx="257">
                  <c:v>-2.8700993054359756E-3</c:v>
                </c:pt>
                <c:pt idx="258">
                  <c:v>-3.5589231387406261E-3</c:v>
                </c:pt>
                <c:pt idx="259">
                  <c:v>-3.2719132081970768E-3</c:v>
                </c:pt>
                <c:pt idx="260">
                  <c:v>-2.5830893748924281E-3</c:v>
                </c:pt>
                <c:pt idx="261">
                  <c:v>-2.5830893748924281E-3</c:v>
                </c:pt>
                <c:pt idx="262">
                  <c:v>-3.2719132081970768E-3</c:v>
                </c:pt>
                <c:pt idx="263">
                  <c:v>-3.8459330692842252E-3</c:v>
                </c:pt>
                <c:pt idx="264">
                  <c:v>-3.6163251248493202E-3</c:v>
                </c:pt>
                <c:pt idx="265">
                  <c:v>-2.984903277653462E-3</c:v>
                </c:pt>
                <c:pt idx="266">
                  <c:v>-2.6978933471098476E-3</c:v>
                </c:pt>
                <c:pt idx="267">
                  <c:v>-2.984903277653462E-3</c:v>
                </c:pt>
                <c:pt idx="268">
                  <c:v>-3.4441191665231874E-3</c:v>
                </c:pt>
                <c:pt idx="269">
                  <c:v>-3.5589231387406261E-3</c:v>
                </c:pt>
                <c:pt idx="270">
                  <c:v>-3.3293151943057228E-3</c:v>
                </c:pt>
                <c:pt idx="271">
                  <c:v>-3.0997072498708815E-3</c:v>
                </c:pt>
                <c:pt idx="272">
                  <c:v>-3.0423052637621483E-3</c:v>
                </c:pt>
                <c:pt idx="273">
                  <c:v>-2.984903277653462E-3</c:v>
                </c:pt>
                <c:pt idx="274">
                  <c:v>-2.9275012915447396E-3</c:v>
                </c:pt>
                <c:pt idx="275">
                  <c:v>-2.9275012915447396E-3</c:v>
                </c:pt>
                <c:pt idx="276">
                  <c:v>-3.0423052637621483E-3</c:v>
                </c:pt>
                <c:pt idx="277">
                  <c:v>-3.0423052637621483E-3</c:v>
                </c:pt>
                <c:pt idx="278">
                  <c:v>-2.8700993054359756E-3</c:v>
                </c:pt>
                <c:pt idx="279">
                  <c:v>-2.6978933471098476E-3</c:v>
                </c:pt>
                <c:pt idx="280">
                  <c:v>-2.6978933471098476E-3</c:v>
                </c:pt>
                <c:pt idx="281">
                  <c:v>-2.8126973193272477E-3</c:v>
                </c:pt>
                <c:pt idx="282">
                  <c:v>-2.8126973193272477E-3</c:v>
                </c:pt>
                <c:pt idx="283">
                  <c:v>-2.6404913610011491E-3</c:v>
                </c:pt>
                <c:pt idx="284">
                  <c:v>-2.3534814304575014E-3</c:v>
                </c:pt>
                <c:pt idx="285">
                  <c:v>-2.123873486022638E-3</c:v>
                </c:pt>
                <c:pt idx="286">
                  <c:v>-1.8942655415877759E-3</c:v>
                </c:pt>
                <c:pt idx="287">
                  <c:v>-1.607255611044144E-3</c:v>
                </c:pt>
                <c:pt idx="288">
                  <c:v>-1.4350496527179818E-3</c:v>
                </c:pt>
                <c:pt idx="289">
                  <c:v>-1.3202456805005581E-3</c:v>
                </c:pt>
                <c:pt idx="290">
                  <c:v>-1.2054417082831067E-3</c:v>
                </c:pt>
                <c:pt idx="291">
                  <c:v>-9.184317777395101E-4</c:v>
                </c:pt>
                <c:pt idx="292">
                  <c:v>-5.7401986108720181E-4</c:v>
                </c:pt>
                <c:pt idx="293">
                  <c:v>-2.8700993054359922E-4</c:v>
                </c:pt>
                <c:pt idx="294">
                  <c:v>-1.7220595832616163E-4</c:v>
                </c:pt>
                <c:pt idx="295">
                  <c:v>-1.7220595832616163E-4</c:v>
                </c:pt>
                <c:pt idx="296">
                  <c:v>-1.1480397221743907E-4</c:v>
                </c:pt>
                <c:pt idx="297">
                  <c:v>1.1480397221743907E-4</c:v>
                </c:pt>
                <c:pt idx="298">
                  <c:v>5.1661787497847523E-4</c:v>
                </c:pt>
                <c:pt idx="299">
                  <c:v>9.7583376384824578E-4</c:v>
                </c:pt>
                <c:pt idx="300">
                  <c:v>1.3202456805005581E-3</c:v>
                </c:pt>
                <c:pt idx="301">
                  <c:v>1.607255611044144E-3</c:v>
                </c:pt>
                <c:pt idx="302">
                  <c:v>1.7794615693703195E-3</c:v>
                </c:pt>
                <c:pt idx="303">
                  <c:v>1.9516675276964848E-3</c:v>
                </c:pt>
                <c:pt idx="304">
                  <c:v>2.1812754721313634E-3</c:v>
                </c:pt>
                <c:pt idx="305">
                  <c:v>2.4108834165662142E-3</c:v>
                </c:pt>
                <c:pt idx="306">
                  <c:v>2.8126973193272477E-3</c:v>
                </c:pt>
                <c:pt idx="307">
                  <c:v>3.2145112220883418E-3</c:v>
                </c:pt>
                <c:pt idx="308">
                  <c:v>3.5015211526319596E-3</c:v>
                </c:pt>
                <c:pt idx="309">
                  <c:v>3.6163251248493202E-3</c:v>
                </c:pt>
                <c:pt idx="310">
                  <c:v>3.6163251248493202E-3</c:v>
                </c:pt>
                <c:pt idx="311">
                  <c:v>3.8459330692842252E-3</c:v>
                </c:pt>
                <c:pt idx="312">
                  <c:v>4.4199529303713993E-3</c:v>
                </c:pt>
                <c:pt idx="313">
                  <c:v>5.1087767636760293E-3</c:v>
                </c:pt>
                <c:pt idx="314">
                  <c:v>5.5679926525457786E-3</c:v>
                </c:pt>
                <c:pt idx="315">
                  <c:v>5.6253946386544875E-3</c:v>
                </c:pt>
                <c:pt idx="316">
                  <c:v>5.6253946386544875E-3</c:v>
                </c:pt>
                <c:pt idx="317">
                  <c:v>5.9698065553068225E-3</c:v>
                </c:pt>
                <c:pt idx="318">
                  <c:v>6.6586303886114534E-3</c:v>
                </c:pt>
                <c:pt idx="319">
                  <c:v>7.2326502496986933E-3</c:v>
                </c:pt>
                <c:pt idx="320">
                  <c:v>7.4622581941336946E-3</c:v>
                </c:pt>
                <c:pt idx="321">
                  <c:v>7.4622581941336946E-3</c:v>
                </c:pt>
                <c:pt idx="322">
                  <c:v>7.5770621663510274E-3</c:v>
                </c:pt>
                <c:pt idx="323">
                  <c:v>7.9214740830033954E-3</c:v>
                </c:pt>
                <c:pt idx="324">
                  <c:v>8.3806899718731915E-3</c:v>
                </c:pt>
                <c:pt idx="325">
                  <c:v>8.6676999024167031E-3</c:v>
                </c:pt>
                <c:pt idx="326">
                  <c:v>8.8399058607428003E-3</c:v>
                </c:pt>
                <c:pt idx="327">
                  <c:v>9.1269157912863778E-3</c:v>
                </c:pt>
                <c:pt idx="328">
                  <c:v>9.7009356523735709E-3</c:v>
                </c:pt>
                <c:pt idx="329">
                  <c:v>1.0389759485678251E-2</c:v>
                </c:pt>
                <c:pt idx="330">
                  <c:v>1.0906377360656732E-2</c:v>
                </c:pt>
                <c:pt idx="331">
                  <c:v>1.1193387291200334E-2</c:v>
                </c:pt>
                <c:pt idx="332">
                  <c:v>1.1422995235635417E-2</c:v>
                </c:pt>
                <c:pt idx="333">
                  <c:v>1.171000516617887E-2</c:v>
                </c:pt>
                <c:pt idx="334">
                  <c:v>1.1939613110613629E-2</c:v>
                </c:pt>
                <c:pt idx="335">
                  <c:v>1.2054417082831058E-2</c:v>
                </c:pt>
                <c:pt idx="336">
                  <c:v>1.228402502726611E-2</c:v>
                </c:pt>
                <c:pt idx="337">
                  <c:v>1.2858044888353135E-2</c:v>
                </c:pt>
                <c:pt idx="338">
                  <c:v>1.3661672693875439E-2</c:v>
                </c:pt>
                <c:pt idx="339">
                  <c:v>1.4350496527179674E-2</c:v>
                </c:pt>
                <c:pt idx="340">
                  <c:v>1.4580104471614721E-2</c:v>
                </c:pt>
                <c:pt idx="341">
                  <c:v>1.4580104471614721E-2</c:v>
                </c:pt>
                <c:pt idx="342">
                  <c:v>1.4809712416049592E-2</c:v>
                </c:pt>
                <c:pt idx="343">
                  <c:v>1.5441134263245733E-2</c:v>
                </c:pt>
                <c:pt idx="344">
                  <c:v>1.6244762068767814E-2</c:v>
                </c:pt>
                <c:pt idx="345">
                  <c:v>1.6818781929854771E-2</c:v>
                </c:pt>
                <c:pt idx="346">
                  <c:v>1.6990987888180965E-2</c:v>
                </c:pt>
                <c:pt idx="347">
                  <c:v>1.6990987888180965E-2</c:v>
                </c:pt>
                <c:pt idx="348">
                  <c:v>1.710579186039839E-2</c:v>
                </c:pt>
                <c:pt idx="349">
                  <c:v>1.7392801790941995E-2</c:v>
                </c:pt>
                <c:pt idx="350">
                  <c:v>1.7909419665920582E-2</c:v>
                </c:pt>
                <c:pt idx="351">
                  <c:v>1.8483439527007855E-2</c:v>
                </c:pt>
                <c:pt idx="352">
                  <c:v>1.9000057401986313E-2</c:v>
                </c:pt>
                <c:pt idx="353">
                  <c:v>1.9401871304747555E-2</c:v>
                </c:pt>
                <c:pt idx="354">
                  <c:v>1.9803685207508546E-2</c:v>
                </c:pt>
                <c:pt idx="355">
                  <c:v>2.0148097124160602E-2</c:v>
                </c:pt>
                <c:pt idx="356">
                  <c:v>2.0549911026921899E-2</c:v>
                </c:pt>
                <c:pt idx="357">
                  <c:v>2.0779518971356412E-2</c:v>
                </c:pt>
                <c:pt idx="358">
                  <c:v>2.0779518971356412E-2</c:v>
                </c:pt>
                <c:pt idx="359">
                  <c:v>2.1009126915791286E-2</c:v>
                </c:pt>
                <c:pt idx="360">
                  <c:v>2.1697950749096011E-2</c:v>
                </c:pt>
                <c:pt idx="361">
                  <c:v>2.2673784512944588E-2</c:v>
                </c:pt>
                <c:pt idx="362">
                  <c:v>2.3305206360140062E-2</c:v>
                </c:pt>
                <c:pt idx="363">
                  <c:v>2.3362608346248346E-2</c:v>
                </c:pt>
                <c:pt idx="364">
                  <c:v>2.319040238792263E-2</c:v>
                </c:pt>
                <c:pt idx="365">
                  <c:v>2.3420010332357463E-2</c:v>
                </c:pt>
                <c:pt idx="366">
                  <c:v>2.4223638137879616E-2</c:v>
                </c:pt>
                <c:pt idx="367">
                  <c:v>2.4797657998966782E-2</c:v>
                </c:pt>
                <c:pt idx="368">
                  <c:v>2.4797657998966782E-2</c:v>
                </c:pt>
                <c:pt idx="369">
                  <c:v>2.4453246082315014E-2</c:v>
                </c:pt>
                <c:pt idx="370">
                  <c:v>2.4453246082315014E-2</c:v>
                </c:pt>
                <c:pt idx="371">
                  <c:v>2.508466792951064E-2</c:v>
                </c:pt>
                <c:pt idx="372">
                  <c:v>2.5830893748924208E-2</c:v>
                </c:pt>
                <c:pt idx="373">
                  <c:v>2.6117903679467671E-2</c:v>
                </c:pt>
                <c:pt idx="374">
                  <c:v>2.6117903679467671E-2</c:v>
                </c:pt>
                <c:pt idx="375">
                  <c:v>2.6290109637793605E-2</c:v>
                </c:pt>
                <c:pt idx="376">
                  <c:v>2.6921531484989467E-2</c:v>
                </c:pt>
                <c:pt idx="377">
                  <c:v>2.7667757304402792E-2</c:v>
                </c:pt>
                <c:pt idx="378">
                  <c:v>2.8069571207163801E-2</c:v>
                </c:pt>
                <c:pt idx="379">
                  <c:v>2.8069571207163801E-2</c:v>
                </c:pt>
                <c:pt idx="380">
                  <c:v>2.8012169221055046E-2</c:v>
                </c:pt>
                <c:pt idx="381">
                  <c:v>2.8184375179381209E-2</c:v>
                </c:pt>
                <c:pt idx="382">
                  <c:v>2.8413983123816256E-2</c:v>
                </c:pt>
                <c:pt idx="383">
                  <c:v>2.8528787096033521E-2</c:v>
                </c:pt>
                <c:pt idx="384">
                  <c:v>2.8643591068251002E-2</c:v>
                </c:pt>
                <c:pt idx="385">
                  <c:v>2.8873199012685886E-2</c:v>
                </c:pt>
                <c:pt idx="386">
                  <c:v>2.9504620859881737E-2</c:v>
                </c:pt>
                <c:pt idx="387">
                  <c:v>3.0136042707077888E-2</c:v>
                </c:pt>
                <c:pt idx="388">
                  <c:v>3.0423052637621312E-2</c:v>
                </c:pt>
                <c:pt idx="389">
                  <c:v>3.0193444693186387E-2</c:v>
                </c:pt>
                <c:pt idx="390">
                  <c:v>2.9906434762642778E-2</c:v>
                </c:pt>
                <c:pt idx="391">
                  <c:v>2.9963836748751513E-2</c:v>
                </c:pt>
                <c:pt idx="392">
                  <c:v>3.0423052637621312E-2</c:v>
                </c:pt>
                <c:pt idx="393">
                  <c:v>3.1054474484817244E-2</c:v>
                </c:pt>
                <c:pt idx="394">
                  <c:v>3.1628494345904375E-2</c:v>
                </c:pt>
                <c:pt idx="395">
                  <c:v>3.2087710234774663E-2</c:v>
                </c:pt>
                <c:pt idx="396">
                  <c:v>3.2432122151426906E-2</c:v>
                </c:pt>
                <c:pt idx="397">
                  <c:v>3.2661730095861485E-2</c:v>
                </c:pt>
                <c:pt idx="398">
                  <c:v>3.2719132081970664E-2</c:v>
                </c:pt>
                <c:pt idx="399">
                  <c:v>3.2604328109752646E-2</c:v>
                </c:pt>
                <c:pt idx="400">
                  <c:v>3.2489524137535156E-2</c:v>
                </c:pt>
                <c:pt idx="401">
                  <c:v>3.2489524137535156E-2</c:v>
                </c:pt>
                <c:pt idx="402">
                  <c:v>3.2719132081970664E-2</c:v>
                </c:pt>
                <c:pt idx="403">
                  <c:v>3.2833936054187891E-2</c:v>
                </c:pt>
                <c:pt idx="404">
                  <c:v>3.2833936054187891E-2</c:v>
                </c:pt>
                <c:pt idx="405">
                  <c:v>3.2719132081970664E-2</c:v>
                </c:pt>
                <c:pt idx="406">
                  <c:v>3.2776534068078809E-2</c:v>
                </c:pt>
                <c:pt idx="407">
                  <c:v>3.3063543998622352E-2</c:v>
                </c:pt>
                <c:pt idx="408">
                  <c:v>3.3522759887492107E-2</c:v>
                </c:pt>
                <c:pt idx="409">
                  <c:v>3.3867171804144419E-2</c:v>
                </c:pt>
                <c:pt idx="410">
                  <c:v>3.4039377762471346E-2</c:v>
                </c:pt>
                <c:pt idx="411">
                  <c:v>3.3981975776362382E-2</c:v>
                </c:pt>
                <c:pt idx="412">
                  <c:v>3.3981975776362382E-2</c:v>
                </c:pt>
                <c:pt idx="413">
                  <c:v>3.4039377762471346E-2</c:v>
                </c:pt>
                <c:pt idx="414">
                  <c:v>3.4383789679122895E-2</c:v>
                </c:pt>
                <c:pt idx="415">
                  <c:v>3.4728201595775214E-2</c:v>
                </c:pt>
                <c:pt idx="416">
                  <c:v>3.4785603581884234E-2</c:v>
                </c:pt>
                <c:pt idx="417">
                  <c:v>3.4383789679122895E-2</c:v>
                </c:pt>
                <c:pt idx="418">
                  <c:v>3.3867171804144419E-2</c:v>
                </c:pt>
                <c:pt idx="419">
                  <c:v>3.3752367831927005E-2</c:v>
                </c:pt>
                <c:pt idx="420">
                  <c:v>3.4154181734687927E-2</c:v>
                </c:pt>
                <c:pt idx="421">
                  <c:v>3.461339762355832E-2</c:v>
                </c:pt>
                <c:pt idx="422">
                  <c:v>3.461339762355832E-2</c:v>
                </c:pt>
                <c:pt idx="423">
                  <c:v>3.426898570690548E-2</c:v>
                </c:pt>
                <c:pt idx="424">
                  <c:v>3.3981975776362382E-2</c:v>
                </c:pt>
                <c:pt idx="425">
                  <c:v>3.4154181734687927E-2</c:v>
                </c:pt>
                <c:pt idx="426">
                  <c:v>3.467079960966668E-2</c:v>
                </c:pt>
                <c:pt idx="427">
                  <c:v>3.5187417484645558E-2</c:v>
                </c:pt>
                <c:pt idx="428">
                  <c:v>3.5302221456862411E-2</c:v>
                </c:pt>
                <c:pt idx="429">
                  <c:v>3.4957809540210091E-2</c:v>
                </c:pt>
                <c:pt idx="430">
                  <c:v>3.4498593651340351E-2</c:v>
                </c:pt>
                <c:pt idx="431">
                  <c:v>3.426898570690548E-2</c:v>
                </c:pt>
                <c:pt idx="432">
                  <c:v>3.4498593651340351E-2</c:v>
                </c:pt>
                <c:pt idx="433">
                  <c:v>3.484300556799285E-2</c:v>
                </c:pt>
                <c:pt idx="434">
                  <c:v>3.5015211526319472E-2</c:v>
                </c:pt>
                <c:pt idx="435">
                  <c:v>3.4728201595775214E-2</c:v>
                </c:pt>
                <c:pt idx="436">
                  <c:v>3.426898570690548E-2</c:v>
                </c:pt>
                <c:pt idx="437">
                  <c:v>3.4154181734687927E-2</c:v>
                </c:pt>
                <c:pt idx="438">
                  <c:v>3.4383789679122895E-2</c:v>
                </c:pt>
                <c:pt idx="439">
                  <c:v>3.4498593651340351E-2</c:v>
                </c:pt>
                <c:pt idx="440">
                  <c:v>3.4326387693014201E-2</c:v>
                </c:pt>
                <c:pt idx="441">
                  <c:v>3.3981975776362382E-2</c:v>
                </c:pt>
                <c:pt idx="442">
                  <c:v>3.3924573790253154E-2</c:v>
                </c:pt>
                <c:pt idx="443">
                  <c:v>3.426898570690548E-2</c:v>
                </c:pt>
                <c:pt idx="444">
                  <c:v>3.4498593651340351E-2</c:v>
                </c:pt>
                <c:pt idx="445">
                  <c:v>3.4154181734687927E-2</c:v>
                </c:pt>
                <c:pt idx="446">
                  <c:v>3.3580161873600835E-2</c:v>
                </c:pt>
                <c:pt idx="447">
                  <c:v>3.329315194305723E-2</c:v>
                </c:pt>
                <c:pt idx="448">
                  <c:v>3.3580161873600835E-2</c:v>
                </c:pt>
                <c:pt idx="449">
                  <c:v>3.3981975776362382E-2</c:v>
                </c:pt>
                <c:pt idx="450">
                  <c:v>3.3924573790253154E-2</c:v>
                </c:pt>
                <c:pt idx="451">
                  <c:v>3.3350553929165951E-2</c:v>
                </c:pt>
                <c:pt idx="452">
                  <c:v>3.2833936054187891E-2</c:v>
                </c:pt>
                <c:pt idx="453">
                  <c:v>3.2833936054187891E-2</c:v>
                </c:pt>
                <c:pt idx="454">
                  <c:v>3.329315194305723E-2</c:v>
                </c:pt>
                <c:pt idx="455">
                  <c:v>3.3580161873600835E-2</c:v>
                </c:pt>
                <c:pt idx="456">
                  <c:v>3.3407955915274887E-2</c:v>
                </c:pt>
                <c:pt idx="457">
                  <c:v>3.2948740026405403E-2</c:v>
                </c:pt>
                <c:pt idx="458">
                  <c:v>3.2604328109752646E-2</c:v>
                </c:pt>
                <c:pt idx="459">
                  <c:v>3.2432122151426906E-2</c:v>
                </c:pt>
                <c:pt idx="460">
                  <c:v>3.2432122151426906E-2</c:v>
                </c:pt>
                <c:pt idx="461">
                  <c:v>3.2432122151426906E-2</c:v>
                </c:pt>
                <c:pt idx="462">
                  <c:v>3.2202514206991592E-2</c:v>
                </c:pt>
                <c:pt idx="463">
                  <c:v>3.1743298318122046E-2</c:v>
                </c:pt>
                <c:pt idx="464">
                  <c:v>3.1169278457034988E-2</c:v>
                </c:pt>
                <c:pt idx="465">
                  <c:v>3.0882268526491473E-2</c:v>
                </c:pt>
                <c:pt idx="466">
                  <c:v>3.1169278457034988E-2</c:v>
                </c:pt>
                <c:pt idx="467">
                  <c:v>3.168589633201329E-2</c:v>
                </c:pt>
                <c:pt idx="468">
                  <c:v>3.1743298318122046E-2</c:v>
                </c:pt>
                <c:pt idx="469">
                  <c:v>3.0882268526491473E-2</c:v>
                </c:pt>
                <c:pt idx="470">
                  <c:v>2.9734228804316656E-2</c:v>
                </c:pt>
                <c:pt idx="471">
                  <c:v>2.9332414901555588E-2</c:v>
                </c:pt>
                <c:pt idx="472">
                  <c:v>2.9734228804316656E-2</c:v>
                </c:pt>
                <c:pt idx="473">
                  <c:v>3.0480454623729999E-2</c:v>
                </c:pt>
                <c:pt idx="474">
                  <c:v>3.065266058205645E-2</c:v>
                </c:pt>
                <c:pt idx="475">
                  <c:v>3.0308248665404255E-2</c:v>
                </c:pt>
                <c:pt idx="476">
                  <c:v>2.9791630790425412E-2</c:v>
                </c:pt>
                <c:pt idx="477">
                  <c:v>2.9504620859881737E-2</c:v>
                </c:pt>
                <c:pt idx="478">
                  <c:v>2.9332414901555588E-2</c:v>
                </c:pt>
                <c:pt idx="479">
                  <c:v>2.8988002984903456E-2</c:v>
                </c:pt>
                <c:pt idx="480">
                  <c:v>2.8586189082142228E-2</c:v>
                </c:pt>
                <c:pt idx="481">
                  <c:v>2.8299179151598648E-2</c:v>
                </c:pt>
                <c:pt idx="482">
                  <c:v>2.8184375179381209E-2</c:v>
                </c:pt>
                <c:pt idx="483">
                  <c:v>2.7954767234946342E-2</c:v>
                </c:pt>
                <c:pt idx="484">
                  <c:v>2.7782561276620227E-2</c:v>
                </c:pt>
                <c:pt idx="485">
                  <c:v>2.7725159290511447E-2</c:v>
                </c:pt>
                <c:pt idx="486">
                  <c:v>2.7782561276620227E-2</c:v>
                </c:pt>
                <c:pt idx="487">
                  <c:v>2.7725159290511447E-2</c:v>
                </c:pt>
                <c:pt idx="488">
                  <c:v>2.7380747373859642E-2</c:v>
                </c:pt>
                <c:pt idx="489">
                  <c:v>2.6921531484989467E-2</c:v>
                </c:pt>
                <c:pt idx="490">
                  <c:v>2.6749325526663911E-2</c:v>
                </c:pt>
                <c:pt idx="491">
                  <c:v>2.6806727512772414E-2</c:v>
                </c:pt>
                <c:pt idx="492">
                  <c:v>2.6634521554445813E-2</c:v>
                </c:pt>
                <c:pt idx="493">
                  <c:v>2.6060501693358579E-2</c:v>
                </c:pt>
                <c:pt idx="494">
                  <c:v>2.5314275873945292E-2</c:v>
                </c:pt>
                <c:pt idx="495">
                  <c:v>2.508466792951064E-2</c:v>
                </c:pt>
                <c:pt idx="496">
                  <c:v>2.5371677860054457E-2</c:v>
                </c:pt>
                <c:pt idx="497">
                  <c:v>2.5830893748924208E-2</c:v>
                </c:pt>
                <c:pt idx="498">
                  <c:v>2.5830893748924208E-2</c:v>
                </c:pt>
                <c:pt idx="499">
                  <c:v>2.5314275873945292E-2</c:v>
                </c:pt>
                <c:pt idx="500">
                  <c:v>2.4740256012858043E-2</c:v>
                </c:pt>
                <c:pt idx="501">
                  <c:v>2.4338442110097003E-2</c:v>
                </c:pt>
                <c:pt idx="502">
                  <c:v>2.4281040123988292E-2</c:v>
                </c:pt>
                <c:pt idx="503">
                  <c:v>2.4223638137879616E-2</c:v>
                </c:pt>
                <c:pt idx="504">
                  <c:v>2.3994030193444673E-2</c:v>
                </c:pt>
                <c:pt idx="505">
                  <c:v>2.3707020262901078E-2</c:v>
                </c:pt>
                <c:pt idx="506">
                  <c:v>2.3420010332357463E-2</c:v>
                </c:pt>
                <c:pt idx="507">
                  <c:v>2.319040238792263E-2</c:v>
                </c:pt>
                <c:pt idx="508">
                  <c:v>2.3133000401814305E-2</c:v>
                </c:pt>
                <c:pt idx="509">
                  <c:v>2.3075598415705549E-2</c:v>
                </c:pt>
                <c:pt idx="510">
                  <c:v>2.2845990471271088E-2</c:v>
                </c:pt>
                <c:pt idx="511">
                  <c:v>2.2271970610183881E-2</c:v>
                </c:pt>
                <c:pt idx="512">
                  <c:v>2.15257447907698E-2</c:v>
                </c:pt>
                <c:pt idx="513">
                  <c:v>2.1238734860226212E-2</c:v>
                </c:pt>
                <c:pt idx="514">
                  <c:v>2.146834280466128E-2</c:v>
                </c:pt>
                <c:pt idx="515">
                  <c:v>2.1870156707422216E-2</c:v>
                </c:pt>
                <c:pt idx="516">
                  <c:v>2.1812754721313495E-2</c:v>
                </c:pt>
                <c:pt idx="517">
                  <c:v>2.1353538832443598E-2</c:v>
                </c:pt>
                <c:pt idx="518">
                  <c:v>2.0894322943574076E-2</c:v>
                </c:pt>
                <c:pt idx="519">
                  <c:v>2.0664714999138967E-2</c:v>
                </c:pt>
                <c:pt idx="520">
                  <c:v>2.0549911026921899E-2</c:v>
                </c:pt>
                <c:pt idx="521">
                  <c:v>2.0320303082486654E-2</c:v>
                </c:pt>
                <c:pt idx="522">
                  <c:v>1.9975891165834501E-2</c:v>
                </c:pt>
                <c:pt idx="523">
                  <c:v>1.9861087193617236E-2</c:v>
                </c:pt>
                <c:pt idx="524">
                  <c:v>2.0033293151943452E-2</c:v>
                </c:pt>
                <c:pt idx="525">
                  <c:v>1.9918489179725621E-2</c:v>
                </c:pt>
                <c:pt idx="526">
                  <c:v>1.9516675276964785E-2</c:v>
                </c:pt>
                <c:pt idx="527">
                  <c:v>1.9057459388094829E-2</c:v>
                </c:pt>
                <c:pt idx="528">
                  <c:v>1.8942655415877724E-2</c:v>
                </c:pt>
                <c:pt idx="529">
                  <c:v>1.9000057401986313E-2</c:v>
                </c:pt>
                <c:pt idx="530">
                  <c:v>1.8885253429768743E-2</c:v>
                </c:pt>
                <c:pt idx="531">
                  <c:v>1.8426037540898939E-2</c:v>
                </c:pt>
                <c:pt idx="532">
                  <c:v>1.7966821652029383E-2</c:v>
                </c:pt>
                <c:pt idx="533">
                  <c:v>1.773721370759427E-2</c:v>
                </c:pt>
                <c:pt idx="534">
                  <c:v>1.7679811721485587E-2</c:v>
                </c:pt>
                <c:pt idx="535">
                  <c:v>1.7450203777050682E-2</c:v>
                </c:pt>
                <c:pt idx="536">
                  <c:v>1.7335399804833264E-2</c:v>
                </c:pt>
                <c:pt idx="537">
                  <c:v>1.7565007749268394E-2</c:v>
                </c:pt>
                <c:pt idx="538">
                  <c:v>1.7794615693703043E-2</c:v>
                </c:pt>
                <c:pt idx="539">
                  <c:v>1.773721370759427E-2</c:v>
                </c:pt>
                <c:pt idx="540">
                  <c:v>1.710579186039839E-2</c:v>
                </c:pt>
                <c:pt idx="541">
                  <c:v>1.6474370013202681E-2</c:v>
                </c:pt>
                <c:pt idx="542">
                  <c:v>1.6359566040985121E-2</c:v>
                </c:pt>
                <c:pt idx="543">
                  <c:v>1.6703977957637544E-2</c:v>
                </c:pt>
                <c:pt idx="544">
                  <c:v>1.6990987888180965E-2</c:v>
                </c:pt>
                <c:pt idx="545">
                  <c:v>1.6818781929854771E-2</c:v>
                </c:pt>
                <c:pt idx="546">
                  <c:v>1.6359566040985121E-2</c:v>
                </c:pt>
                <c:pt idx="547">
                  <c:v>1.5957752138223983E-2</c:v>
                </c:pt>
                <c:pt idx="548">
                  <c:v>1.6015154124332721E-2</c:v>
                </c:pt>
                <c:pt idx="549">
                  <c:v>1.6359566040985121E-2</c:v>
                </c:pt>
                <c:pt idx="550">
                  <c:v>1.6474370013202681E-2</c:v>
                </c:pt>
                <c:pt idx="551">
                  <c:v>1.6359566040985121E-2</c:v>
                </c:pt>
                <c:pt idx="552">
                  <c:v>1.6129958096550261E-2</c:v>
                </c:pt>
                <c:pt idx="553">
                  <c:v>1.5957752138223983E-2</c:v>
                </c:pt>
                <c:pt idx="554">
                  <c:v>1.6015154124332721E-2</c:v>
                </c:pt>
                <c:pt idx="555">
                  <c:v>1.6129958096550261E-2</c:v>
                </c:pt>
                <c:pt idx="556">
                  <c:v>1.6129958096550261E-2</c:v>
                </c:pt>
                <c:pt idx="557">
                  <c:v>1.6129958096550261E-2</c:v>
                </c:pt>
                <c:pt idx="558">
                  <c:v>1.6244762068767814E-2</c:v>
                </c:pt>
                <c:pt idx="559">
                  <c:v>1.6531771999311426E-2</c:v>
                </c:pt>
                <c:pt idx="560">
                  <c:v>1.6646575971528719E-2</c:v>
                </c:pt>
                <c:pt idx="561">
                  <c:v>1.6416968027093738E-2</c:v>
                </c:pt>
                <c:pt idx="562">
                  <c:v>1.6015154124332721E-2</c:v>
                </c:pt>
                <c:pt idx="563">
                  <c:v>1.5842948166006544E-2</c:v>
                </c:pt>
                <c:pt idx="564">
                  <c:v>1.6072556110441425E-2</c:v>
                </c:pt>
                <c:pt idx="565">
                  <c:v>1.6474370013202681E-2</c:v>
                </c:pt>
                <c:pt idx="566">
                  <c:v>1.6646575971528719E-2</c:v>
                </c:pt>
                <c:pt idx="567">
                  <c:v>1.6474370013202681E-2</c:v>
                </c:pt>
                <c:pt idx="568">
                  <c:v>1.6187360082658881E-2</c:v>
                </c:pt>
                <c:pt idx="569">
                  <c:v>1.6015154124332721E-2</c:v>
                </c:pt>
                <c:pt idx="570">
                  <c:v>1.6015154124332721E-2</c:v>
                </c:pt>
                <c:pt idx="571">
                  <c:v>1.6302164054876341E-2</c:v>
                </c:pt>
                <c:pt idx="572">
                  <c:v>1.6876183915963579E-2</c:v>
                </c:pt>
                <c:pt idx="573">
                  <c:v>1.7450203777050682E-2</c:v>
                </c:pt>
                <c:pt idx="574">
                  <c:v>1.7909419665920582E-2</c:v>
                </c:pt>
                <c:pt idx="575">
                  <c:v>1.7794615693703043E-2</c:v>
                </c:pt>
                <c:pt idx="576">
                  <c:v>1.7220595832616037E-2</c:v>
                </c:pt>
                <c:pt idx="577">
                  <c:v>1.6646575971528719E-2</c:v>
                </c:pt>
                <c:pt idx="578">
                  <c:v>1.6474370013202681E-2</c:v>
                </c:pt>
                <c:pt idx="579">
                  <c:v>1.6646575971528719E-2</c:v>
                </c:pt>
                <c:pt idx="580">
                  <c:v>1.6990987888180965E-2</c:v>
                </c:pt>
                <c:pt idx="581">
                  <c:v>1.7220595832616037E-2</c:v>
                </c:pt>
                <c:pt idx="582">
                  <c:v>1.7335399804833264E-2</c:v>
                </c:pt>
                <c:pt idx="583">
                  <c:v>1.7220595832616037E-2</c:v>
                </c:pt>
                <c:pt idx="584">
                  <c:v>1.7163193846507219E-2</c:v>
                </c:pt>
                <c:pt idx="585">
                  <c:v>1.7277997818724519E-2</c:v>
                </c:pt>
                <c:pt idx="586">
                  <c:v>1.7507605763159444E-2</c:v>
                </c:pt>
                <c:pt idx="587">
                  <c:v>1.7679811721485587E-2</c:v>
                </c:pt>
                <c:pt idx="588">
                  <c:v>1.7794615693703043E-2</c:v>
                </c:pt>
                <c:pt idx="589">
                  <c:v>1.7794615693703043E-2</c:v>
                </c:pt>
                <c:pt idx="590">
                  <c:v>1.7909419665920582E-2</c:v>
                </c:pt>
                <c:pt idx="591">
                  <c:v>1.8196429596464257E-2</c:v>
                </c:pt>
                <c:pt idx="592">
                  <c:v>1.8426037540898939E-2</c:v>
                </c:pt>
                <c:pt idx="593">
                  <c:v>1.8426037540898939E-2</c:v>
                </c:pt>
                <c:pt idx="594">
                  <c:v>1.8368635554790201E-2</c:v>
                </c:pt>
                <c:pt idx="595">
                  <c:v>1.8598243499225071E-2</c:v>
                </c:pt>
                <c:pt idx="596">
                  <c:v>1.9114861374203561E-2</c:v>
                </c:pt>
                <c:pt idx="597">
                  <c:v>1.9574077263073534E-2</c:v>
                </c:pt>
                <c:pt idx="598">
                  <c:v>1.9401871304747555E-2</c:v>
                </c:pt>
                <c:pt idx="599">
                  <c:v>1.8770449457551262E-2</c:v>
                </c:pt>
                <c:pt idx="600">
                  <c:v>1.831123356868148E-2</c:v>
                </c:pt>
                <c:pt idx="601">
                  <c:v>1.8483439527007855E-2</c:v>
                </c:pt>
                <c:pt idx="602">
                  <c:v>1.9000057401986313E-2</c:v>
                </c:pt>
                <c:pt idx="603">
                  <c:v>1.9459273290855963E-2</c:v>
                </c:pt>
                <c:pt idx="604">
                  <c:v>1.9516675276964785E-2</c:v>
                </c:pt>
                <c:pt idx="605">
                  <c:v>1.9631479249182536E-2</c:v>
                </c:pt>
                <c:pt idx="606">
                  <c:v>1.9918489179725621E-2</c:v>
                </c:pt>
                <c:pt idx="607">
                  <c:v>2.0148097124160602E-2</c:v>
                </c:pt>
                <c:pt idx="608">
                  <c:v>1.9918489179725621E-2</c:v>
                </c:pt>
                <c:pt idx="609">
                  <c:v>1.9574077263073534E-2</c:v>
                </c:pt>
                <c:pt idx="610">
                  <c:v>1.9631479249182536E-2</c:v>
                </c:pt>
                <c:pt idx="611">
                  <c:v>2.0205499110269268E-2</c:v>
                </c:pt>
                <c:pt idx="612">
                  <c:v>2.0664714999138967E-2</c:v>
                </c:pt>
                <c:pt idx="613">
                  <c:v>2.0377705068595611E-2</c:v>
                </c:pt>
                <c:pt idx="614">
                  <c:v>1.9803685207508546E-2</c:v>
                </c:pt>
                <c:pt idx="615">
                  <c:v>1.9975891165834501E-2</c:v>
                </c:pt>
                <c:pt idx="616">
                  <c:v>2.1066528901900007E-2</c:v>
                </c:pt>
                <c:pt idx="617">
                  <c:v>2.1870156707422216E-2</c:v>
                </c:pt>
                <c:pt idx="618">
                  <c:v>2.1123930888008811E-2</c:v>
                </c:pt>
                <c:pt idx="619">
                  <c:v>1.9803685207508546E-2</c:v>
                </c:pt>
                <c:pt idx="620">
                  <c:v>1.9803685207508546E-2</c:v>
                </c:pt>
                <c:pt idx="621">
                  <c:v>2.1410940818552528E-2</c:v>
                </c:pt>
                <c:pt idx="622">
                  <c:v>2.2558980540726768E-2</c:v>
                </c:pt>
                <c:pt idx="623">
                  <c:v>2.1238734860226212E-2</c:v>
                </c:pt>
                <c:pt idx="624">
                  <c:v>1.8770449457551262E-2</c:v>
                </c:pt>
                <c:pt idx="625">
                  <c:v>1.9114861374203561E-2</c:v>
                </c:pt>
                <c:pt idx="626">
                  <c:v>2.4568050054531557E-2</c:v>
                </c:pt>
                <c:pt idx="627">
                  <c:v>3.2948740026405403E-2</c:v>
                </c:pt>
                <c:pt idx="628">
                  <c:v>4.0468400206647534E-2</c:v>
                </c:pt>
                <c:pt idx="629">
                  <c:v>4.6036392859193399E-2</c:v>
                </c:pt>
                <c:pt idx="630">
                  <c:v>5.2867229206131648E-2</c:v>
                </c:pt>
                <c:pt idx="631">
                  <c:v>6.4290224441766505E-2</c:v>
                </c:pt>
                <c:pt idx="632">
                  <c:v>7.9673956718902483E-2</c:v>
                </c:pt>
                <c:pt idx="633">
                  <c:v>9.5402100912691593E-2</c:v>
                </c:pt>
                <c:pt idx="634">
                  <c:v>0.10900637162045806</c:v>
                </c:pt>
                <c:pt idx="635">
                  <c:v>0.12174961253659376</c:v>
                </c:pt>
                <c:pt idx="636">
                  <c:v>0.13655932495264336</c:v>
                </c:pt>
                <c:pt idx="637">
                  <c:v>0.15475575454910923</c:v>
                </c:pt>
                <c:pt idx="638">
                  <c:v>0.17478904770105091</c:v>
                </c:pt>
                <c:pt idx="639">
                  <c:v>0.19499454681132281</c:v>
                </c:pt>
                <c:pt idx="640">
                  <c:v>0.21514264393548024</c:v>
                </c:pt>
                <c:pt idx="641">
                  <c:v>0.23574995694851042</c:v>
                </c:pt>
                <c:pt idx="642">
                  <c:v>0.25658687790598256</c:v>
                </c:pt>
                <c:pt idx="643">
                  <c:v>0.27644796509959652</c:v>
                </c:pt>
                <c:pt idx="644">
                  <c:v>0.29470179668216517</c:v>
                </c:pt>
                <c:pt idx="645">
                  <c:v>0.31197979450089447</c:v>
                </c:pt>
                <c:pt idx="646">
                  <c:v>0.32977441019459702</c:v>
                </c:pt>
                <c:pt idx="647">
                  <c:v>0.34843005567992691</c:v>
                </c:pt>
                <c:pt idx="648">
                  <c:v>0.36737271109581343</c:v>
                </c:pt>
                <c:pt idx="649">
                  <c:v>0.38625796452557282</c:v>
                </c:pt>
                <c:pt idx="650">
                  <c:v>0.40508581596923815</c:v>
                </c:pt>
                <c:pt idx="651">
                  <c:v>0.4242580793295519</c:v>
                </c:pt>
                <c:pt idx="652">
                  <c:v>0.44371735262040063</c:v>
                </c:pt>
                <c:pt idx="653">
                  <c:v>0.46306182193904427</c:v>
                </c:pt>
                <c:pt idx="654">
                  <c:v>0.48166006543826767</c:v>
                </c:pt>
                <c:pt idx="655">
                  <c:v>0.49939727914586557</c:v>
                </c:pt>
                <c:pt idx="656">
                  <c:v>0.51679008093680034</c:v>
                </c:pt>
                <c:pt idx="657">
                  <c:v>0.53418288272773429</c:v>
                </c:pt>
                <c:pt idx="658">
                  <c:v>0.55197749842144561</c:v>
                </c:pt>
                <c:pt idx="659">
                  <c:v>0.57028873199012686</c:v>
                </c:pt>
                <c:pt idx="660">
                  <c:v>0.58865736754491649</c:v>
                </c:pt>
                <c:pt idx="661">
                  <c:v>0.60662418919694616</c:v>
                </c:pt>
                <c:pt idx="662">
                  <c:v>0.62413179496010562</c:v>
                </c:pt>
                <c:pt idx="663">
                  <c:v>0.64152459675104767</c:v>
                </c:pt>
                <c:pt idx="664">
                  <c:v>0.65891739854198961</c:v>
                </c:pt>
                <c:pt idx="665">
                  <c:v>0.67613799437460564</c:v>
                </c:pt>
                <c:pt idx="666">
                  <c:v>0.69289937431835946</c:v>
                </c:pt>
                <c:pt idx="667">
                  <c:v>0.70925894035933645</c:v>
                </c:pt>
                <c:pt idx="668">
                  <c:v>0.72573331037253885</c:v>
                </c:pt>
                <c:pt idx="669">
                  <c:v>0.74260949428852108</c:v>
                </c:pt>
                <c:pt idx="670">
                  <c:v>0.75983009012112523</c:v>
                </c:pt>
                <c:pt idx="671">
                  <c:v>0.77705068595373361</c:v>
                </c:pt>
                <c:pt idx="672">
                  <c:v>0.79398427185580622</c:v>
                </c:pt>
                <c:pt idx="673">
                  <c:v>0.81034383789679165</c:v>
                </c:pt>
                <c:pt idx="674">
                  <c:v>0.82589977613225463</c:v>
                </c:pt>
                <c:pt idx="675">
                  <c:v>0.84025027265944485</c:v>
                </c:pt>
                <c:pt idx="676">
                  <c:v>0.85322312152000468</c:v>
                </c:pt>
                <c:pt idx="677">
                  <c:v>0.86516273463061821</c:v>
                </c:pt>
                <c:pt idx="678">
                  <c:v>0.87664313185236209</c:v>
                </c:pt>
                <c:pt idx="679">
                  <c:v>0.88789392112967191</c:v>
                </c:pt>
                <c:pt idx="680">
                  <c:v>0.89874289650422656</c:v>
                </c:pt>
                <c:pt idx="681">
                  <c:v>0.9089030480454624</c:v>
                </c:pt>
                <c:pt idx="682">
                  <c:v>0.91814476780896626</c:v>
                </c:pt>
                <c:pt idx="683">
                  <c:v>0.92641065380862153</c:v>
                </c:pt>
                <c:pt idx="684">
                  <c:v>0.93375810803053794</c:v>
                </c:pt>
                <c:pt idx="685">
                  <c:v>0.94024453246083273</c:v>
                </c:pt>
                <c:pt idx="686">
                  <c:v>0.94615693703002124</c:v>
                </c:pt>
                <c:pt idx="687">
                  <c:v>0.95155272372423128</c:v>
                </c:pt>
                <c:pt idx="688">
                  <c:v>0.95614488261293862</c:v>
                </c:pt>
                <c:pt idx="689">
                  <c:v>0.95958900177946149</c:v>
                </c:pt>
                <c:pt idx="690">
                  <c:v>0.96194248320991904</c:v>
                </c:pt>
                <c:pt idx="691">
                  <c:v>0.96360714080707188</c:v>
                </c:pt>
                <c:pt idx="692">
                  <c:v>0.96515699443200742</c:v>
                </c:pt>
                <c:pt idx="693">
                  <c:v>0.96659204408472543</c:v>
                </c:pt>
                <c:pt idx="694">
                  <c:v>0.96728086791802992</c:v>
                </c:pt>
                <c:pt idx="695">
                  <c:v>0.96670684805694251</c:v>
                </c:pt>
                <c:pt idx="696">
                  <c:v>0.96486998450146366</c:v>
                </c:pt>
                <c:pt idx="697">
                  <c:v>0.96217209115435387</c:v>
                </c:pt>
                <c:pt idx="698">
                  <c:v>0.95912978589059172</c:v>
                </c:pt>
                <c:pt idx="699">
                  <c:v>0.95580047069629415</c:v>
                </c:pt>
                <c:pt idx="700">
                  <c:v>0.95218414557143649</c:v>
                </c:pt>
                <c:pt idx="701">
                  <c:v>0.94822340852993514</c:v>
                </c:pt>
                <c:pt idx="702">
                  <c:v>0.94391825957178754</c:v>
                </c:pt>
                <c:pt idx="703">
                  <c:v>0.93944090465530161</c:v>
                </c:pt>
                <c:pt idx="704">
                  <c:v>0.93473394179438618</c:v>
                </c:pt>
                <c:pt idx="705">
                  <c:v>0.92979737098903625</c:v>
                </c:pt>
                <c:pt idx="706">
                  <c:v>0.92474599621148224</c:v>
                </c:pt>
                <c:pt idx="707">
                  <c:v>0.91969462143390879</c:v>
                </c:pt>
                <c:pt idx="708">
                  <c:v>0.91470064864244294</c:v>
                </c:pt>
                <c:pt idx="709">
                  <c:v>0.90976407783709312</c:v>
                </c:pt>
                <c:pt idx="710">
                  <c:v>0.9045404971012001</c:v>
                </c:pt>
                <c:pt idx="711">
                  <c:v>0.89891510246254591</c:v>
                </c:pt>
                <c:pt idx="712">
                  <c:v>0.89306009987945556</c:v>
                </c:pt>
                <c:pt idx="713">
                  <c:v>0.88720509729636654</c:v>
                </c:pt>
                <c:pt idx="714">
                  <c:v>0.88152230067159998</c:v>
                </c:pt>
                <c:pt idx="715">
                  <c:v>0.87601171000516664</c:v>
                </c:pt>
                <c:pt idx="716">
                  <c:v>0.8705585213248378</c:v>
                </c:pt>
                <c:pt idx="717">
                  <c:v>0.86510533264452483</c:v>
                </c:pt>
                <c:pt idx="718">
                  <c:v>0.85970954595028981</c:v>
                </c:pt>
                <c:pt idx="719">
                  <c:v>0.8540841513116354</c:v>
                </c:pt>
                <c:pt idx="720">
                  <c:v>0.84851615865908969</c:v>
                </c:pt>
                <c:pt idx="721">
                  <c:v>0.84306296997875318</c:v>
                </c:pt>
                <c:pt idx="722">
                  <c:v>0.83806899718730266</c:v>
                </c:pt>
                <c:pt idx="723">
                  <c:v>0.83313242638195251</c:v>
                </c:pt>
                <c:pt idx="724">
                  <c:v>0.82802364961828379</c:v>
                </c:pt>
                <c:pt idx="725">
                  <c:v>0.82251305895183957</c:v>
                </c:pt>
                <c:pt idx="726">
                  <c:v>0.81705987027151983</c:v>
                </c:pt>
                <c:pt idx="727">
                  <c:v>0.81206589748005364</c:v>
                </c:pt>
                <c:pt idx="728">
                  <c:v>0.80753114057746356</c:v>
                </c:pt>
                <c:pt idx="729">
                  <c:v>0.8027667757304332</c:v>
                </c:pt>
                <c:pt idx="730">
                  <c:v>0.79731358705011157</c:v>
                </c:pt>
                <c:pt idx="731">
                  <c:v>0.79122897652259605</c:v>
                </c:pt>
                <c:pt idx="732">
                  <c:v>0.78531657195338656</c:v>
                </c:pt>
                <c:pt idx="733">
                  <c:v>0.7802077951897135</c:v>
                </c:pt>
                <c:pt idx="734">
                  <c:v>0.77573044027324012</c:v>
                </c:pt>
                <c:pt idx="735">
                  <c:v>0.77119568337065203</c:v>
                </c:pt>
                <c:pt idx="736">
                  <c:v>0.7663165145514037</c:v>
                </c:pt>
                <c:pt idx="737">
                  <c:v>0.76103553182940165</c:v>
                </c:pt>
                <c:pt idx="738">
                  <c:v>0.75569714712129465</c:v>
                </c:pt>
                <c:pt idx="739">
                  <c:v>0.75064577234374186</c:v>
                </c:pt>
                <c:pt idx="740">
                  <c:v>0.74570920153838782</c:v>
                </c:pt>
                <c:pt idx="741">
                  <c:v>0.74083003271914094</c:v>
                </c:pt>
                <c:pt idx="742">
                  <c:v>0.73595086389990005</c:v>
                </c:pt>
                <c:pt idx="743">
                  <c:v>0.73118649905286659</c:v>
                </c:pt>
                <c:pt idx="744">
                  <c:v>0.72665174215028683</c:v>
                </c:pt>
                <c:pt idx="745">
                  <c:v>0.72223178921990649</c:v>
                </c:pt>
                <c:pt idx="746">
                  <c:v>0.71769703231732773</c:v>
                </c:pt>
                <c:pt idx="747">
                  <c:v>0.71304747144251901</c:v>
                </c:pt>
                <c:pt idx="748">
                  <c:v>0.70857011652603175</c:v>
                </c:pt>
                <c:pt idx="749">
                  <c:v>0.7044371735262035</c:v>
                </c:pt>
                <c:pt idx="750">
                  <c:v>0.70064864244304292</c:v>
                </c:pt>
                <c:pt idx="751">
                  <c:v>0.69686011135985382</c:v>
                </c:pt>
                <c:pt idx="752">
                  <c:v>0.69301417829056944</c:v>
                </c:pt>
                <c:pt idx="753">
                  <c:v>0.68893863727685734</c:v>
                </c:pt>
                <c:pt idx="754">
                  <c:v>0.68509270420756552</c:v>
                </c:pt>
                <c:pt idx="755">
                  <c:v>0.68164858504104253</c:v>
                </c:pt>
                <c:pt idx="756">
                  <c:v>0.67860627977728061</c:v>
                </c:pt>
                <c:pt idx="757">
                  <c:v>0.67550657252740964</c:v>
                </c:pt>
                <c:pt idx="758">
                  <c:v>0.6720624533608982</c:v>
                </c:pt>
                <c:pt idx="759">
                  <c:v>0.6685035302221457</c:v>
                </c:pt>
                <c:pt idx="760">
                  <c:v>0.66523161701395805</c:v>
                </c:pt>
                <c:pt idx="761">
                  <c:v>0.66241891969462163</c:v>
                </c:pt>
                <c:pt idx="762">
                  <c:v>0.66006543826417774</c:v>
                </c:pt>
                <c:pt idx="763">
                  <c:v>0.65771195683371775</c:v>
                </c:pt>
                <c:pt idx="764">
                  <c:v>0.65512886745882837</c:v>
                </c:pt>
                <c:pt idx="765">
                  <c:v>0.65214396418116072</c:v>
                </c:pt>
                <c:pt idx="766">
                  <c:v>0.64915906090351583</c:v>
                </c:pt>
                <c:pt idx="767">
                  <c:v>0.64605935365364775</c:v>
                </c:pt>
                <c:pt idx="768">
                  <c:v>0.64307445037599442</c:v>
                </c:pt>
                <c:pt idx="769">
                  <c:v>0.64020435107054763</c:v>
                </c:pt>
                <c:pt idx="770">
                  <c:v>0.63750645772343761</c:v>
                </c:pt>
                <c:pt idx="771">
                  <c:v>0.6349233683485519</c:v>
                </c:pt>
                <c:pt idx="772">
                  <c:v>0.63216807301532663</c:v>
                </c:pt>
                <c:pt idx="773">
                  <c:v>0.62918316973766097</c:v>
                </c:pt>
                <c:pt idx="774">
                  <c:v>0.62614086447391892</c:v>
                </c:pt>
                <c:pt idx="775">
                  <c:v>0.62332816715459194</c:v>
                </c:pt>
                <c:pt idx="776">
                  <c:v>0.62063027380748181</c:v>
                </c:pt>
                <c:pt idx="777">
                  <c:v>0.61781757648815516</c:v>
                </c:pt>
                <c:pt idx="778">
                  <c:v>0.61477527122439857</c:v>
                </c:pt>
                <c:pt idx="779">
                  <c:v>0.61156076000228898</c:v>
                </c:pt>
                <c:pt idx="780">
                  <c:v>0.60857585672464265</c:v>
                </c:pt>
                <c:pt idx="781">
                  <c:v>0.60576315940531544</c:v>
                </c:pt>
                <c:pt idx="782">
                  <c:v>0.60283565811378514</c:v>
                </c:pt>
                <c:pt idx="783">
                  <c:v>0.5995637449055633</c:v>
                </c:pt>
                <c:pt idx="784">
                  <c:v>0.59623442971125407</c:v>
                </c:pt>
                <c:pt idx="785">
                  <c:v>0.59330692841971755</c:v>
                </c:pt>
                <c:pt idx="786">
                  <c:v>0.5907238390448325</c:v>
                </c:pt>
                <c:pt idx="787">
                  <c:v>0.58802594569772049</c:v>
                </c:pt>
                <c:pt idx="788">
                  <c:v>0.58481143447563344</c:v>
                </c:pt>
                <c:pt idx="789">
                  <c:v>0.58119510935078422</c:v>
                </c:pt>
                <c:pt idx="790">
                  <c:v>0.57798059812869562</c:v>
                </c:pt>
                <c:pt idx="791">
                  <c:v>0.5753975087538028</c:v>
                </c:pt>
                <c:pt idx="792">
                  <c:v>0.57327363526778063</c:v>
                </c:pt>
                <c:pt idx="793">
                  <c:v>0.57097755582343168</c:v>
                </c:pt>
                <c:pt idx="794">
                  <c:v>0.56827966247632811</c:v>
                </c:pt>
                <c:pt idx="795">
                  <c:v>0.56535216118477649</c:v>
                </c:pt>
                <c:pt idx="796">
                  <c:v>0.56265426783766659</c:v>
                </c:pt>
                <c:pt idx="797">
                  <c:v>0.56053039435163743</c:v>
                </c:pt>
                <c:pt idx="798">
                  <c:v>0.55875093278227461</c:v>
                </c:pt>
                <c:pt idx="799">
                  <c:v>0.55708627518512133</c:v>
                </c:pt>
                <c:pt idx="800">
                  <c:v>0.55519200964353665</c:v>
                </c:pt>
                <c:pt idx="801">
                  <c:v>0.55301073417140234</c:v>
                </c:pt>
                <c:pt idx="802">
                  <c:v>0.55059985075483664</c:v>
                </c:pt>
                <c:pt idx="803">
                  <c:v>0.54824636932437854</c:v>
                </c:pt>
                <c:pt idx="804">
                  <c:v>0.54606509385224256</c:v>
                </c:pt>
                <c:pt idx="805">
                  <c:v>0.54399862235233365</c:v>
                </c:pt>
                <c:pt idx="806">
                  <c:v>0.54193215085241231</c:v>
                </c:pt>
                <c:pt idx="807">
                  <c:v>0.5398082773664048</c:v>
                </c:pt>
                <c:pt idx="808">
                  <c:v>0.53774180586649012</c:v>
                </c:pt>
                <c:pt idx="809">
                  <c:v>0.53550312840823655</c:v>
                </c:pt>
                <c:pt idx="810">
                  <c:v>0.53303484300556792</c:v>
                </c:pt>
                <c:pt idx="811">
                  <c:v>0.53033694965845757</c:v>
                </c:pt>
                <c:pt idx="812">
                  <c:v>0.52769645829745704</c:v>
                </c:pt>
                <c:pt idx="813">
                  <c:v>0.52534297686699949</c:v>
                </c:pt>
                <c:pt idx="814">
                  <c:v>0.52310429940875969</c:v>
                </c:pt>
                <c:pt idx="815">
                  <c:v>0.52057861201998301</c:v>
                </c:pt>
                <c:pt idx="816">
                  <c:v>0.51753630675620033</c:v>
                </c:pt>
                <c:pt idx="817">
                  <c:v>0.51426439354801678</c:v>
                </c:pt>
                <c:pt idx="818">
                  <c:v>0.51116468629814593</c:v>
                </c:pt>
                <c:pt idx="819">
                  <c:v>0.50812238103438356</c:v>
                </c:pt>
                <c:pt idx="820">
                  <c:v>0.50485046782618681</c:v>
                </c:pt>
                <c:pt idx="821">
                  <c:v>0.50117674071521701</c:v>
                </c:pt>
                <c:pt idx="822">
                  <c:v>0.49733080764595128</c:v>
                </c:pt>
                <c:pt idx="823">
                  <c:v>0.49394409046553012</c:v>
                </c:pt>
                <c:pt idx="824">
                  <c:v>0.49084438321566837</c:v>
                </c:pt>
                <c:pt idx="825">
                  <c:v>0.48762987199357666</c:v>
                </c:pt>
                <c:pt idx="826">
                  <c:v>0.48389874289650431</c:v>
                </c:pt>
                <c:pt idx="827">
                  <c:v>0.47976579989667972</c:v>
                </c:pt>
                <c:pt idx="828">
                  <c:v>0.47591986682739573</c:v>
                </c:pt>
                <c:pt idx="829">
                  <c:v>0.4726479536191952</c:v>
                </c:pt>
                <c:pt idx="830">
                  <c:v>0.46960564835543306</c:v>
                </c:pt>
                <c:pt idx="831">
                  <c:v>0.46616152918890996</c:v>
                </c:pt>
                <c:pt idx="832">
                  <c:v>0.46220079214741144</c:v>
                </c:pt>
                <c:pt idx="833">
                  <c:v>0.45818265311980222</c:v>
                </c:pt>
                <c:pt idx="834">
                  <c:v>0.45439412203662244</c:v>
                </c:pt>
                <c:pt idx="835">
                  <c:v>0.45100740485620799</c:v>
                </c:pt>
                <c:pt idx="836">
                  <c:v>0.44767808966190287</c:v>
                </c:pt>
                <c:pt idx="837">
                  <c:v>0.44406176453705387</c:v>
                </c:pt>
                <c:pt idx="838">
                  <c:v>0.44044543941220377</c:v>
                </c:pt>
                <c:pt idx="839">
                  <c:v>0.43700132024568367</c:v>
                </c:pt>
                <c:pt idx="840">
                  <c:v>0.43372940703748808</c:v>
                </c:pt>
                <c:pt idx="841">
                  <c:v>0.43045749382929238</c:v>
                </c:pt>
                <c:pt idx="842">
                  <c:v>0.42707077664887788</c:v>
                </c:pt>
                <c:pt idx="843">
                  <c:v>0.42362665748235245</c:v>
                </c:pt>
                <c:pt idx="844">
                  <c:v>0.42018253831583008</c:v>
                </c:pt>
                <c:pt idx="845">
                  <c:v>0.4167958211354113</c:v>
                </c:pt>
                <c:pt idx="846">
                  <c:v>0.41346650594110906</c:v>
                </c:pt>
                <c:pt idx="847">
                  <c:v>0.41019459273290881</c:v>
                </c:pt>
                <c:pt idx="848">
                  <c:v>0.40703748349692875</c:v>
                </c:pt>
                <c:pt idx="849">
                  <c:v>0.403765570288732</c:v>
                </c:pt>
                <c:pt idx="850">
                  <c:v>0.40037885310832072</c:v>
                </c:pt>
                <c:pt idx="851">
                  <c:v>0.3971643418862329</c:v>
                </c:pt>
                <c:pt idx="852">
                  <c:v>0.39417943860857585</c:v>
                </c:pt>
                <c:pt idx="853">
                  <c:v>0.39148154526147233</c:v>
                </c:pt>
                <c:pt idx="854">
                  <c:v>0.38849664198381956</c:v>
                </c:pt>
                <c:pt idx="855">
                  <c:v>0.38505252281729352</c:v>
                </c:pt>
                <c:pt idx="856">
                  <c:v>0.38137879570633715</c:v>
                </c:pt>
                <c:pt idx="857">
                  <c:v>0.37787727455370346</c:v>
                </c:pt>
                <c:pt idx="858">
                  <c:v>0.37489237127605329</c:v>
                </c:pt>
                <c:pt idx="859">
                  <c:v>0.37213707594283174</c:v>
                </c:pt>
                <c:pt idx="860">
                  <c:v>0.36926697663739338</c:v>
                </c:pt>
                <c:pt idx="861">
                  <c:v>0.36616726938752547</c:v>
                </c:pt>
                <c:pt idx="862">
                  <c:v>0.36312496412376455</c:v>
                </c:pt>
                <c:pt idx="863">
                  <c:v>0.36036966879054616</c:v>
                </c:pt>
                <c:pt idx="864">
                  <c:v>0.3579013833878732</c:v>
                </c:pt>
                <c:pt idx="865">
                  <c:v>0.35549049997130217</c:v>
                </c:pt>
                <c:pt idx="866">
                  <c:v>0.35285000861029792</c:v>
                </c:pt>
                <c:pt idx="867">
                  <c:v>0.35015211526318807</c:v>
                </c:pt>
                <c:pt idx="868">
                  <c:v>0.34751162390218787</c:v>
                </c:pt>
                <c:pt idx="869">
                  <c:v>0.34504333849951174</c:v>
                </c:pt>
                <c:pt idx="870">
                  <c:v>0.34274725905516329</c:v>
                </c:pt>
                <c:pt idx="871">
                  <c:v>0.34056598358303242</c:v>
                </c:pt>
                <c:pt idx="872">
                  <c:v>0.33844211009701403</c:v>
                </c:pt>
                <c:pt idx="873">
                  <c:v>0.33672005051374782</c:v>
                </c:pt>
                <c:pt idx="874">
                  <c:v>0.3352850008610298</c:v>
                </c:pt>
                <c:pt idx="875">
                  <c:v>0.33379254922220758</c:v>
                </c:pt>
                <c:pt idx="876">
                  <c:v>0.33195568566672762</c:v>
                </c:pt>
                <c:pt idx="877">
                  <c:v>0.33000401813903163</c:v>
                </c:pt>
                <c:pt idx="878">
                  <c:v>0.32833936054187834</c:v>
                </c:pt>
                <c:pt idx="879">
                  <c:v>0.32696171287527115</c:v>
                </c:pt>
                <c:pt idx="880">
                  <c:v>0.32569886918088248</c:v>
                </c:pt>
                <c:pt idx="881">
                  <c:v>0.32437862350037905</c:v>
                </c:pt>
                <c:pt idx="882">
                  <c:v>0.32300097583377096</c:v>
                </c:pt>
                <c:pt idx="883">
                  <c:v>0.32196774008381096</c:v>
                </c:pt>
                <c:pt idx="884">
                  <c:v>0.32104930830606737</c:v>
                </c:pt>
                <c:pt idx="885">
                  <c:v>0.32007347454222312</c:v>
                </c:pt>
                <c:pt idx="886">
                  <c:v>0.31869582687560988</c:v>
                </c:pt>
                <c:pt idx="887">
                  <c:v>0.31708857126457585</c:v>
                </c:pt>
                <c:pt idx="888">
                  <c:v>0.31576832558406992</c:v>
                </c:pt>
                <c:pt idx="889">
                  <c:v>0.31479249182022051</c:v>
                </c:pt>
                <c:pt idx="890">
                  <c:v>0.31410366798691663</c:v>
                </c:pt>
                <c:pt idx="891">
                  <c:v>0.31341484415361337</c:v>
                </c:pt>
                <c:pt idx="892">
                  <c:v>0.31243901038976352</c:v>
                </c:pt>
                <c:pt idx="893">
                  <c:v>0.31117616669537174</c:v>
                </c:pt>
                <c:pt idx="894">
                  <c:v>0.30985592101487447</c:v>
                </c:pt>
                <c:pt idx="895">
                  <c:v>0.30865047930658757</c:v>
                </c:pt>
                <c:pt idx="896">
                  <c:v>0.30744503759830094</c:v>
                </c:pt>
                <c:pt idx="897">
                  <c:v>0.30635439986224283</c:v>
                </c:pt>
                <c:pt idx="898">
                  <c:v>0.30520636014006552</c:v>
                </c:pt>
                <c:pt idx="899">
                  <c:v>0.30423052637621262</c:v>
                </c:pt>
                <c:pt idx="900">
                  <c:v>0.30319729062625567</c:v>
                </c:pt>
                <c:pt idx="901">
                  <c:v>0.30199184891797282</c:v>
                </c:pt>
                <c:pt idx="902">
                  <c:v>0.30044199529304055</c:v>
                </c:pt>
                <c:pt idx="903">
                  <c:v>0.2988921416681018</c:v>
                </c:pt>
                <c:pt idx="904">
                  <c:v>0.29757189598760858</c:v>
                </c:pt>
                <c:pt idx="905">
                  <c:v>0.29648125825153543</c:v>
                </c:pt>
                <c:pt idx="906">
                  <c:v>0.29533321852936112</c:v>
                </c:pt>
                <c:pt idx="907">
                  <c:v>0.29384076689053795</c:v>
                </c:pt>
                <c:pt idx="908">
                  <c:v>0.29206130532116431</c:v>
                </c:pt>
                <c:pt idx="909">
                  <c:v>0.29045404971011995</c:v>
                </c:pt>
                <c:pt idx="910">
                  <c:v>0.28924860800183683</c:v>
                </c:pt>
                <c:pt idx="911">
                  <c:v>0.28827277423799308</c:v>
                </c:pt>
                <c:pt idx="912">
                  <c:v>0.28718213650192276</c:v>
                </c:pt>
                <c:pt idx="913">
                  <c:v>0.28574708684920497</c:v>
                </c:pt>
                <c:pt idx="914">
                  <c:v>0.28431203719649051</c:v>
                </c:pt>
                <c:pt idx="915">
                  <c:v>0.28310659548820388</c:v>
                </c:pt>
                <c:pt idx="916">
                  <c:v>0.28218816371047151</c:v>
                </c:pt>
                <c:pt idx="917">
                  <c:v>0.28121232994661632</c:v>
                </c:pt>
                <c:pt idx="918">
                  <c:v>0.27994948625222432</c:v>
                </c:pt>
                <c:pt idx="919">
                  <c:v>0.27834223064118019</c:v>
                </c:pt>
                <c:pt idx="920">
                  <c:v>0.27679237701624482</c:v>
                </c:pt>
                <c:pt idx="921">
                  <c:v>0.27564433729407395</c:v>
                </c:pt>
                <c:pt idx="922">
                  <c:v>0.27489811147466192</c:v>
                </c:pt>
                <c:pt idx="923">
                  <c:v>0.27438149359968522</c:v>
                </c:pt>
                <c:pt idx="924">
                  <c:v>0.27363526778026531</c:v>
                </c:pt>
                <c:pt idx="925">
                  <c:v>0.27254463004419954</c:v>
                </c:pt>
                <c:pt idx="926">
                  <c:v>0.27110958039148181</c:v>
                </c:pt>
                <c:pt idx="927">
                  <c:v>0.26961712875265481</c:v>
                </c:pt>
                <c:pt idx="928">
                  <c:v>0.26829688307215432</c:v>
                </c:pt>
                <c:pt idx="929">
                  <c:v>0.26714884334998351</c:v>
                </c:pt>
                <c:pt idx="930">
                  <c:v>0.26611560760002295</c:v>
                </c:pt>
                <c:pt idx="931">
                  <c:v>0.26502496986396445</c:v>
                </c:pt>
                <c:pt idx="932">
                  <c:v>0.26399173411400034</c:v>
                </c:pt>
                <c:pt idx="933">
                  <c:v>0.26301590035015232</c:v>
                </c:pt>
                <c:pt idx="934">
                  <c:v>0.26204006658630374</c:v>
                </c:pt>
                <c:pt idx="935">
                  <c:v>0.26077722289191174</c:v>
                </c:pt>
                <c:pt idx="936">
                  <c:v>0.25934217323919762</c:v>
                </c:pt>
                <c:pt idx="937">
                  <c:v>0.25802192755869352</c:v>
                </c:pt>
                <c:pt idx="938">
                  <c:v>0.25716089776706685</c:v>
                </c:pt>
                <c:pt idx="939">
                  <c:v>0.25670168187819276</c:v>
                </c:pt>
                <c:pt idx="940">
                  <c:v>0.25612766201710585</c:v>
                </c:pt>
                <c:pt idx="941">
                  <c:v>0.25520923023936626</c:v>
                </c:pt>
                <c:pt idx="942">
                  <c:v>0.25383158257275701</c:v>
                </c:pt>
                <c:pt idx="943">
                  <c:v>0.25251133689225647</c:v>
                </c:pt>
                <c:pt idx="944">
                  <c:v>0.25147810114230323</c:v>
                </c:pt>
                <c:pt idx="945">
                  <c:v>0.25084667929510723</c:v>
                </c:pt>
                <c:pt idx="946">
                  <c:v>0.25027265943401639</c:v>
                </c:pt>
                <c:pt idx="947">
                  <c:v>0.24981344354515025</c:v>
                </c:pt>
                <c:pt idx="948">
                  <c:v>0.24929682567016986</c:v>
                </c:pt>
                <c:pt idx="949">
                  <c:v>0.24878020779518994</c:v>
                </c:pt>
                <c:pt idx="950">
                  <c:v>0.24826358992021141</c:v>
                </c:pt>
                <c:pt idx="951">
                  <c:v>0.24797657998966766</c:v>
                </c:pt>
                <c:pt idx="952">
                  <c:v>0.24791917800355892</c:v>
                </c:pt>
                <c:pt idx="953">
                  <c:v>0.248033981975778</c:v>
                </c:pt>
                <c:pt idx="954">
                  <c:v>0.24809138396188729</c:v>
                </c:pt>
                <c:pt idx="955">
                  <c:v>0.24786177601745021</c:v>
                </c:pt>
                <c:pt idx="956">
                  <c:v>0.2476321680730153</c:v>
                </c:pt>
                <c:pt idx="957">
                  <c:v>0.24774697204523546</c:v>
                </c:pt>
                <c:pt idx="958">
                  <c:v>0.24826358992021141</c:v>
                </c:pt>
                <c:pt idx="959">
                  <c:v>0.24872280580908099</c:v>
                </c:pt>
                <c:pt idx="960">
                  <c:v>0.24883760978130057</c:v>
                </c:pt>
                <c:pt idx="961">
                  <c:v>0.24866540382297542</c:v>
                </c:pt>
                <c:pt idx="962">
                  <c:v>0.24860800183686613</c:v>
                </c:pt>
                <c:pt idx="963">
                  <c:v>0.24883760978130057</c:v>
                </c:pt>
                <c:pt idx="964">
                  <c:v>0.24918202169795073</c:v>
                </c:pt>
                <c:pt idx="965">
                  <c:v>0.24923942368405946</c:v>
                </c:pt>
                <c:pt idx="966">
                  <c:v>0.24889501176741002</c:v>
                </c:pt>
                <c:pt idx="967">
                  <c:v>0.24872280580908099</c:v>
                </c:pt>
                <c:pt idx="968">
                  <c:v>0.24906721772573517</c:v>
                </c:pt>
                <c:pt idx="969">
                  <c:v>0.24981344354515025</c:v>
                </c:pt>
                <c:pt idx="970">
                  <c:v>0.25050226737845693</c:v>
                </c:pt>
                <c:pt idx="971">
                  <c:v>0.25061707135067274</c:v>
                </c:pt>
                <c:pt idx="972">
                  <c:v>0.25033006142012515</c:v>
                </c:pt>
                <c:pt idx="973">
                  <c:v>0.25004305148958123</c:v>
                </c:pt>
                <c:pt idx="974">
                  <c:v>0.24981344354515025</c:v>
                </c:pt>
                <c:pt idx="975">
                  <c:v>0.24964123758682522</c:v>
                </c:pt>
                <c:pt idx="976">
                  <c:v>0.24929682567016986</c:v>
                </c:pt>
                <c:pt idx="977">
                  <c:v>0.24883760978130057</c:v>
                </c:pt>
                <c:pt idx="978">
                  <c:v>0.24849319786464874</c:v>
                </c:pt>
                <c:pt idx="979">
                  <c:v>0.24826358992021141</c:v>
                </c:pt>
                <c:pt idx="980">
                  <c:v>0.248033981975778</c:v>
                </c:pt>
                <c:pt idx="981">
                  <c:v>0.24757476608690671</c:v>
                </c:pt>
                <c:pt idx="982">
                  <c:v>0.24700074622581938</c:v>
                </c:pt>
                <c:pt idx="983">
                  <c:v>0.24631192239251476</c:v>
                </c:pt>
                <c:pt idx="984">
                  <c:v>0.24556569657310351</c:v>
                </c:pt>
                <c:pt idx="985">
                  <c:v>0.24487687273979677</c:v>
                </c:pt>
                <c:pt idx="986">
                  <c:v>0.24418804890649434</c:v>
                </c:pt>
                <c:pt idx="987">
                  <c:v>0.24361402904540524</c:v>
                </c:pt>
                <c:pt idx="988">
                  <c:v>0.24304000918431967</c:v>
                </c:pt>
                <c:pt idx="989">
                  <c:v>0.24246598932323318</c:v>
                </c:pt>
                <c:pt idx="990">
                  <c:v>0.24200677343436094</c:v>
                </c:pt>
                <c:pt idx="991">
                  <c:v>0.24160495953159991</c:v>
                </c:pt>
                <c:pt idx="992">
                  <c:v>0.24097353768440391</c:v>
                </c:pt>
                <c:pt idx="993">
                  <c:v>0.23999770392055564</c:v>
                </c:pt>
                <c:pt idx="994">
                  <c:v>0.23896446817060127</c:v>
                </c:pt>
                <c:pt idx="995">
                  <c:v>0.23821824235118808</c:v>
                </c:pt>
                <c:pt idx="996">
                  <c:v>0.23781642844842676</c:v>
                </c:pt>
                <c:pt idx="997">
                  <c:v>0.23729981057344801</c:v>
                </c:pt>
                <c:pt idx="998">
                  <c:v>0.23655358475403246</c:v>
                </c:pt>
                <c:pt idx="999">
                  <c:v>0.23546294701796969</c:v>
                </c:pt>
                <c:pt idx="1000">
                  <c:v>0.2345445152402274</c:v>
                </c:pt>
                <c:pt idx="1001">
                  <c:v>0.23391309339303354</c:v>
                </c:pt>
                <c:pt idx="1002">
                  <c:v>0.23351127949027228</c:v>
                </c:pt>
                <c:pt idx="1003">
                  <c:v>0.23305206360140071</c:v>
                </c:pt>
                <c:pt idx="1004">
                  <c:v>0.23253544572642579</c:v>
                </c:pt>
                <c:pt idx="1005">
                  <c:v>0.23196142586533777</c:v>
                </c:pt>
                <c:pt idx="1006">
                  <c:v>0.23138740600424773</c:v>
                </c:pt>
                <c:pt idx="1007">
                  <c:v>0.23087078812926926</c:v>
                </c:pt>
                <c:pt idx="1008">
                  <c:v>0.23041157224039951</c:v>
                </c:pt>
                <c:pt idx="1009">
                  <c:v>0.22989495436542332</c:v>
                </c:pt>
                <c:pt idx="1010">
                  <c:v>0.22920613053211944</c:v>
                </c:pt>
                <c:pt idx="1011">
                  <c:v>0.22857470868492064</c:v>
                </c:pt>
                <c:pt idx="1012">
                  <c:v>0.22811549279605275</c:v>
                </c:pt>
                <c:pt idx="1013">
                  <c:v>0.22800068882383345</c:v>
                </c:pt>
                <c:pt idx="1014">
                  <c:v>0.22782848286550794</c:v>
                </c:pt>
                <c:pt idx="1015">
                  <c:v>0.22719706101831136</c:v>
                </c:pt>
                <c:pt idx="1016">
                  <c:v>0.22604902129613713</c:v>
                </c:pt>
                <c:pt idx="1017">
                  <c:v>0.22507318753228944</c:v>
                </c:pt>
                <c:pt idx="1018">
                  <c:v>0.22478617760174516</c:v>
                </c:pt>
                <c:pt idx="1019">
                  <c:v>0.22490098157396499</c:v>
                </c:pt>
                <c:pt idx="1020">
                  <c:v>0.22467137362952583</c:v>
                </c:pt>
                <c:pt idx="1021">
                  <c:v>0.22369553986567942</c:v>
                </c:pt>
                <c:pt idx="1022">
                  <c:v>0.22260490212961367</c:v>
                </c:pt>
                <c:pt idx="1023">
                  <c:v>0.22226049021296368</c:v>
                </c:pt>
                <c:pt idx="1024">
                  <c:v>0.2224900981573999</c:v>
                </c:pt>
                <c:pt idx="1025">
                  <c:v>0.2224900981573999</c:v>
                </c:pt>
                <c:pt idx="1026">
                  <c:v>0.22157166637965378</c:v>
                </c:pt>
                <c:pt idx="1027">
                  <c:v>0.22042362665748239</c:v>
                </c:pt>
                <c:pt idx="1028">
                  <c:v>0.21990700878250649</c:v>
                </c:pt>
                <c:pt idx="1029">
                  <c:v>0.22019401871304717</c:v>
                </c:pt>
                <c:pt idx="1030">
                  <c:v>0.22065323460191719</c:v>
                </c:pt>
                <c:pt idx="1031">
                  <c:v>0.22042362665748239</c:v>
                </c:pt>
                <c:pt idx="1032">
                  <c:v>0.21950519487974507</c:v>
                </c:pt>
                <c:pt idx="1033">
                  <c:v>0.21858676310200525</c:v>
                </c:pt>
                <c:pt idx="1034">
                  <c:v>0.21824235118535473</c:v>
                </c:pt>
                <c:pt idx="1035">
                  <c:v>0.21818494919924294</c:v>
                </c:pt>
                <c:pt idx="1036">
                  <c:v>0.21784053728258995</c:v>
                </c:pt>
                <c:pt idx="1037">
                  <c:v>0.21703690947707074</c:v>
                </c:pt>
                <c:pt idx="1038">
                  <c:v>0.2160610757132197</c:v>
                </c:pt>
                <c:pt idx="1039">
                  <c:v>0.21514264393548024</c:v>
                </c:pt>
                <c:pt idx="1040">
                  <c:v>0.21456862407439481</c:v>
                </c:pt>
                <c:pt idx="1041">
                  <c:v>0.21399460421330579</c:v>
                </c:pt>
                <c:pt idx="1042">
                  <c:v>0.21336318236611224</c:v>
                </c:pt>
                <c:pt idx="1043">
                  <c:v>0.21261695654669907</c:v>
                </c:pt>
                <c:pt idx="1044">
                  <c:v>0.21181332874117634</c:v>
                </c:pt>
                <c:pt idx="1045">
                  <c:v>0.21106710292176298</c:v>
                </c:pt>
                <c:pt idx="1046">
                  <c:v>0.21026347511624188</c:v>
                </c:pt>
                <c:pt idx="1047">
                  <c:v>0.20923023936628468</c:v>
                </c:pt>
                <c:pt idx="1048">
                  <c:v>0.2078525916996728</c:v>
                </c:pt>
                <c:pt idx="1049">
                  <c:v>0.20618793410251995</c:v>
                </c:pt>
                <c:pt idx="1050">
                  <c:v>0.20458067849147579</c:v>
                </c:pt>
                <c:pt idx="1051">
                  <c:v>0.20320303082486876</c:v>
                </c:pt>
                <c:pt idx="1052">
                  <c:v>0.20199758911658341</c:v>
                </c:pt>
                <c:pt idx="1053">
                  <c:v>0.20056253946386543</c:v>
                </c:pt>
                <c:pt idx="1054">
                  <c:v>0.19907008782503904</c:v>
                </c:pt>
                <c:pt idx="1055">
                  <c:v>0.19774984214453958</c:v>
                </c:pt>
                <c:pt idx="1056">
                  <c:v>0.19654440043625745</c:v>
                </c:pt>
                <c:pt idx="1057">
                  <c:v>0.19516675276964587</c:v>
                </c:pt>
                <c:pt idx="1058">
                  <c:v>0.19344469318638696</c:v>
                </c:pt>
                <c:pt idx="1059">
                  <c:v>0.19143562367257919</c:v>
                </c:pt>
                <c:pt idx="1060">
                  <c:v>0.18971356408931794</c:v>
                </c:pt>
                <c:pt idx="1061">
                  <c:v>0.18827851443659951</c:v>
                </c:pt>
                <c:pt idx="1062">
                  <c:v>0.18672866081166586</c:v>
                </c:pt>
                <c:pt idx="1063">
                  <c:v>0.18477699328396771</c:v>
                </c:pt>
                <c:pt idx="1064">
                  <c:v>0.18253831582573019</c:v>
                </c:pt>
                <c:pt idx="1065">
                  <c:v>0.18041444233970774</c:v>
                </c:pt>
                <c:pt idx="1066">
                  <c:v>0.17852017679811719</c:v>
                </c:pt>
                <c:pt idx="1067">
                  <c:v>0.17645370529820331</c:v>
                </c:pt>
                <c:pt idx="1068">
                  <c:v>0.1741002238677459</c:v>
                </c:pt>
                <c:pt idx="1069">
                  <c:v>0.17145973250674684</c:v>
                </c:pt>
                <c:pt idx="1070">
                  <c:v>0.16910625107628754</c:v>
                </c:pt>
                <c:pt idx="1071">
                  <c:v>0.16698237759026732</c:v>
                </c:pt>
                <c:pt idx="1072">
                  <c:v>0.16508811204867688</c:v>
                </c:pt>
                <c:pt idx="1073">
                  <c:v>0.16302164054876314</c:v>
                </c:pt>
                <c:pt idx="1074">
                  <c:v>0.16089776706274053</c:v>
                </c:pt>
                <c:pt idx="1075">
                  <c:v>0.15888869754893686</c:v>
                </c:pt>
                <c:pt idx="1076">
                  <c:v>0.15699443200735214</c:v>
                </c:pt>
                <c:pt idx="1077">
                  <c:v>0.15481315653521874</c:v>
                </c:pt>
                <c:pt idx="1078">
                  <c:v>0.15223006716032692</c:v>
                </c:pt>
                <c:pt idx="1079">
                  <c:v>0.14941736984100043</c:v>
                </c:pt>
                <c:pt idx="1080">
                  <c:v>0.1467768784799954</c:v>
                </c:pt>
                <c:pt idx="1081">
                  <c:v>0.1444807990356467</c:v>
                </c:pt>
                <c:pt idx="1082">
                  <c:v>0.14252913150795277</c:v>
                </c:pt>
                <c:pt idx="1083">
                  <c:v>0.14057746398025373</c:v>
                </c:pt>
                <c:pt idx="1084">
                  <c:v>0.13862579645255727</c:v>
                </c:pt>
                <c:pt idx="1085">
                  <c:v>0.13661672693874988</c:v>
                </c:pt>
                <c:pt idx="1086">
                  <c:v>0.1345502554388382</c:v>
                </c:pt>
                <c:pt idx="1087">
                  <c:v>0.13231157798059812</c:v>
                </c:pt>
                <c:pt idx="1088">
                  <c:v>0.13001549853625219</c:v>
                </c:pt>
                <c:pt idx="1089">
                  <c:v>0.12789162505022675</c:v>
                </c:pt>
                <c:pt idx="1090">
                  <c:v>0.12616956546696514</c:v>
                </c:pt>
                <c:pt idx="1091">
                  <c:v>0.12467711382813849</c:v>
                </c:pt>
                <c:pt idx="1092">
                  <c:v>0.12301245623098572</c:v>
                </c:pt>
                <c:pt idx="1093">
                  <c:v>0.12100338671718062</c:v>
                </c:pt>
                <c:pt idx="1094">
                  <c:v>0.11899431720337521</c:v>
                </c:pt>
                <c:pt idx="1095">
                  <c:v>0.11732965960622249</c:v>
                </c:pt>
                <c:pt idx="1096">
                  <c:v>0.11589460995350558</c:v>
                </c:pt>
                <c:pt idx="1097">
                  <c:v>0.11428735434245998</c:v>
                </c:pt>
                <c:pt idx="1098">
                  <c:v>0.11239308880087251</c:v>
                </c:pt>
                <c:pt idx="1099">
                  <c:v>0.11055622524539359</c:v>
                </c:pt>
                <c:pt idx="1100">
                  <c:v>0.10929338155100335</c:v>
                </c:pt>
                <c:pt idx="1101">
                  <c:v>0.10837494977326326</c:v>
                </c:pt>
                <c:pt idx="1102">
                  <c:v>0.10739911600941393</c:v>
                </c:pt>
                <c:pt idx="1103">
                  <c:v>0.10602146834280467</c:v>
                </c:pt>
                <c:pt idx="1104">
                  <c:v>0.10458641869008645</c:v>
                </c:pt>
                <c:pt idx="1105">
                  <c:v>0.10355318294013101</c:v>
                </c:pt>
                <c:pt idx="1106">
                  <c:v>0.10292176109293392</c:v>
                </c:pt>
                <c:pt idx="1107">
                  <c:v>0.10217553527352174</c:v>
                </c:pt>
                <c:pt idx="1108">
                  <c:v>0.1010848975374548</c:v>
                </c:pt>
                <c:pt idx="1109">
                  <c:v>9.9936857815280722E-2</c:v>
                </c:pt>
                <c:pt idx="1110">
                  <c:v>9.896102405143363E-2</c:v>
                </c:pt>
                <c:pt idx="1111">
                  <c:v>9.8214798232018868E-2</c:v>
                </c:pt>
                <c:pt idx="1112">
                  <c:v>9.7181562482062042E-2</c:v>
                </c:pt>
                <c:pt idx="1113">
                  <c:v>9.5918718787670068E-2</c:v>
                </c:pt>
                <c:pt idx="1114">
                  <c:v>9.4770679065495744E-2</c:v>
                </c:pt>
                <c:pt idx="1115">
                  <c:v>9.4081855232191064E-2</c:v>
                </c:pt>
                <c:pt idx="1116">
                  <c:v>9.3507835371105699E-2</c:v>
                </c:pt>
                <c:pt idx="1117">
                  <c:v>9.2876413523907922E-2</c:v>
                </c:pt>
                <c:pt idx="1118">
                  <c:v>9.2130187704494493E-2</c:v>
                </c:pt>
                <c:pt idx="1119">
                  <c:v>9.1441363871190007E-2</c:v>
                </c:pt>
                <c:pt idx="1120">
                  <c:v>9.0752540037885909E-2</c:v>
                </c:pt>
                <c:pt idx="1121">
                  <c:v>8.9891510246254566E-2</c:v>
                </c:pt>
                <c:pt idx="1122">
                  <c:v>8.8513862579647745E-2</c:v>
                </c:pt>
                <c:pt idx="1123">
                  <c:v>8.7136214913035984E-2</c:v>
                </c:pt>
                <c:pt idx="1124">
                  <c:v>8.6389989093622638E-2</c:v>
                </c:pt>
                <c:pt idx="1125">
                  <c:v>8.6160381149187754E-2</c:v>
                </c:pt>
                <c:pt idx="1126">
                  <c:v>8.5758567246427678E-2</c:v>
                </c:pt>
                <c:pt idx="1127">
                  <c:v>8.4725331496471754E-2</c:v>
                </c:pt>
                <c:pt idx="1128">
                  <c:v>8.3175477871534398E-2</c:v>
                </c:pt>
                <c:pt idx="1129">
                  <c:v>8.1797830204925093E-2</c:v>
                </c:pt>
                <c:pt idx="1130">
                  <c:v>8.0879398427185598E-2</c:v>
                </c:pt>
                <c:pt idx="1131">
                  <c:v>8.0133172607772224E-2</c:v>
                </c:pt>
                <c:pt idx="1132">
                  <c:v>7.9157338843924646E-2</c:v>
                </c:pt>
                <c:pt idx="1133">
                  <c:v>7.8009299121749892E-2</c:v>
                </c:pt>
                <c:pt idx="1134">
                  <c:v>7.7148269330118924E-2</c:v>
                </c:pt>
                <c:pt idx="1135">
                  <c:v>7.657424946903163E-2</c:v>
                </c:pt>
                <c:pt idx="1136">
                  <c:v>7.5828023649618603E-2</c:v>
                </c:pt>
                <c:pt idx="1137">
                  <c:v>7.4679983927444252E-2</c:v>
                </c:pt>
                <c:pt idx="1138">
                  <c:v>7.3302336260834891E-2</c:v>
                </c:pt>
                <c:pt idx="1139">
                  <c:v>7.226910051087769E-2</c:v>
                </c:pt>
                <c:pt idx="1140">
                  <c:v>7.1809884622007908E-2</c:v>
                </c:pt>
                <c:pt idx="1141">
                  <c:v>7.1408070719246999E-2</c:v>
                </c:pt>
                <c:pt idx="1142">
                  <c:v>7.0432236955400102E-2</c:v>
                </c:pt>
                <c:pt idx="1143">
                  <c:v>6.9111991274899004E-2</c:v>
                </c:pt>
                <c:pt idx="1144">
                  <c:v>6.8078755524941192E-2</c:v>
                </c:pt>
                <c:pt idx="1145">
                  <c:v>6.7619539636071424E-2</c:v>
                </c:pt>
                <c:pt idx="1146">
                  <c:v>6.7389931691637192E-2</c:v>
                </c:pt>
                <c:pt idx="1147">
                  <c:v>6.6758509844441441E-2</c:v>
                </c:pt>
                <c:pt idx="1148">
                  <c:v>6.5840078066701099E-2</c:v>
                </c:pt>
                <c:pt idx="1149">
                  <c:v>6.520865621950532E-2</c:v>
                </c:pt>
                <c:pt idx="1150">
                  <c:v>6.4979048275070297E-2</c:v>
                </c:pt>
                <c:pt idx="1151">
                  <c:v>6.4864244302852911E-2</c:v>
                </c:pt>
                <c:pt idx="1152">
                  <c:v>6.4405028413983184E-2</c:v>
                </c:pt>
                <c:pt idx="1153">
                  <c:v>6.3773606566787239E-2</c:v>
                </c:pt>
                <c:pt idx="1154">
                  <c:v>6.3429194650134899E-2</c:v>
                </c:pt>
                <c:pt idx="1155">
                  <c:v>6.3429194650134899E-2</c:v>
                </c:pt>
                <c:pt idx="1156">
                  <c:v>6.3199586705700014E-2</c:v>
                </c:pt>
                <c:pt idx="1157">
                  <c:v>6.2395958900178017E-2</c:v>
                </c:pt>
                <c:pt idx="1158">
                  <c:v>6.1534929108547388E-2</c:v>
                </c:pt>
                <c:pt idx="1159">
                  <c:v>6.1190517191894826E-2</c:v>
                </c:pt>
                <c:pt idx="1160">
                  <c:v>6.1305321164112324E-2</c:v>
                </c:pt>
                <c:pt idx="1161">
                  <c:v>6.1362723150222315E-2</c:v>
                </c:pt>
                <c:pt idx="1162">
                  <c:v>6.0846105275242507E-2</c:v>
                </c:pt>
                <c:pt idx="1163">
                  <c:v>6.0099879455829258E-2</c:v>
                </c:pt>
                <c:pt idx="1164">
                  <c:v>5.9755467539177508E-2</c:v>
                </c:pt>
                <c:pt idx="1165">
                  <c:v>5.9985075483611809E-2</c:v>
                </c:pt>
                <c:pt idx="1166">
                  <c:v>6.0272085414155317E-2</c:v>
                </c:pt>
                <c:pt idx="1167">
                  <c:v>6.0157281441938888E-2</c:v>
                </c:pt>
                <c:pt idx="1168">
                  <c:v>5.9755467539177508E-2</c:v>
                </c:pt>
                <c:pt idx="1169">
                  <c:v>5.9411055622524564E-2</c:v>
                </c:pt>
                <c:pt idx="1170">
                  <c:v>5.9238849664198366E-2</c:v>
                </c:pt>
                <c:pt idx="1171">
                  <c:v>5.9124045691980945E-2</c:v>
                </c:pt>
                <c:pt idx="1172">
                  <c:v>5.9009241719763503E-2</c:v>
                </c:pt>
                <c:pt idx="1173">
                  <c:v>5.8779633775328834E-2</c:v>
                </c:pt>
                <c:pt idx="1174">
                  <c:v>5.8435221858677423E-2</c:v>
                </c:pt>
                <c:pt idx="1175">
                  <c:v>5.7918603983698698E-2</c:v>
                </c:pt>
                <c:pt idx="1176">
                  <c:v>5.7344584122611397E-2</c:v>
                </c:pt>
                <c:pt idx="1177">
                  <c:v>5.7000172205958322E-2</c:v>
                </c:pt>
                <c:pt idx="1178">
                  <c:v>5.7057574192067112E-2</c:v>
                </c:pt>
                <c:pt idx="1179">
                  <c:v>5.7344584122611397E-2</c:v>
                </c:pt>
                <c:pt idx="1180">
                  <c:v>5.7287182136501934E-2</c:v>
                </c:pt>
                <c:pt idx="1181">
                  <c:v>5.682796624763238E-2</c:v>
                </c:pt>
                <c:pt idx="1182">
                  <c:v>5.6368750358762432E-2</c:v>
                </c:pt>
                <c:pt idx="1183">
                  <c:v>5.6253946386544955E-2</c:v>
                </c:pt>
                <c:pt idx="1184">
                  <c:v>5.6426152344871125E-2</c:v>
                </c:pt>
                <c:pt idx="1185">
                  <c:v>5.6540956317088567E-2</c:v>
                </c:pt>
                <c:pt idx="1186">
                  <c:v>5.6426152344871125E-2</c:v>
                </c:pt>
                <c:pt idx="1187">
                  <c:v>5.6253946386544955E-2</c:v>
                </c:pt>
                <c:pt idx="1188">
                  <c:v>5.6081740428218806E-2</c:v>
                </c:pt>
                <c:pt idx="1189">
                  <c:v>5.6081740428218806E-2</c:v>
                </c:pt>
                <c:pt idx="1190">
                  <c:v>5.6139142414327256E-2</c:v>
                </c:pt>
                <c:pt idx="1191">
                  <c:v>5.6081740428218806E-2</c:v>
                </c:pt>
                <c:pt idx="1192">
                  <c:v>5.5852132483783977E-2</c:v>
                </c:pt>
                <c:pt idx="1193">
                  <c:v>5.5565122553240434E-2</c:v>
                </c:pt>
                <c:pt idx="1194">
                  <c:v>5.5450318581022895E-2</c:v>
                </c:pt>
                <c:pt idx="1195">
                  <c:v>5.5565122553240434E-2</c:v>
                </c:pt>
                <c:pt idx="1196">
                  <c:v>5.5794730497675929E-2</c:v>
                </c:pt>
                <c:pt idx="1197">
                  <c:v>5.5966936456002501E-2</c:v>
                </c:pt>
                <c:pt idx="1198">
                  <c:v>5.5909534469892684E-2</c:v>
                </c:pt>
                <c:pt idx="1199">
                  <c:v>5.5679926525457765E-2</c:v>
                </c:pt>
                <c:pt idx="1200">
                  <c:v>5.5565122553240434E-2</c:v>
                </c:pt>
                <c:pt idx="1201">
                  <c:v>5.5737328511566514E-2</c:v>
                </c:pt>
                <c:pt idx="1202">
                  <c:v>5.6024338442110092E-2</c:v>
                </c:pt>
                <c:pt idx="1203">
                  <c:v>5.6024338442110092E-2</c:v>
                </c:pt>
                <c:pt idx="1204">
                  <c:v>5.5622524539349433E-2</c:v>
                </c:pt>
                <c:pt idx="1205">
                  <c:v>5.4876298719936462E-2</c:v>
                </c:pt>
                <c:pt idx="1206">
                  <c:v>5.4302278858850028E-2</c:v>
                </c:pt>
                <c:pt idx="1207">
                  <c:v>5.413007290052288E-2</c:v>
                </c:pt>
                <c:pt idx="1208">
                  <c:v>5.4244876872739795E-2</c:v>
                </c:pt>
                <c:pt idx="1209">
                  <c:v>5.4474484817175553E-2</c:v>
                </c:pt>
                <c:pt idx="1210">
                  <c:v>5.4359680844958236E-2</c:v>
                </c:pt>
                <c:pt idx="1211">
                  <c:v>5.3957866942196529E-2</c:v>
                </c:pt>
                <c:pt idx="1212">
                  <c:v>5.3383847081109E-2</c:v>
                </c:pt>
                <c:pt idx="1213">
                  <c:v>5.2924631192240015E-2</c:v>
                </c:pt>
                <c:pt idx="1214">
                  <c:v>5.2809827220022039E-2</c:v>
                </c:pt>
                <c:pt idx="1215">
                  <c:v>5.2924631192240015E-2</c:v>
                </c:pt>
                <c:pt idx="1216">
                  <c:v>5.2924631192240015E-2</c:v>
                </c:pt>
                <c:pt idx="1217">
                  <c:v>5.2580219275586933E-2</c:v>
                </c:pt>
                <c:pt idx="1218">
                  <c:v>5.2006199414499833E-2</c:v>
                </c:pt>
                <c:pt idx="1219">
                  <c:v>5.1661787497847417E-2</c:v>
                </c:pt>
                <c:pt idx="1220">
                  <c:v>5.1661787497847417E-2</c:v>
                </c:pt>
                <c:pt idx="1221">
                  <c:v>5.1661787497847417E-2</c:v>
                </c:pt>
                <c:pt idx="1222">
                  <c:v>5.1489581539521524E-2</c:v>
                </c:pt>
                <c:pt idx="1223">
                  <c:v>5.1087767636760234E-2</c:v>
                </c:pt>
                <c:pt idx="1224">
                  <c:v>5.0685953733999145E-2</c:v>
                </c:pt>
                <c:pt idx="1225">
                  <c:v>5.0456345789564247E-2</c:v>
                </c:pt>
                <c:pt idx="1226">
                  <c:v>5.0341541817347124E-2</c:v>
                </c:pt>
                <c:pt idx="1227">
                  <c:v>5.0226737845130487E-2</c:v>
                </c:pt>
                <c:pt idx="1228">
                  <c:v>4.982492394236919E-2</c:v>
                </c:pt>
                <c:pt idx="1229">
                  <c:v>4.9365708053499081E-2</c:v>
                </c:pt>
                <c:pt idx="1230">
                  <c:v>4.8906492164629001E-2</c:v>
                </c:pt>
                <c:pt idx="1231">
                  <c:v>4.8849090178520176E-2</c:v>
                </c:pt>
                <c:pt idx="1232">
                  <c:v>4.9021296136847317E-2</c:v>
                </c:pt>
                <c:pt idx="1233">
                  <c:v>4.9193502095172502E-2</c:v>
                </c:pt>
                <c:pt idx="1234">
                  <c:v>4.9021296136847317E-2</c:v>
                </c:pt>
                <c:pt idx="1235">
                  <c:v>4.8447276275759045E-2</c:v>
                </c:pt>
                <c:pt idx="1236">
                  <c:v>4.8045462372998046E-2</c:v>
                </c:pt>
                <c:pt idx="1237">
                  <c:v>4.7930658400780694E-2</c:v>
                </c:pt>
                <c:pt idx="1238">
                  <c:v>4.8102864359107024E-2</c:v>
                </c:pt>
                <c:pt idx="1239">
                  <c:v>4.8160266345215696E-2</c:v>
                </c:pt>
                <c:pt idx="1240">
                  <c:v>4.8160266345215696E-2</c:v>
                </c:pt>
                <c:pt idx="1241">
                  <c:v>4.8217668331324334E-2</c:v>
                </c:pt>
                <c:pt idx="1242">
                  <c:v>4.8447276275759045E-2</c:v>
                </c:pt>
                <c:pt idx="1243">
                  <c:v>4.8619482234085333E-2</c:v>
                </c:pt>
                <c:pt idx="1244">
                  <c:v>4.8332472303542519E-2</c:v>
                </c:pt>
                <c:pt idx="1245">
                  <c:v>4.7701050456346566E-2</c:v>
                </c:pt>
                <c:pt idx="1246">
                  <c:v>4.7299236553584804E-2</c:v>
                </c:pt>
                <c:pt idx="1247">
                  <c:v>4.7356638539694358E-2</c:v>
                </c:pt>
                <c:pt idx="1248">
                  <c:v>4.7643648470237047E-2</c:v>
                </c:pt>
                <c:pt idx="1249">
                  <c:v>4.7758452442454497E-2</c:v>
                </c:pt>
                <c:pt idx="1250">
                  <c:v>4.7643648470237047E-2</c:v>
                </c:pt>
                <c:pt idx="1251">
                  <c:v>4.7471442511910905E-2</c:v>
                </c:pt>
                <c:pt idx="1252">
                  <c:v>4.7414040525802281E-2</c:v>
                </c:pt>
                <c:pt idx="1253">
                  <c:v>4.7528844498019626E-2</c:v>
                </c:pt>
                <c:pt idx="1254">
                  <c:v>4.7815854428563356E-2</c:v>
                </c:pt>
                <c:pt idx="1255">
                  <c:v>4.8160266345215696E-2</c:v>
                </c:pt>
                <c:pt idx="1256">
                  <c:v>4.8447276275759045E-2</c:v>
                </c:pt>
                <c:pt idx="1257">
                  <c:v>4.8447276275759045E-2</c:v>
                </c:pt>
                <c:pt idx="1258">
                  <c:v>4.8160266345215696E-2</c:v>
                </c:pt>
                <c:pt idx="1259">
                  <c:v>4.7873256414671987E-2</c:v>
                </c:pt>
                <c:pt idx="1260">
                  <c:v>4.7930658400780694E-2</c:v>
                </c:pt>
                <c:pt idx="1261">
                  <c:v>4.8045462372998046E-2</c:v>
                </c:pt>
                <c:pt idx="1262">
                  <c:v>4.7930658400780694E-2</c:v>
                </c:pt>
                <c:pt idx="1263">
                  <c:v>4.7471442511910905E-2</c:v>
                </c:pt>
                <c:pt idx="1264">
                  <c:v>4.7127030595258634E-2</c:v>
                </c:pt>
                <c:pt idx="1265">
                  <c:v>4.7127030595258634E-2</c:v>
                </c:pt>
                <c:pt idx="1266">
                  <c:v>4.7356638539694358E-2</c:v>
                </c:pt>
                <c:pt idx="1267">
                  <c:v>4.7356638539694358E-2</c:v>
                </c:pt>
                <c:pt idx="1268">
                  <c:v>4.6954824636932437E-2</c:v>
                </c:pt>
                <c:pt idx="1269">
                  <c:v>4.6495608748062682E-2</c:v>
                </c:pt>
                <c:pt idx="1270">
                  <c:v>4.6151196831410404E-2</c:v>
                </c:pt>
                <c:pt idx="1271">
                  <c:v>4.5921588886975485E-2</c:v>
                </c:pt>
                <c:pt idx="1272">
                  <c:v>4.5806784914759049E-2</c:v>
                </c:pt>
                <c:pt idx="1273">
                  <c:v>4.5462372998105981E-2</c:v>
                </c:pt>
                <c:pt idx="1274">
                  <c:v>4.5175363067561855E-2</c:v>
                </c:pt>
                <c:pt idx="1275">
                  <c:v>4.4830951150910757E-2</c:v>
                </c:pt>
                <c:pt idx="1276">
                  <c:v>4.4429137248149175E-2</c:v>
                </c:pt>
                <c:pt idx="1277">
                  <c:v>4.4027323345387913E-2</c:v>
                </c:pt>
                <c:pt idx="1278">
                  <c:v>4.3740313414844162E-2</c:v>
                </c:pt>
                <c:pt idx="1279">
                  <c:v>4.3453303484300557E-2</c:v>
                </c:pt>
                <c:pt idx="1280">
                  <c:v>4.3223695539865693E-2</c:v>
                </c:pt>
                <c:pt idx="1281">
                  <c:v>4.2764479650996931E-2</c:v>
                </c:pt>
                <c:pt idx="1282">
                  <c:v>4.2247861776017366E-2</c:v>
                </c:pt>
                <c:pt idx="1283">
                  <c:v>4.1788645887147813E-2</c:v>
                </c:pt>
                <c:pt idx="1284">
                  <c:v>4.1444233970495403E-2</c:v>
                </c:pt>
                <c:pt idx="1285">
                  <c:v>4.1157224039951923E-2</c:v>
                </c:pt>
                <c:pt idx="1286">
                  <c:v>4.0698008151082016E-2</c:v>
                </c:pt>
                <c:pt idx="1287">
                  <c:v>3.9951782331668684E-2</c:v>
                </c:pt>
                <c:pt idx="1288">
                  <c:v>3.9262958498364232E-2</c:v>
                </c:pt>
                <c:pt idx="1289">
                  <c:v>3.8803742609494922E-2</c:v>
                </c:pt>
                <c:pt idx="1290">
                  <c:v>3.8746340623385681E-2</c:v>
                </c:pt>
                <c:pt idx="1291">
                  <c:v>3.8516732678950692E-2</c:v>
                </c:pt>
                <c:pt idx="1292">
                  <c:v>3.7827908845646241E-2</c:v>
                </c:pt>
                <c:pt idx="1293">
                  <c:v>3.6852075081798052E-2</c:v>
                </c:pt>
                <c:pt idx="1294">
                  <c:v>3.5933643304058405E-2</c:v>
                </c:pt>
                <c:pt idx="1295">
                  <c:v>3.570403535962352E-2</c:v>
                </c:pt>
                <c:pt idx="1296">
                  <c:v>3.5876241317949892E-2</c:v>
                </c:pt>
                <c:pt idx="1297">
                  <c:v>3.5818839331840879E-2</c:v>
                </c:pt>
                <c:pt idx="1298">
                  <c:v>3.5302221456862411E-2</c:v>
                </c:pt>
                <c:pt idx="1299">
                  <c:v>3.4441191665231616E-2</c:v>
                </c:pt>
                <c:pt idx="1300">
                  <c:v>3.3694965845818291E-2</c:v>
                </c:pt>
                <c:pt idx="1301">
                  <c:v>3.3407955915274887E-2</c:v>
                </c:pt>
                <c:pt idx="1302">
                  <c:v>3.3407955915274887E-2</c:v>
                </c:pt>
                <c:pt idx="1303">
                  <c:v>3.3350553929165951E-2</c:v>
                </c:pt>
                <c:pt idx="1304">
                  <c:v>3.3063543998622352E-2</c:v>
                </c:pt>
                <c:pt idx="1305">
                  <c:v>3.2546926123643946E-2</c:v>
                </c:pt>
                <c:pt idx="1306">
                  <c:v>3.1858102290339252E-2</c:v>
                </c:pt>
                <c:pt idx="1307">
                  <c:v>3.1341484415360811E-2</c:v>
                </c:pt>
                <c:pt idx="1308">
                  <c:v>3.12266804431434E-2</c:v>
                </c:pt>
                <c:pt idx="1309">
                  <c:v>3.1341484415360811E-2</c:v>
                </c:pt>
                <c:pt idx="1310">
                  <c:v>3.1398886401469581E-2</c:v>
                </c:pt>
                <c:pt idx="1311">
                  <c:v>3.1054474484817244E-2</c:v>
                </c:pt>
                <c:pt idx="1312">
                  <c:v>3.0423052637621312E-2</c:v>
                </c:pt>
                <c:pt idx="1313">
                  <c:v>3.0021238734860296E-2</c:v>
                </c:pt>
                <c:pt idx="1314">
                  <c:v>2.9963836748751513E-2</c:v>
                </c:pt>
                <c:pt idx="1315">
                  <c:v>2.9963836748751513E-2</c:v>
                </c:pt>
                <c:pt idx="1316">
                  <c:v>2.9619424832099187E-2</c:v>
                </c:pt>
                <c:pt idx="1317">
                  <c:v>2.8988002984903456E-2</c:v>
                </c:pt>
                <c:pt idx="1318">
                  <c:v>2.8471385109925328E-2</c:v>
                </c:pt>
                <c:pt idx="1319">
                  <c:v>2.8413983123816256E-2</c:v>
                </c:pt>
                <c:pt idx="1320">
                  <c:v>2.8643591068251002E-2</c:v>
                </c:pt>
                <c:pt idx="1321">
                  <c:v>2.8758395040468399E-2</c:v>
                </c:pt>
                <c:pt idx="1322">
                  <c:v>2.8413983123816256E-2</c:v>
                </c:pt>
                <c:pt idx="1323">
                  <c:v>2.783996326272958E-2</c:v>
                </c:pt>
                <c:pt idx="1324">
                  <c:v>2.7093737443316137E-2</c:v>
                </c:pt>
                <c:pt idx="1325">
                  <c:v>2.6634521554445813E-2</c:v>
                </c:pt>
                <c:pt idx="1326">
                  <c:v>2.6404913610011429E-2</c:v>
                </c:pt>
                <c:pt idx="1327">
                  <c:v>2.6404913610011429E-2</c:v>
                </c:pt>
                <c:pt idx="1328">
                  <c:v>2.6404913610011429E-2</c:v>
                </c:pt>
                <c:pt idx="1329">
                  <c:v>2.6117903679467671E-2</c:v>
                </c:pt>
                <c:pt idx="1330">
                  <c:v>2.571608977670627E-2</c:v>
                </c:pt>
                <c:pt idx="1331">
                  <c:v>2.5314275873945292E-2</c:v>
                </c:pt>
                <c:pt idx="1332">
                  <c:v>2.5142069915619129E-2</c:v>
                </c:pt>
                <c:pt idx="1333">
                  <c:v>2.5027265943401641E-2</c:v>
                </c:pt>
                <c:pt idx="1334">
                  <c:v>2.4797657998966782E-2</c:v>
                </c:pt>
                <c:pt idx="1335">
                  <c:v>2.4281040123988292E-2</c:v>
                </c:pt>
                <c:pt idx="1336">
                  <c:v>2.3534814304574995E-2</c:v>
                </c:pt>
                <c:pt idx="1337">
                  <c:v>2.2845990471271088E-2</c:v>
                </c:pt>
                <c:pt idx="1338">
                  <c:v>2.2271970610183881E-2</c:v>
                </c:pt>
                <c:pt idx="1339">
                  <c:v>2.1927558693530788E-2</c:v>
                </c:pt>
                <c:pt idx="1340">
                  <c:v>2.15257447907698E-2</c:v>
                </c:pt>
                <c:pt idx="1341">
                  <c:v>2.1123930888008811E-2</c:v>
                </c:pt>
                <c:pt idx="1342">
                  <c:v>2.0664714999138967E-2</c:v>
                </c:pt>
                <c:pt idx="1343">
                  <c:v>2.0205499110269268E-2</c:v>
                </c:pt>
                <c:pt idx="1344">
                  <c:v>1.9803685207508546E-2</c:v>
                </c:pt>
                <c:pt idx="1345">
                  <c:v>1.9287067332529707E-2</c:v>
                </c:pt>
                <c:pt idx="1346">
                  <c:v>1.8426037540898939E-2</c:v>
                </c:pt>
                <c:pt idx="1347">
                  <c:v>1.7450203777050682E-2</c:v>
                </c:pt>
                <c:pt idx="1348">
                  <c:v>1.6589173985419939E-2</c:v>
                </c:pt>
                <c:pt idx="1349">
                  <c:v>1.5900350152115463E-2</c:v>
                </c:pt>
                <c:pt idx="1350">
                  <c:v>1.5211526318810863E-2</c:v>
                </c:pt>
                <c:pt idx="1351">
                  <c:v>1.4465300499397331E-2</c:v>
                </c:pt>
                <c:pt idx="1352">
                  <c:v>1.3661672693875439E-2</c:v>
                </c:pt>
                <c:pt idx="1353">
                  <c:v>1.3145054818896763E-2</c:v>
                </c:pt>
                <c:pt idx="1354">
                  <c:v>1.2858044888353135E-2</c:v>
                </c:pt>
                <c:pt idx="1355">
                  <c:v>1.2456230985592098E-2</c:v>
                </c:pt>
                <c:pt idx="1356">
                  <c:v>1.1595201193961336E-2</c:v>
                </c:pt>
                <c:pt idx="1357">
                  <c:v>1.0389759485678251E-2</c:v>
                </c:pt>
                <c:pt idx="1358">
                  <c:v>9.2991217496124889E-3</c:v>
                </c:pt>
                <c:pt idx="1359">
                  <c:v>8.7825038746341278E-3</c:v>
                </c:pt>
                <c:pt idx="1360">
                  <c:v>8.4954939440904775E-3</c:v>
                </c:pt>
                <c:pt idx="1361">
                  <c:v>8.0936800413295654E-3</c:v>
                </c:pt>
                <c:pt idx="1362">
                  <c:v>7.2900522358074022E-3</c:v>
                </c:pt>
                <c:pt idx="1363">
                  <c:v>6.2568164858504971E-3</c:v>
                </c:pt>
                <c:pt idx="1364">
                  <c:v>5.4531886803283842E-3</c:v>
                </c:pt>
                <c:pt idx="1365">
                  <c:v>4.9939727914586913E-3</c:v>
                </c:pt>
                <c:pt idx="1366">
                  <c:v>4.7069628609149924E-3</c:v>
                </c:pt>
                <c:pt idx="1367">
                  <c:v>4.4773549164801134E-3</c:v>
                </c:pt>
                <c:pt idx="1368">
                  <c:v>4.1329429998277984E-3</c:v>
                </c:pt>
                <c:pt idx="1369">
                  <c:v>3.6737271109580829E-3</c:v>
                </c:pt>
                <c:pt idx="1370">
                  <c:v>3.1571092359796056E-3</c:v>
                </c:pt>
                <c:pt idx="1371">
                  <c:v>2.7552953332185288E-3</c:v>
                </c:pt>
                <c:pt idx="1372">
                  <c:v>2.5256873887836619E-3</c:v>
                </c:pt>
                <c:pt idx="1373">
                  <c:v>2.4682854026749452E-3</c:v>
                </c:pt>
                <c:pt idx="1374">
                  <c:v>2.2960794443487747E-3</c:v>
                </c:pt>
                <c:pt idx="1375">
                  <c:v>1.8942655415877759E-3</c:v>
                </c:pt>
                <c:pt idx="1376">
                  <c:v>1.4350496527179818E-3</c:v>
                </c:pt>
                <c:pt idx="1377">
                  <c:v>1.2628436943918303E-3</c:v>
                </c:pt>
                <c:pt idx="1378">
                  <c:v>1.492451638826729E-3</c:v>
                </c:pt>
                <c:pt idx="1379">
                  <c:v>1.7220595832616093E-3</c:v>
                </c:pt>
                <c:pt idx="1380">
                  <c:v>1.664657597152885E-3</c:v>
                </c:pt>
                <c:pt idx="1381">
                  <c:v>1.1480397221743889E-3</c:v>
                </c:pt>
                <c:pt idx="1382">
                  <c:v>6.3142184719591646E-4</c:v>
                </c:pt>
                <c:pt idx="1383">
                  <c:v>5.7401986108720181E-4</c:v>
                </c:pt>
                <c:pt idx="1384">
                  <c:v>1.0332357499569541E-3</c:v>
                </c:pt>
                <c:pt idx="1385">
                  <c:v>1.492451638826729E-3</c:v>
                </c:pt>
                <c:pt idx="1386">
                  <c:v>1.4350496527179818E-3</c:v>
                </c:pt>
                <c:pt idx="1387">
                  <c:v>8.6102979163080867E-4</c:v>
                </c:pt>
                <c:pt idx="1388">
                  <c:v>2.8700993054359922E-4</c:v>
                </c:pt>
                <c:pt idx="1389">
                  <c:v>2.296079444348775E-4</c:v>
                </c:pt>
                <c:pt idx="1390">
                  <c:v>8.0362780552207201E-4</c:v>
                </c:pt>
                <c:pt idx="1391">
                  <c:v>1.4350496527179818E-3</c:v>
                </c:pt>
                <c:pt idx="1392">
                  <c:v>1.607255611044144E-3</c:v>
                </c:pt>
                <c:pt idx="1393">
                  <c:v>1.3776476666092835E-3</c:v>
                </c:pt>
                <c:pt idx="1394">
                  <c:v>1.0332357499569541E-3</c:v>
                </c:pt>
                <c:pt idx="1395">
                  <c:v>1.0906377360656821E-3</c:v>
                </c:pt>
                <c:pt idx="1396">
                  <c:v>1.3776476666092835E-3</c:v>
                </c:pt>
                <c:pt idx="1397">
                  <c:v>1.7794615693703195E-3</c:v>
                </c:pt>
                <c:pt idx="1398">
                  <c:v>1.9516675276964848E-3</c:v>
                </c:pt>
                <c:pt idx="1399">
                  <c:v>1.8368635554790221E-3</c:v>
                </c:pt>
                <c:pt idx="1400">
                  <c:v>1.492451638826729E-3</c:v>
                </c:pt>
                <c:pt idx="1401">
                  <c:v>1.3776476666092835E-3</c:v>
                </c:pt>
                <c:pt idx="1402">
                  <c:v>1.7220595832616093E-3</c:v>
                </c:pt>
                <c:pt idx="1403">
                  <c:v>2.5256873887836619E-3</c:v>
                </c:pt>
                <c:pt idx="1404">
                  <c:v>3.2719132081970768E-3</c:v>
                </c:pt>
                <c:pt idx="1405">
                  <c:v>3.3867171804144486E-3</c:v>
                </c:pt>
                <c:pt idx="1406">
                  <c:v>2.984903277653462E-3</c:v>
                </c:pt>
                <c:pt idx="1407">
                  <c:v>2.5256873887836619E-3</c:v>
                </c:pt>
                <c:pt idx="1408">
                  <c:v>2.5830893748924281E-3</c:v>
                </c:pt>
                <c:pt idx="1409">
                  <c:v>3.0997072498708815E-3</c:v>
                </c:pt>
                <c:pt idx="1410">
                  <c:v>3.5015211526319596E-3</c:v>
                </c:pt>
                <c:pt idx="1411">
                  <c:v>3.5015211526319596E-3</c:v>
                </c:pt>
                <c:pt idx="1412">
                  <c:v>3.2145112220883418E-3</c:v>
                </c:pt>
                <c:pt idx="1413">
                  <c:v>3.1571092359796056E-3</c:v>
                </c:pt>
                <c:pt idx="1414">
                  <c:v>3.4441191665231874E-3</c:v>
                </c:pt>
                <c:pt idx="1415">
                  <c:v>3.9607370415017211E-3</c:v>
                </c:pt>
                <c:pt idx="1416">
                  <c:v>4.3051489581539485E-3</c:v>
                </c:pt>
                <c:pt idx="1417">
                  <c:v>4.4199529303713993E-3</c:v>
                </c:pt>
                <c:pt idx="1418">
                  <c:v>4.4773549164801134E-3</c:v>
                </c:pt>
                <c:pt idx="1419">
                  <c:v>4.5921588886975485E-3</c:v>
                </c:pt>
                <c:pt idx="1420">
                  <c:v>4.7643648470237065E-3</c:v>
                </c:pt>
                <c:pt idx="1421">
                  <c:v>4.8791688192412032E-3</c:v>
                </c:pt>
                <c:pt idx="1422">
                  <c:v>4.7643648470237065E-3</c:v>
                </c:pt>
                <c:pt idx="1423">
                  <c:v>4.4199529303713993E-3</c:v>
                </c:pt>
                <c:pt idx="1424">
                  <c:v>4.1329429998277984E-3</c:v>
                </c:pt>
                <c:pt idx="1425">
                  <c:v>4.247746972045237E-3</c:v>
                </c:pt>
                <c:pt idx="1426">
                  <c:v>4.7069628609149924E-3</c:v>
                </c:pt>
                <c:pt idx="1427">
                  <c:v>5.3957866942196892E-3</c:v>
                </c:pt>
                <c:pt idx="1428">
                  <c:v>5.6827966247632788E-3</c:v>
                </c:pt>
                <c:pt idx="1429">
                  <c:v>5.3383847081109013E-3</c:v>
                </c:pt>
                <c:pt idx="1430">
                  <c:v>4.5921588886975485E-3</c:v>
                </c:pt>
                <c:pt idx="1431">
                  <c:v>4.247746972045237E-3</c:v>
                </c:pt>
                <c:pt idx="1432">
                  <c:v>4.5347569025888483E-3</c:v>
                </c:pt>
                <c:pt idx="1433">
                  <c:v>5.1087767636760293E-3</c:v>
                </c:pt>
                <c:pt idx="1434">
                  <c:v>5.2235807358934792E-3</c:v>
                </c:pt>
                <c:pt idx="1435">
                  <c:v>4.7069628609149924E-3</c:v>
                </c:pt>
                <c:pt idx="1436">
                  <c:v>4.0755410137191224E-3</c:v>
                </c:pt>
                <c:pt idx="1437">
                  <c:v>3.9607370415017211E-3</c:v>
                </c:pt>
                <c:pt idx="1438">
                  <c:v>4.247746972045237E-3</c:v>
                </c:pt>
                <c:pt idx="1439">
                  <c:v>4.3625509442626713E-3</c:v>
                </c:pt>
                <c:pt idx="1440">
                  <c:v>3.9607370415017211E-3</c:v>
                </c:pt>
                <c:pt idx="1441">
                  <c:v>3.2145112220883418E-3</c:v>
                </c:pt>
                <c:pt idx="1442">
                  <c:v>2.8700993054359756E-3</c:v>
                </c:pt>
                <c:pt idx="1443">
                  <c:v>3.0423052637621483E-3</c:v>
                </c:pt>
                <c:pt idx="1444">
                  <c:v>3.3867171804144486E-3</c:v>
                </c:pt>
                <c:pt idx="1445">
                  <c:v>3.2719132081970768E-3</c:v>
                </c:pt>
                <c:pt idx="1446">
                  <c:v>2.8700993054359756E-3</c:v>
                </c:pt>
                <c:pt idx="1447">
                  <c:v>2.5256873887836619E-3</c:v>
                </c:pt>
                <c:pt idx="1448">
                  <c:v>2.6978933471098476E-3</c:v>
                </c:pt>
                <c:pt idx="1449">
                  <c:v>3.0423052637621483E-3</c:v>
                </c:pt>
                <c:pt idx="1450">
                  <c:v>3.2719132081970768E-3</c:v>
                </c:pt>
                <c:pt idx="1451">
                  <c:v>3.1571092359796056E-3</c:v>
                </c:pt>
                <c:pt idx="1452">
                  <c:v>2.984903277653462E-3</c:v>
                </c:pt>
                <c:pt idx="1453">
                  <c:v>3.0423052637621483E-3</c:v>
                </c:pt>
                <c:pt idx="1454">
                  <c:v>3.1571092359796056E-3</c:v>
                </c:pt>
                <c:pt idx="1455">
                  <c:v>3.2145112220883418E-3</c:v>
                </c:pt>
                <c:pt idx="1456">
                  <c:v>3.2719132081970768E-3</c:v>
                </c:pt>
                <c:pt idx="1457">
                  <c:v>3.6163251248493202E-3</c:v>
                </c:pt>
                <c:pt idx="1458">
                  <c:v>4.247746972045237E-3</c:v>
                </c:pt>
                <c:pt idx="1459">
                  <c:v>4.8791688192412032E-3</c:v>
                </c:pt>
                <c:pt idx="1460">
                  <c:v>5.1087767636760293E-3</c:v>
                </c:pt>
                <c:pt idx="1461">
                  <c:v>5.1087767636760293E-3</c:v>
                </c:pt>
                <c:pt idx="1462">
                  <c:v>5.2809827220022237E-3</c:v>
                </c:pt>
                <c:pt idx="1463">
                  <c:v>5.7976005969806923E-3</c:v>
                </c:pt>
                <c:pt idx="1464">
                  <c:v>6.3716204580679123E-3</c:v>
                </c:pt>
                <c:pt idx="1465">
                  <c:v>6.8308363469376104E-3</c:v>
                </c:pt>
                <c:pt idx="1466">
                  <c:v>7.1752482635899914E-3</c:v>
                </c:pt>
                <c:pt idx="1467">
                  <c:v>7.6344641524597077E-3</c:v>
                </c:pt>
                <c:pt idx="1468">
                  <c:v>8.3806899718731915E-3</c:v>
                </c:pt>
                <c:pt idx="1469">
                  <c:v>9.0695138051777764E-3</c:v>
                </c:pt>
                <c:pt idx="1470">
                  <c:v>9.586131680156134E-3</c:v>
                </c:pt>
                <c:pt idx="1471">
                  <c:v>9.9305435968086442E-3</c:v>
                </c:pt>
                <c:pt idx="1472">
                  <c:v>1.0274955513460781E-2</c:v>
                </c:pt>
                <c:pt idx="1473">
                  <c:v>1.0906377360656732E-2</c:v>
                </c:pt>
                <c:pt idx="1474">
                  <c:v>1.1767407152287636E-2</c:v>
                </c:pt>
                <c:pt idx="1475">
                  <c:v>1.27432409161357E-2</c:v>
                </c:pt>
                <c:pt idx="1476">
                  <c:v>1.3661672693875439E-2</c:v>
                </c:pt>
                <c:pt idx="1477">
                  <c:v>1.4465300499397331E-2</c:v>
                </c:pt>
                <c:pt idx="1478">
                  <c:v>1.5096722346593205E-2</c:v>
                </c:pt>
                <c:pt idx="1479">
                  <c:v>1.5555938235463052E-2</c:v>
                </c:pt>
                <c:pt idx="1480">
                  <c:v>1.5842948166006544E-2</c:v>
                </c:pt>
                <c:pt idx="1481">
                  <c:v>1.6129958096550261E-2</c:v>
                </c:pt>
                <c:pt idx="1482">
                  <c:v>1.6703977957637544E-2</c:v>
                </c:pt>
                <c:pt idx="1483">
                  <c:v>1.7507605763159444E-2</c:v>
                </c:pt>
                <c:pt idx="1484">
                  <c:v>1.831123356868148E-2</c:v>
                </c:pt>
                <c:pt idx="1485">
                  <c:v>1.9057459388094829E-2</c:v>
                </c:pt>
                <c:pt idx="1486">
                  <c:v>1.9459273290855963E-2</c:v>
                </c:pt>
                <c:pt idx="1487">
                  <c:v>1.9803685207508546E-2</c:v>
                </c:pt>
                <c:pt idx="1488">
                  <c:v>2.0090695138051781E-2</c:v>
                </c:pt>
                <c:pt idx="1489">
                  <c:v>2.0549911026921899E-2</c:v>
                </c:pt>
                <c:pt idx="1490">
                  <c:v>2.118133287411789E-2</c:v>
                </c:pt>
                <c:pt idx="1491">
                  <c:v>2.1755352735204708E-2</c:v>
                </c:pt>
                <c:pt idx="1492">
                  <c:v>2.2214568624074858E-2</c:v>
                </c:pt>
                <c:pt idx="1493">
                  <c:v>2.2673784512944588E-2</c:v>
                </c:pt>
                <c:pt idx="1494">
                  <c:v>2.319040238792263E-2</c:v>
                </c:pt>
                <c:pt idx="1495">
                  <c:v>2.3764422249009768E-2</c:v>
                </c:pt>
                <c:pt idx="1496">
                  <c:v>2.4338442110097003E-2</c:v>
                </c:pt>
                <c:pt idx="1497">
                  <c:v>2.4912461971184179E-2</c:v>
                </c:pt>
                <c:pt idx="1498">
                  <c:v>2.5429079846162678E-2</c:v>
                </c:pt>
                <c:pt idx="1499">
                  <c:v>2.5888295735032433E-2</c:v>
                </c:pt>
                <c:pt idx="1500">
                  <c:v>2.6232707651685182E-2</c:v>
                </c:pt>
                <c:pt idx="1501">
                  <c:v>2.6462315596120153E-2</c:v>
                </c:pt>
                <c:pt idx="1502">
                  <c:v>2.6691923540554916E-2</c:v>
                </c:pt>
                <c:pt idx="1503">
                  <c:v>2.7093737443316137E-2</c:v>
                </c:pt>
                <c:pt idx="1504">
                  <c:v>2.7667757304402792E-2</c:v>
                </c:pt>
                <c:pt idx="1505">
                  <c:v>2.8184375179381209E-2</c:v>
                </c:pt>
                <c:pt idx="1506">
                  <c:v>2.8356581137706876E-2</c:v>
                </c:pt>
                <c:pt idx="1507">
                  <c:v>2.8299179151598648E-2</c:v>
                </c:pt>
                <c:pt idx="1508">
                  <c:v>2.8413983123816256E-2</c:v>
                </c:pt>
                <c:pt idx="1509">
                  <c:v>2.8988002984903456E-2</c:v>
                </c:pt>
                <c:pt idx="1510">
                  <c:v>2.9619424832099187E-2</c:v>
                </c:pt>
                <c:pt idx="1511">
                  <c:v>2.9849032776534532E-2</c:v>
                </c:pt>
                <c:pt idx="1512">
                  <c:v>2.9734228804316656E-2</c:v>
                </c:pt>
                <c:pt idx="1513">
                  <c:v>2.9504620859881737E-2</c:v>
                </c:pt>
                <c:pt idx="1514">
                  <c:v>2.9619424832099187E-2</c:v>
                </c:pt>
                <c:pt idx="1515">
                  <c:v>2.9963836748751513E-2</c:v>
                </c:pt>
                <c:pt idx="1516">
                  <c:v>2.9963836748751513E-2</c:v>
                </c:pt>
                <c:pt idx="1517">
                  <c:v>2.9619424832099187E-2</c:v>
                </c:pt>
                <c:pt idx="1518">
                  <c:v>2.9332414901555588E-2</c:v>
                </c:pt>
                <c:pt idx="1519">
                  <c:v>2.9389816887664816E-2</c:v>
                </c:pt>
                <c:pt idx="1520">
                  <c:v>2.9619424832099187E-2</c:v>
                </c:pt>
                <c:pt idx="1521">
                  <c:v>2.9791630790425412E-2</c:v>
                </c:pt>
                <c:pt idx="1522">
                  <c:v>2.9676826818207984E-2</c:v>
                </c:pt>
                <c:pt idx="1523">
                  <c:v>2.944721887377379E-2</c:v>
                </c:pt>
                <c:pt idx="1524">
                  <c:v>2.9275012915447308E-2</c:v>
                </c:pt>
                <c:pt idx="1525">
                  <c:v>2.8988002984903456E-2</c:v>
                </c:pt>
                <c:pt idx="1526">
                  <c:v>2.8528787096033521E-2</c:v>
                </c:pt>
                <c:pt idx="1527">
                  <c:v>2.7954767234946342E-2</c:v>
                </c:pt>
                <c:pt idx="1528">
                  <c:v>2.7725159290511447E-2</c:v>
                </c:pt>
                <c:pt idx="1529">
                  <c:v>2.783996326272958E-2</c:v>
                </c:pt>
                <c:pt idx="1530">
                  <c:v>2.8012169221055046E-2</c:v>
                </c:pt>
                <c:pt idx="1531">
                  <c:v>2.7954767234946342E-2</c:v>
                </c:pt>
                <c:pt idx="1532">
                  <c:v>2.7725159290511447E-2</c:v>
                </c:pt>
                <c:pt idx="1533">
                  <c:v>2.7495551346076598E-2</c:v>
                </c:pt>
                <c:pt idx="1534">
                  <c:v>2.7323345387750886E-2</c:v>
                </c:pt>
                <c:pt idx="1535">
                  <c:v>2.7036335457207399E-2</c:v>
                </c:pt>
                <c:pt idx="1536">
                  <c:v>2.6519717582228916E-2</c:v>
                </c:pt>
                <c:pt idx="1537">
                  <c:v>2.5945697721141272E-2</c:v>
                </c:pt>
                <c:pt idx="1538">
                  <c:v>2.5601285804488842E-2</c:v>
                </c:pt>
                <c:pt idx="1539">
                  <c:v>2.5601285804488842E-2</c:v>
                </c:pt>
                <c:pt idx="1540">
                  <c:v>2.571608977670627E-2</c:v>
                </c:pt>
                <c:pt idx="1541">
                  <c:v>2.5658687790597549E-2</c:v>
                </c:pt>
                <c:pt idx="1542">
                  <c:v>2.5199471901727798E-2</c:v>
                </c:pt>
                <c:pt idx="1543">
                  <c:v>2.4625452040640598E-2</c:v>
                </c:pt>
                <c:pt idx="1544">
                  <c:v>2.4108834165662129E-2</c:v>
                </c:pt>
                <c:pt idx="1545">
                  <c:v>2.3764422249009768E-2</c:v>
                </c:pt>
                <c:pt idx="1546">
                  <c:v>2.3534814304574995E-2</c:v>
                </c:pt>
                <c:pt idx="1547">
                  <c:v>2.319040238792263E-2</c:v>
                </c:pt>
                <c:pt idx="1548">
                  <c:v>2.2788588485161652E-2</c:v>
                </c:pt>
                <c:pt idx="1549">
                  <c:v>2.250157855461812E-2</c:v>
                </c:pt>
                <c:pt idx="1550">
                  <c:v>2.2329372596291884E-2</c:v>
                </c:pt>
                <c:pt idx="1551">
                  <c:v>2.2214568624074858E-2</c:v>
                </c:pt>
                <c:pt idx="1552">
                  <c:v>2.1984960679639867E-2</c:v>
                </c:pt>
                <c:pt idx="1553">
                  <c:v>2.15257447907698E-2</c:v>
                </c:pt>
                <c:pt idx="1554">
                  <c:v>2.1123930888008811E-2</c:v>
                </c:pt>
                <c:pt idx="1555">
                  <c:v>2.0836920957465328E-2</c:v>
                </c:pt>
                <c:pt idx="1556">
                  <c:v>2.0779518971356412E-2</c:v>
                </c:pt>
                <c:pt idx="1557">
                  <c:v>2.0779518971356412E-2</c:v>
                </c:pt>
                <c:pt idx="1558">
                  <c:v>2.0664714999138967E-2</c:v>
                </c:pt>
                <c:pt idx="1559">
                  <c:v>2.0205499110269268E-2</c:v>
                </c:pt>
                <c:pt idx="1560">
                  <c:v>1.9574077263073534E-2</c:v>
                </c:pt>
                <c:pt idx="1561">
                  <c:v>1.9000057401986313E-2</c:v>
                </c:pt>
                <c:pt idx="1562">
                  <c:v>1.8770449457551262E-2</c:v>
                </c:pt>
                <c:pt idx="1563">
                  <c:v>1.8942655415877724E-2</c:v>
                </c:pt>
                <c:pt idx="1564">
                  <c:v>1.9287067332529707E-2</c:v>
                </c:pt>
                <c:pt idx="1565">
                  <c:v>1.9459273290855963E-2</c:v>
                </c:pt>
                <c:pt idx="1566">
                  <c:v>1.9229665346421187E-2</c:v>
                </c:pt>
                <c:pt idx="1567">
                  <c:v>1.8770449457551262E-2</c:v>
                </c:pt>
                <c:pt idx="1568">
                  <c:v>1.8540841513116586E-2</c:v>
                </c:pt>
                <c:pt idx="1569">
                  <c:v>1.8426037540898939E-2</c:v>
                </c:pt>
                <c:pt idx="1570">
                  <c:v>1.8196429596464257E-2</c:v>
                </c:pt>
                <c:pt idx="1571">
                  <c:v>1.7622409735376938E-2</c:v>
                </c:pt>
                <c:pt idx="1572">
                  <c:v>1.6876183915963579E-2</c:v>
                </c:pt>
                <c:pt idx="1573">
                  <c:v>1.6359566040985121E-2</c:v>
                </c:pt>
                <c:pt idx="1574">
                  <c:v>1.6187360082658881E-2</c:v>
                </c:pt>
                <c:pt idx="1575">
                  <c:v>1.6129958096550261E-2</c:v>
                </c:pt>
                <c:pt idx="1576">
                  <c:v>1.5900350152115463E-2</c:v>
                </c:pt>
                <c:pt idx="1577">
                  <c:v>1.5498536249354303E-2</c:v>
                </c:pt>
                <c:pt idx="1578">
                  <c:v>1.515412433270194E-2</c:v>
                </c:pt>
                <c:pt idx="1579">
                  <c:v>1.4924516388267259E-2</c:v>
                </c:pt>
                <c:pt idx="1580">
                  <c:v>1.4522702485506004E-2</c:v>
                </c:pt>
                <c:pt idx="1581">
                  <c:v>1.3948682624418845E-2</c:v>
                </c:pt>
                <c:pt idx="1582">
                  <c:v>1.3259858791114324E-2</c:v>
                </c:pt>
                <c:pt idx="1583">
                  <c:v>1.2571034957809538E-2</c:v>
                </c:pt>
                <c:pt idx="1584">
                  <c:v>1.1939613110613629E-2</c:v>
                </c:pt>
                <c:pt idx="1585">
                  <c:v>1.1308191263418043E-2</c:v>
                </c:pt>
                <c:pt idx="1586">
                  <c:v>1.0906377360656732E-2</c:v>
                </c:pt>
                <c:pt idx="1587">
                  <c:v>1.073417140233068E-2</c:v>
                </c:pt>
                <c:pt idx="1588">
                  <c:v>1.0676769416221799E-2</c:v>
                </c:pt>
                <c:pt idx="1589">
                  <c:v>1.0389759485678251E-2</c:v>
                </c:pt>
                <c:pt idx="1590">
                  <c:v>9.3565237357214441E-3</c:v>
                </c:pt>
                <c:pt idx="1591">
                  <c:v>8.1510820274381703E-3</c:v>
                </c:pt>
                <c:pt idx="1592">
                  <c:v>7.2900522358074022E-3</c:v>
                </c:pt>
                <c:pt idx="1593">
                  <c:v>7.0030423052639115E-3</c:v>
                </c:pt>
                <c:pt idx="1594">
                  <c:v>6.9456403191550976E-3</c:v>
                </c:pt>
                <c:pt idx="1595">
                  <c:v>6.486424430285324E-3</c:v>
                </c:pt>
                <c:pt idx="1596">
                  <c:v>5.5105906664370576E-3</c:v>
                </c:pt>
                <c:pt idx="1597">
                  <c:v>4.6495608748062713E-3</c:v>
                </c:pt>
                <c:pt idx="1598">
                  <c:v>4.3625509442626713E-3</c:v>
                </c:pt>
                <c:pt idx="1599">
                  <c:v>4.5921588886975485E-3</c:v>
                </c:pt>
                <c:pt idx="1600">
                  <c:v>4.5921588886975485E-3</c:v>
                </c:pt>
                <c:pt idx="1601">
                  <c:v>4.0755410137191224E-3</c:v>
                </c:pt>
                <c:pt idx="1602">
                  <c:v>3.0423052637621483E-3</c:v>
                </c:pt>
                <c:pt idx="1603">
                  <c:v>2.1812754721313634E-3</c:v>
                </c:pt>
                <c:pt idx="1604">
                  <c:v>1.7794615693703195E-3</c:v>
                </c:pt>
                <c:pt idx="1605">
                  <c:v>1.607255611044144E-3</c:v>
                </c:pt>
                <c:pt idx="1606">
                  <c:v>1.3202456805005581E-3</c:v>
                </c:pt>
                <c:pt idx="1607">
                  <c:v>6.8882383330464163E-4</c:v>
                </c:pt>
                <c:pt idx="1608">
                  <c:v>5.7401986108720492E-5</c:v>
                </c:pt>
                <c:pt idx="1609">
                  <c:v>-4.0181390276103579E-4</c:v>
                </c:pt>
                <c:pt idx="1610">
                  <c:v>-6.8882383330464163E-4</c:v>
                </c:pt>
                <c:pt idx="1611">
                  <c:v>-1.2054417082831067E-3</c:v>
                </c:pt>
                <c:pt idx="1612">
                  <c:v>-1.8942655415877759E-3</c:v>
                </c:pt>
                <c:pt idx="1613">
                  <c:v>-2.4682854026749452E-3</c:v>
                </c:pt>
                <c:pt idx="1614">
                  <c:v>-2.6978933471098476E-3</c:v>
                </c:pt>
                <c:pt idx="1615">
                  <c:v>-3.1571092359796056E-3</c:v>
                </c:pt>
                <c:pt idx="1616">
                  <c:v>-3.9607370415017211E-3</c:v>
                </c:pt>
                <c:pt idx="1617">
                  <c:v>-4.9365708053499147E-3</c:v>
                </c:pt>
                <c:pt idx="1618">
                  <c:v>-5.5679926525457786E-3</c:v>
                </c:pt>
                <c:pt idx="1619">
                  <c:v>-5.6253946386544875E-3</c:v>
                </c:pt>
                <c:pt idx="1620">
                  <c:v>-5.7976005969806923E-3</c:v>
                </c:pt>
                <c:pt idx="1621">
                  <c:v>-6.5438264163940859E-3</c:v>
                </c:pt>
                <c:pt idx="1622">
                  <c:v>-7.5770621663510274E-3</c:v>
                </c:pt>
                <c:pt idx="1623">
                  <c:v>-8.2658859996557355E-3</c:v>
                </c:pt>
                <c:pt idx="1624">
                  <c:v>-8.6676999024167031E-3</c:v>
                </c:pt>
                <c:pt idx="1625">
                  <c:v>-9.2417197635038181E-3</c:v>
                </c:pt>
                <c:pt idx="1626">
                  <c:v>-1.0160151541243412E-2</c:v>
                </c:pt>
                <c:pt idx="1627">
                  <c:v>-1.0906377360656732E-2</c:v>
                </c:pt>
                <c:pt idx="1628">
                  <c:v>-1.1250789277309161E-2</c:v>
                </c:pt>
                <c:pt idx="1629">
                  <c:v>-1.1308191263418043E-2</c:v>
                </c:pt>
                <c:pt idx="1630">
                  <c:v>-1.1767407152287636E-2</c:v>
                </c:pt>
                <c:pt idx="1631">
                  <c:v>-1.2800642902244242E-2</c:v>
                </c:pt>
                <c:pt idx="1632">
                  <c:v>-1.3719074679983971E-2</c:v>
                </c:pt>
                <c:pt idx="1633">
                  <c:v>-1.4063486596636247E-2</c:v>
                </c:pt>
                <c:pt idx="1634">
                  <c:v>-1.4006084610527634E-2</c:v>
                </c:pt>
                <c:pt idx="1635">
                  <c:v>-1.4120888582744962E-2</c:v>
                </c:pt>
                <c:pt idx="1636">
                  <c:v>-1.4580104471614721E-2</c:v>
                </c:pt>
                <c:pt idx="1637">
                  <c:v>-1.5039320360484479E-2</c:v>
                </c:pt>
                <c:pt idx="1638">
                  <c:v>-1.515412433270194E-2</c:v>
                </c:pt>
                <c:pt idx="1639">
                  <c:v>-1.5039320360484479E-2</c:v>
                </c:pt>
                <c:pt idx="1640">
                  <c:v>-1.5096722346593205E-2</c:v>
                </c:pt>
                <c:pt idx="1641">
                  <c:v>-1.5268928304919414E-2</c:v>
                </c:pt>
                <c:pt idx="1642">
                  <c:v>-1.5326330291028232E-2</c:v>
                </c:pt>
                <c:pt idx="1643">
                  <c:v>-1.5039320360484479E-2</c:v>
                </c:pt>
                <c:pt idx="1644">
                  <c:v>-1.4694908443832191E-2</c:v>
                </c:pt>
                <c:pt idx="1645">
                  <c:v>-1.4350496527179674E-2</c:v>
                </c:pt>
                <c:pt idx="1646">
                  <c:v>-1.4178290568853598E-2</c:v>
                </c:pt>
                <c:pt idx="1647">
                  <c:v>-1.4006084610527634E-2</c:v>
                </c:pt>
                <c:pt idx="1648">
                  <c:v>-1.3719074679983971E-2</c:v>
                </c:pt>
                <c:pt idx="1649">
                  <c:v>-1.3546868721657942E-2</c:v>
                </c:pt>
                <c:pt idx="1650">
                  <c:v>-1.337466276333161E-2</c:v>
                </c:pt>
                <c:pt idx="1651">
                  <c:v>-1.3087652832788031E-2</c:v>
                </c:pt>
                <c:pt idx="1652">
                  <c:v>-1.2571034957809538E-2</c:v>
                </c:pt>
                <c:pt idx="1653">
                  <c:v>-1.2054417082831058E-2</c:v>
                </c:pt>
                <c:pt idx="1654">
                  <c:v>-1.1595201193961336E-2</c:v>
                </c:pt>
                <c:pt idx="1655">
                  <c:v>-1.1250789277309161E-2</c:v>
                </c:pt>
                <c:pt idx="1656">
                  <c:v>-1.073417140233068E-2</c:v>
                </c:pt>
                <c:pt idx="1657">
                  <c:v>-1.0217553527352045E-2</c:v>
                </c:pt>
                <c:pt idx="1658">
                  <c:v>-9.8157396245911813E-3</c:v>
                </c:pt>
                <c:pt idx="1659">
                  <c:v>-9.586131680156134E-3</c:v>
                </c:pt>
                <c:pt idx="1660">
                  <c:v>-9.2991217496124889E-3</c:v>
                </c:pt>
                <c:pt idx="1661">
                  <c:v>-8.5528959301993772E-3</c:v>
                </c:pt>
                <c:pt idx="1662">
                  <c:v>-7.5770621663510274E-3</c:v>
                </c:pt>
                <c:pt idx="1663">
                  <c:v>-6.8308363469376104E-3</c:v>
                </c:pt>
                <c:pt idx="1664">
                  <c:v>-6.6586303886114534E-3</c:v>
                </c:pt>
                <c:pt idx="1665">
                  <c:v>-6.6586303886114534E-3</c:v>
                </c:pt>
                <c:pt idx="1666">
                  <c:v>-6.2568164858504971E-3</c:v>
                </c:pt>
                <c:pt idx="1667">
                  <c:v>-5.4531886803283842E-3</c:v>
                </c:pt>
                <c:pt idx="1668">
                  <c:v>-4.5921588886975485E-3</c:v>
                </c:pt>
                <c:pt idx="1669">
                  <c:v>-3.9607370415017211E-3</c:v>
                </c:pt>
                <c:pt idx="1670">
                  <c:v>-3.5015211526319596E-3</c:v>
                </c:pt>
                <c:pt idx="1671">
                  <c:v>-2.9275012915447396E-3</c:v>
                </c:pt>
                <c:pt idx="1672">
                  <c:v>-2.3534814304575014E-3</c:v>
                </c:pt>
                <c:pt idx="1673">
                  <c:v>-1.8942655415877759E-3</c:v>
                </c:pt>
                <c:pt idx="1674">
                  <c:v>-1.492451638826729E-3</c:v>
                </c:pt>
                <c:pt idx="1675">
                  <c:v>-5.7401986108720181E-4</c:v>
                </c:pt>
                <c:pt idx="1676">
                  <c:v>8.6102979163080867E-4</c:v>
                </c:pt>
                <c:pt idx="1677">
                  <c:v>2.5256873887836619E-3</c:v>
                </c:pt>
                <c:pt idx="1678">
                  <c:v>3.7311290970668057E-3</c:v>
                </c:pt>
                <c:pt idx="1679">
                  <c:v>4.247746972045237E-3</c:v>
                </c:pt>
                <c:pt idx="1680">
                  <c:v>4.5921588886975485E-3</c:v>
                </c:pt>
                <c:pt idx="1681">
                  <c:v>5.2809827220022237E-3</c:v>
                </c:pt>
                <c:pt idx="1682">
                  <c:v>6.486424430285324E-3</c:v>
                </c:pt>
                <c:pt idx="1683">
                  <c:v>7.8066701107859203E-3</c:v>
                </c:pt>
                <c:pt idx="1684">
                  <c:v>8.8399058607428003E-3</c:v>
                </c:pt>
                <c:pt idx="1685">
                  <c:v>9.758337638482403E-3</c:v>
                </c:pt>
                <c:pt idx="1686">
                  <c:v>1.073417140233068E-2</c:v>
                </c:pt>
                <c:pt idx="1687">
                  <c:v>1.1882211124504907E-2</c:v>
                </c:pt>
                <c:pt idx="1688">
                  <c:v>1.3087652832788031E-2</c:v>
                </c:pt>
                <c:pt idx="1689">
                  <c:v>1.4235692554962378E-2</c:v>
                </c:pt>
                <c:pt idx="1690">
                  <c:v>1.5211526318810863E-2</c:v>
                </c:pt>
                <c:pt idx="1691">
                  <c:v>1.6187360082658881E-2</c:v>
                </c:pt>
                <c:pt idx="1692">
                  <c:v>1.7220595832616037E-2</c:v>
                </c:pt>
                <c:pt idx="1693">
                  <c:v>1.831123356868148E-2</c:v>
                </c:pt>
                <c:pt idx="1694">
                  <c:v>1.9574077263073534E-2</c:v>
                </c:pt>
                <c:pt idx="1695">
                  <c:v>2.0664714999138967E-2</c:v>
                </c:pt>
                <c:pt idx="1696">
                  <c:v>2.146834280466128E-2</c:v>
                </c:pt>
                <c:pt idx="1697">
                  <c:v>2.2099764651857E-2</c:v>
                </c:pt>
                <c:pt idx="1698">
                  <c:v>2.2903392457379834E-2</c:v>
                </c:pt>
                <c:pt idx="1699">
                  <c:v>2.3994030193444673E-2</c:v>
                </c:pt>
                <c:pt idx="1700">
                  <c:v>2.5142069915619129E-2</c:v>
                </c:pt>
                <c:pt idx="1701">
                  <c:v>2.6117903679467671E-2</c:v>
                </c:pt>
                <c:pt idx="1702">
                  <c:v>2.6691923540554916E-2</c:v>
                </c:pt>
                <c:pt idx="1703">
                  <c:v>2.7208541415533215E-2</c:v>
                </c:pt>
                <c:pt idx="1704">
                  <c:v>2.7954767234946342E-2</c:v>
                </c:pt>
                <c:pt idx="1705">
                  <c:v>2.8988002984903456E-2</c:v>
                </c:pt>
                <c:pt idx="1706">
                  <c:v>2.9963836748751513E-2</c:v>
                </c:pt>
                <c:pt idx="1707">
                  <c:v>3.065266058205645E-2</c:v>
                </c:pt>
                <c:pt idx="1708">
                  <c:v>3.1054474484817244E-2</c:v>
                </c:pt>
                <c:pt idx="1709">
                  <c:v>3.1398886401469581E-2</c:v>
                </c:pt>
                <c:pt idx="1710">
                  <c:v>3.1743298318122046E-2</c:v>
                </c:pt>
                <c:pt idx="1711">
                  <c:v>3.2317318179209666E-2</c:v>
                </c:pt>
                <c:pt idx="1712">
                  <c:v>3.3178347970839912E-2</c:v>
                </c:pt>
                <c:pt idx="1713">
                  <c:v>3.4154181734687927E-2</c:v>
                </c:pt>
                <c:pt idx="1714">
                  <c:v>3.5130015498536296E-2</c:v>
                </c:pt>
                <c:pt idx="1715">
                  <c:v>3.5761437345732165E-2</c:v>
                </c:pt>
                <c:pt idx="1716">
                  <c:v>3.6220653234601913E-2</c:v>
                </c:pt>
                <c:pt idx="1717">
                  <c:v>3.6737271109580485E-2</c:v>
                </c:pt>
                <c:pt idx="1718">
                  <c:v>3.7368692956776389E-2</c:v>
                </c:pt>
                <c:pt idx="1719">
                  <c:v>3.8172320762298401E-2</c:v>
                </c:pt>
                <c:pt idx="1720">
                  <c:v>3.8861144595603241E-2</c:v>
                </c:pt>
                <c:pt idx="1721">
                  <c:v>3.9377762470581737E-2</c:v>
                </c:pt>
                <c:pt idx="1722">
                  <c:v>3.983697835945145E-2</c:v>
                </c:pt>
                <c:pt idx="1723">
                  <c:v>4.0525802192755117E-2</c:v>
                </c:pt>
                <c:pt idx="1724">
                  <c:v>4.1501635956604124E-2</c:v>
                </c:pt>
                <c:pt idx="1725">
                  <c:v>4.2592273692669803E-2</c:v>
                </c:pt>
                <c:pt idx="1726">
                  <c:v>4.3281097525974387E-2</c:v>
                </c:pt>
                <c:pt idx="1727">
                  <c:v>4.3568107456517999E-2</c:v>
                </c:pt>
                <c:pt idx="1728">
                  <c:v>4.3797715400952883E-2</c:v>
                </c:pt>
                <c:pt idx="1729">
                  <c:v>4.4429137248149175E-2</c:v>
                </c:pt>
                <c:pt idx="1730">
                  <c:v>4.5577176970323173E-2</c:v>
                </c:pt>
                <c:pt idx="1731">
                  <c:v>4.6725216692497545E-2</c:v>
                </c:pt>
                <c:pt idx="1732">
                  <c:v>4.7471442511910905E-2</c:v>
                </c:pt>
                <c:pt idx="1733">
                  <c:v>4.7643648470237047E-2</c:v>
                </c:pt>
                <c:pt idx="1734">
                  <c:v>4.7815854428563356E-2</c:v>
                </c:pt>
                <c:pt idx="1735">
                  <c:v>4.8447276275759045E-2</c:v>
                </c:pt>
                <c:pt idx="1736">
                  <c:v>4.9710119970151165E-2</c:v>
                </c:pt>
                <c:pt idx="1737">
                  <c:v>5.0800757706216858E-2</c:v>
                </c:pt>
                <c:pt idx="1738">
                  <c:v>5.1259973595086376E-2</c:v>
                </c:pt>
                <c:pt idx="1739">
                  <c:v>5.1145169622868164E-2</c:v>
                </c:pt>
                <c:pt idx="1740">
                  <c:v>5.1087767636760234E-2</c:v>
                </c:pt>
                <c:pt idx="1741">
                  <c:v>5.1432179553412539E-2</c:v>
                </c:pt>
                <c:pt idx="1742">
                  <c:v>5.2178405372825906E-2</c:v>
                </c:pt>
                <c:pt idx="1743">
                  <c:v>5.2867229206131648E-2</c:v>
                </c:pt>
                <c:pt idx="1744">
                  <c:v>5.3383847081109E-2</c:v>
                </c:pt>
                <c:pt idx="1745">
                  <c:v>5.3843062969978782E-2</c:v>
                </c:pt>
                <c:pt idx="1746">
                  <c:v>5.4244876872739795E-2</c:v>
                </c:pt>
                <c:pt idx="1747">
                  <c:v>5.4474484817175553E-2</c:v>
                </c:pt>
                <c:pt idx="1748">
                  <c:v>5.4244876872739795E-2</c:v>
                </c:pt>
                <c:pt idx="1749">
                  <c:v>5.3900464956087989E-2</c:v>
                </c:pt>
                <c:pt idx="1750">
                  <c:v>5.3900464956087989E-2</c:v>
                </c:pt>
                <c:pt idx="1751">
                  <c:v>5.4359680844958236E-2</c:v>
                </c:pt>
                <c:pt idx="1752">
                  <c:v>5.4704092761609563E-2</c:v>
                </c:pt>
                <c:pt idx="1753">
                  <c:v>5.4704092761609563E-2</c:v>
                </c:pt>
                <c:pt idx="1754">
                  <c:v>5.4474484817175553E-2</c:v>
                </c:pt>
                <c:pt idx="1755">
                  <c:v>5.4474484817175553E-2</c:v>
                </c:pt>
                <c:pt idx="1756">
                  <c:v>5.476149474771954E-2</c:v>
                </c:pt>
                <c:pt idx="1757">
                  <c:v>5.4933700706044565E-2</c:v>
                </c:pt>
                <c:pt idx="1758">
                  <c:v>5.476149474771954E-2</c:v>
                </c:pt>
                <c:pt idx="1759">
                  <c:v>5.4474484817175553E-2</c:v>
                </c:pt>
                <c:pt idx="1760">
                  <c:v>5.4474484817175553E-2</c:v>
                </c:pt>
                <c:pt idx="1761">
                  <c:v>5.4646690775500904E-2</c:v>
                </c:pt>
                <c:pt idx="1762">
                  <c:v>5.4531886803283532E-2</c:v>
                </c:pt>
                <c:pt idx="1763">
                  <c:v>5.4015268928305042E-2</c:v>
                </c:pt>
                <c:pt idx="1764">
                  <c:v>5.3498651053327552E-2</c:v>
                </c:pt>
                <c:pt idx="1765">
                  <c:v>5.3441249067217686E-2</c:v>
                </c:pt>
                <c:pt idx="1766">
                  <c:v>5.3670857011652355E-2</c:v>
                </c:pt>
                <c:pt idx="1767">
                  <c:v>5.3785660983870123E-2</c:v>
                </c:pt>
                <c:pt idx="1768">
                  <c:v>5.3556053039435482E-2</c:v>
                </c:pt>
                <c:pt idx="1769">
                  <c:v>5.3096837150566276E-2</c:v>
                </c:pt>
                <c:pt idx="1770">
                  <c:v>5.2695023247804465E-2</c:v>
                </c:pt>
                <c:pt idx="1771">
                  <c:v>5.235061133115259E-2</c:v>
                </c:pt>
                <c:pt idx="1772">
                  <c:v>5.1948797428391098E-2</c:v>
                </c:pt>
                <c:pt idx="1773">
                  <c:v>5.1259973595086376E-2</c:v>
                </c:pt>
                <c:pt idx="1774">
                  <c:v>5.0513747775673037E-2</c:v>
                </c:pt>
                <c:pt idx="1775">
                  <c:v>4.982492394236919E-2</c:v>
                </c:pt>
                <c:pt idx="1776">
                  <c:v>4.9365708053499081E-2</c:v>
                </c:pt>
                <c:pt idx="1777">
                  <c:v>4.9136100109063913E-2</c:v>
                </c:pt>
                <c:pt idx="1778">
                  <c:v>4.9021296136847317E-2</c:v>
                </c:pt>
                <c:pt idx="1779">
                  <c:v>4.8734286206302914E-2</c:v>
                </c:pt>
                <c:pt idx="1780">
                  <c:v>4.8102864359107024E-2</c:v>
                </c:pt>
                <c:pt idx="1781">
                  <c:v>4.7241834567475757E-2</c:v>
                </c:pt>
                <c:pt idx="1782">
                  <c:v>4.626600080362793E-2</c:v>
                </c:pt>
                <c:pt idx="1783">
                  <c:v>4.5519774984214514E-2</c:v>
                </c:pt>
                <c:pt idx="1784">
                  <c:v>4.5003157109236164E-2</c:v>
                </c:pt>
                <c:pt idx="1785">
                  <c:v>4.4601343206474756E-2</c:v>
                </c:pt>
                <c:pt idx="1786">
                  <c:v>4.4084725331496981E-2</c:v>
                </c:pt>
                <c:pt idx="1787">
                  <c:v>4.3281097525974387E-2</c:v>
                </c:pt>
                <c:pt idx="1788">
                  <c:v>4.2133057803800701E-2</c:v>
                </c:pt>
                <c:pt idx="1789">
                  <c:v>4.0870214109408533E-2</c:v>
                </c:pt>
                <c:pt idx="1790">
                  <c:v>3.983697835945145E-2</c:v>
                </c:pt>
                <c:pt idx="1791">
                  <c:v>3.9320360484472926E-2</c:v>
                </c:pt>
                <c:pt idx="1792">
                  <c:v>3.9090752540037882E-2</c:v>
                </c:pt>
                <c:pt idx="1793">
                  <c:v>3.868893863727689E-2</c:v>
                </c:pt>
                <c:pt idx="1794">
                  <c:v>3.7770506859537388E-2</c:v>
                </c:pt>
                <c:pt idx="1795">
                  <c:v>3.6507663165145636E-2</c:v>
                </c:pt>
                <c:pt idx="1796">
                  <c:v>3.5359623442971194E-2</c:v>
                </c:pt>
                <c:pt idx="1797">
                  <c:v>3.4498593651340351E-2</c:v>
                </c:pt>
                <c:pt idx="1798">
                  <c:v>3.3981975776362382E-2</c:v>
                </c:pt>
                <c:pt idx="1799">
                  <c:v>3.3522759887492107E-2</c:v>
                </c:pt>
                <c:pt idx="1800">
                  <c:v>3.2776534068078809E-2</c:v>
                </c:pt>
                <c:pt idx="1801">
                  <c:v>3.1743298318122046E-2</c:v>
                </c:pt>
                <c:pt idx="1802">
                  <c:v>3.071006256816524E-2</c:v>
                </c:pt>
                <c:pt idx="1803">
                  <c:v>2.9734228804316656E-2</c:v>
                </c:pt>
                <c:pt idx="1804">
                  <c:v>2.9045404971012007E-2</c:v>
                </c:pt>
                <c:pt idx="1805">
                  <c:v>2.8413983123816256E-2</c:v>
                </c:pt>
                <c:pt idx="1806">
                  <c:v>2.7782561276620227E-2</c:v>
                </c:pt>
                <c:pt idx="1807">
                  <c:v>2.7208541415533215E-2</c:v>
                </c:pt>
                <c:pt idx="1808">
                  <c:v>2.6749325526663911E-2</c:v>
                </c:pt>
                <c:pt idx="1809">
                  <c:v>2.6290109637793605E-2</c:v>
                </c:pt>
                <c:pt idx="1810">
                  <c:v>2.5830893748924208E-2</c:v>
                </c:pt>
                <c:pt idx="1811">
                  <c:v>2.5199471901727798E-2</c:v>
                </c:pt>
                <c:pt idx="1812">
                  <c:v>2.4453246082315014E-2</c:v>
                </c:pt>
                <c:pt idx="1813">
                  <c:v>2.3764422249009768E-2</c:v>
                </c:pt>
                <c:pt idx="1814">
                  <c:v>2.3247804374031341E-2</c:v>
                </c:pt>
                <c:pt idx="1815">
                  <c:v>2.2845990471271088E-2</c:v>
                </c:pt>
                <c:pt idx="1816">
                  <c:v>2.2386774582400709E-2</c:v>
                </c:pt>
                <c:pt idx="1817">
                  <c:v>2.1755352735204708E-2</c:v>
                </c:pt>
                <c:pt idx="1818">
                  <c:v>2.1296136846334884E-2</c:v>
                </c:pt>
                <c:pt idx="1819">
                  <c:v>2.1009126915791286E-2</c:v>
                </c:pt>
                <c:pt idx="1820">
                  <c:v>2.0722116985247688E-2</c:v>
                </c:pt>
                <c:pt idx="1821">
                  <c:v>2.0320303082486654E-2</c:v>
                </c:pt>
                <c:pt idx="1822">
                  <c:v>1.9803685207508546E-2</c:v>
                </c:pt>
                <c:pt idx="1823">
                  <c:v>1.9401871304747555E-2</c:v>
                </c:pt>
                <c:pt idx="1824">
                  <c:v>1.9229665346421187E-2</c:v>
                </c:pt>
                <c:pt idx="1825">
                  <c:v>1.8885253429768743E-2</c:v>
                </c:pt>
                <c:pt idx="1826">
                  <c:v>1.7966821652029383E-2</c:v>
                </c:pt>
                <c:pt idx="1827">
                  <c:v>1.6818781929854771E-2</c:v>
                </c:pt>
                <c:pt idx="1828">
                  <c:v>1.6187360082658881E-2</c:v>
                </c:pt>
                <c:pt idx="1829">
                  <c:v>1.6244762068767814E-2</c:v>
                </c:pt>
                <c:pt idx="1830">
                  <c:v>1.6302164054876341E-2</c:v>
                </c:pt>
                <c:pt idx="1831">
                  <c:v>1.5728144193789127E-2</c:v>
                </c:pt>
                <c:pt idx="1832">
                  <c:v>1.4637506457723439E-2</c:v>
                </c:pt>
                <c:pt idx="1833">
                  <c:v>1.377647666609281E-2</c:v>
                </c:pt>
                <c:pt idx="1834">
                  <c:v>1.3546868721657942E-2</c:v>
                </c:pt>
                <c:pt idx="1835">
                  <c:v>1.3489466735549059E-2</c:v>
                </c:pt>
                <c:pt idx="1836">
                  <c:v>1.2915446874461818E-2</c:v>
                </c:pt>
                <c:pt idx="1837">
                  <c:v>1.1767407152287636E-2</c:v>
                </c:pt>
                <c:pt idx="1838">
                  <c:v>1.0676769416221799E-2</c:v>
                </c:pt>
                <c:pt idx="1839">
                  <c:v>1.0160151541243412E-2</c:v>
                </c:pt>
                <c:pt idx="1840">
                  <c:v>9.9305435968086442E-3</c:v>
                </c:pt>
                <c:pt idx="1841">
                  <c:v>9.4713277079387023E-3</c:v>
                </c:pt>
                <c:pt idx="1842">
                  <c:v>8.8399058607428003E-3</c:v>
                </c:pt>
                <c:pt idx="1843">
                  <c:v>8.2084840135470561E-3</c:v>
                </c:pt>
                <c:pt idx="1844">
                  <c:v>7.6918661385684192E-3</c:v>
                </c:pt>
                <c:pt idx="1845">
                  <c:v>7.1752482635899914E-3</c:v>
                </c:pt>
                <c:pt idx="1846">
                  <c:v>6.3716204580679123E-3</c:v>
                </c:pt>
                <c:pt idx="1847">
                  <c:v>5.6253946386544875E-3</c:v>
                </c:pt>
                <c:pt idx="1848">
                  <c:v>5.0513747775673039E-3</c:v>
                </c:pt>
                <c:pt idx="1849">
                  <c:v>4.4773549164801134E-3</c:v>
                </c:pt>
                <c:pt idx="1850">
                  <c:v>3.788531083175554E-3</c:v>
                </c:pt>
                <c:pt idx="1851">
                  <c:v>3.0423052637621483E-3</c:v>
                </c:pt>
                <c:pt idx="1852">
                  <c:v>2.5830893748924281E-3</c:v>
                </c:pt>
                <c:pt idx="1853">
                  <c:v>2.3534814304575014E-3</c:v>
                </c:pt>
                <c:pt idx="1854">
                  <c:v>1.9516675276964848E-3</c:v>
                </c:pt>
                <c:pt idx="1855">
                  <c:v>1.2628436943918303E-3</c:v>
                </c:pt>
                <c:pt idx="1856">
                  <c:v>5.1661787497847523E-4</c:v>
                </c:pt>
                <c:pt idx="1857">
                  <c:v>1.1480397221743907E-4</c:v>
                </c:pt>
                <c:pt idx="1858">
                  <c:v>5.7401986108720492E-5</c:v>
                </c:pt>
                <c:pt idx="1859">
                  <c:v>-1.7220595832616163E-4</c:v>
                </c:pt>
                <c:pt idx="1860">
                  <c:v>-7.4622581941337135E-4</c:v>
                </c:pt>
                <c:pt idx="1861">
                  <c:v>-1.607255611044144E-3</c:v>
                </c:pt>
                <c:pt idx="1862">
                  <c:v>-2.0664714999138927E-3</c:v>
                </c:pt>
                <c:pt idx="1863">
                  <c:v>-2.1812754721313634E-3</c:v>
                </c:pt>
                <c:pt idx="1864">
                  <c:v>-2.0664714999138927E-3</c:v>
                </c:pt>
                <c:pt idx="1865">
                  <c:v>-2.3534814304575014E-3</c:v>
                </c:pt>
                <c:pt idx="1866">
                  <c:v>-2.984903277653462E-3</c:v>
                </c:pt>
                <c:pt idx="1867">
                  <c:v>-3.6163251248493202E-3</c:v>
                </c:pt>
                <c:pt idx="1868">
                  <c:v>-4.0755410137191224E-3</c:v>
                </c:pt>
                <c:pt idx="1869">
                  <c:v>-4.3051489581539485E-3</c:v>
                </c:pt>
                <c:pt idx="1870">
                  <c:v>-4.4773549164801134E-3</c:v>
                </c:pt>
                <c:pt idx="1871">
                  <c:v>-4.6495608748062713E-3</c:v>
                </c:pt>
                <c:pt idx="1872">
                  <c:v>-4.9365708053499147E-3</c:v>
                </c:pt>
                <c:pt idx="1873">
                  <c:v>-5.2809827220022237E-3</c:v>
                </c:pt>
                <c:pt idx="1874">
                  <c:v>-5.7976005969806923E-3</c:v>
                </c:pt>
                <c:pt idx="1875">
                  <c:v>-6.3716204580679123E-3</c:v>
                </c:pt>
                <c:pt idx="1876">
                  <c:v>-6.6586303886114534E-3</c:v>
                </c:pt>
                <c:pt idx="1877">
                  <c:v>-6.8308363469376104E-3</c:v>
                </c:pt>
                <c:pt idx="1878">
                  <c:v>-7.0030423052639115E-3</c:v>
                </c:pt>
                <c:pt idx="1879">
                  <c:v>-7.3474542219160791E-3</c:v>
                </c:pt>
                <c:pt idx="1880">
                  <c:v>-7.4622581941336946E-3</c:v>
                </c:pt>
                <c:pt idx="1881">
                  <c:v>-7.2326502496986933E-3</c:v>
                </c:pt>
                <c:pt idx="1882">
                  <c:v>-6.7734343608288929E-3</c:v>
                </c:pt>
                <c:pt idx="1883">
                  <c:v>-6.4290224441766854E-3</c:v>
                </c:pt>
                <c:pt idx="1884">
                  <c:v>-6.486424430285324E-3</c:v>
                </c:pt>
                <c:pt idx="1885">
                  <c:v>-6.7160323747202178E-3</c:v>
                </c:pt>
                <c:pt idx="1886">
                  <c:v>-6.8308363469376104E-3</c:v>
                </c:pt>
                <c:pt idx="1887">
                  <c:v>-6.6586303886114534E-3</c:v>
                </c:pt>
                <c:pt idx="1888">
                  <c:v>-6.486424430285324E-3</c:v>
                </c:pt>
                <c:pt idx="1889">
                  <c:v>-6.3716204580679123E-3</c:v>
                </c:pt>
                <c:pt idx="1890">
                  <c:v>-6.3142184719591522E-3</c:v>
                </c:pt>
                <c:pt idx="1891">
                  <c:v>-6.2568164858504971E-3</c:v>
                </c:pt>
                <c:pt idx="1892">
                  <c:v>-6.1420125136329804E-3</c:v>
                </c:pt>
                <c:pt idx="1893">
                  <c:v>-5.9124045691980945E-3</c:v>
                </c:pt>
                <c:pt idx="1894">
                  <c:v>-5.5679926525457786E-3</c:v>
                </c:pt>
                <c:pt idx="1895">
                  <c:v>-4.7643648470237065E-3</c:v>
                </c:pt>
                <c:pt idx="1896">
                  <c:v>-3.8459330692842252E-3</c:v>
                </c:pt>
                <c:pt idx="1897">
                  <c:v>-3.3867171804144486E-3</c:v>
                </c:pt>
                <c:pt idx="1898">
                  <c:v>-3.5015211526319596E-3</c:v>
                </c:pt>
                <c:pt idx="1899">
                  <c:v>-3.7311290970668057E-3</c:v>
                </c:pt>
                <c:pt idx="1900">
                  <c:v>-3.3293151943057228E-3</c:v>
                </c:pt>
                <c:pt idx="1901">
                  <c:v>-2.2386774582400892E-3</c:v>
                </c:pt>
                <c:pt idx="1902">
                  <c:v>-1.2628436943918303E-3</c:v>
                </c:pt>
                <c:pt idx="1903">
                  <c:v>-1.0332357499569541E-3</c:v>
                </c:pt>
                <c:pt idx="1904">
                  <c:v>-1.2628436943918303E-3</c:v>
                </c:pt>
                <c:pt idx="1905">
                  <c:v>-1.0906377360656821E-3</c:v>
                </c:pt>
                <c:pt idx="1906">
                  <c:v>-5.7401986108720492E-5</c:v>
                </c:pt>
                <c:pt idx="1907">
                  <c:v>1.1480397221743889E-3</c:v>
                </c:pt>
                <c:pt idx="1908">
                  <c:v>1.664657597152885E-3</c:v>
                </c:pt>
                <c:pt idx="1909">
                  <c:v>1.3776476666092835E-3</c:v>
                </c:pt>
                <c:pt idx="1910">
                  <c:v>1.0906377360656821E-3</c:v>
                </c:pt>
                <c:pt idx="1911">
                  <c:v>1.492451638826729E-3</c:v>
                </c:pt>
                <c:pt idx="1912">
                  <c:v>2.2960794443487747E-3</c:v>
                </c:pt>
                <c:pt idx="1913">
                  <c:v>2.8126973193272477E-3</c:v>
                </c:pt>
                <c:pt idx="1914">
                  <c:v>2.9275012915447396E-3</c:v>
                </c:pt>
                <c:pt idx="1915">
                  <c:v>3.0997072498708815E-3</c:v>
                </c:pt>
                <c:pt idx="1916">
                  <c:v>3.7311290970668057E-3</c:v>
                </c:pt>
                <c:pt idx="1917">
                  <c:v>4.5921588886975485E-3</c:v>
                </c:pt>
                <c:pt idx="1918">
                  <c:v>5.1661787497847434E-3</c:v>
                </c:pt>
                <c:pt idx="1919">
                  <c:v>5.2809827220022237E-3</c:v>
                </c:pt>
                <c:pt idx="1920">
                  <c:v>5.3383847081109013E-3</c:v>
                </c:pt>
                <c:pt idx="1921">
                  <c:v>5.6253946386544875E-3</c:v>
                </c:pt>
                <c:pt idx="1922">
                  <c:v>6.0846105275242516E-3</c:v>
                </c:pt>
                <c:pt idx="1923">
                  <c:v>6.5438264163940859E-3</c:v>
                </c:pt>
                <c:pt idx="1924">
                  <c:v>6.8308363469376104E-3</c:v>
                </c:pt>
                <c:pt idx="1925">
                  <c:v>6.8308363469376104E-3</c:v>
                </c:pt>
                <c:pt idx="1926">
                  <c:v>6.7160323747202178E-3</c:v>
                </c:pt>
                <c:pt idx="1927">
                  <c:v>6.7160323747202178E-3</c:v>
                </c:pt>
                <c:pt idx="1928">
                  <c:v>7.0604442913724834E-3</c:v>
                </c:pt>
                <c:pt idx="1929">
                  <c:v>7.6918661385684192E-3</c:v>
                </c:pt>
                <c:pt idx="1930">
                  <c:v>8.2084840135470561E-3</c:v>
                </c:pt>
                <c:pt idx="1931">
                  <c:v>8.1510820274381703E-3</c:v>
                </c:pt>
                <c:pt idx="1932">
                  <c:v>7.8066701107859203E-3</c:v>
                </c:pt>
                <c:pt idx="1933">
                  <c:v>7.5770621663510274E-3</c:v>
                </c:pt>
                <c:pt idx="1934">
                  <c:v>8.0362780552207108E-3</c:v>
                </c:pt>
                <c:pt idx="1935">
                  <c:v>8.8973078468515005E-3</c:v>
                </c:pt>
                <c:pt idx="1936">
                  <c:v>9.586131680156134E-3</c:v>
                </c:pt>
                <c:pt idx="1937">
                  <c:v>9.8731416106998295E-3</c:v>
                </c:pt>
                <c:pt idx="1938">
                  <c:v>9.9305435968086442E-3</c:v>
                </c:pt>
                <c:pt idx="1939">
                  <c:v>1.0217553527352045E-2</c:v>
                </c:pt>
                <c:pt idx="1940">
                  <c:v>1.0791573388439425E-2</c:v>
                </c:pt>
                <c:pt idx="1941">
                  <c:v>1.1365593249526662E-2</c:v>
                </c:pt>
                <c:pt idx="1942">
                  <c:v>1.1595201193961336E-2</c:v>
                </c:pt>
                <c:pt idx="1943">
                  <c:v>1.1480397221743882E-2</c:v>
                </c:pt>
                <c:pt idx="1944">
                  <c:v>1.1480397221743882E-2</c:v>
                </c:pt>
                <c:pt idx="1945">
                  <c:v>1.1824809138396387E-2</c:v>
                </c:pt>
                <c:pt idx="1946">
                  <c:v>1.2513632971700626E-2</c:v>
                </c:pt>
                <c:pt idx="1947">
                  <c:v>1.343206474944037E-2</c:v>
                </c:pt>
                <c:pt idx="1948">
                  <c:v>1.4063486596636247E-2</c:v>
                </c:pt>
                <c:pt idx="1949">
                  <c:v>1.4235692554962378E-2</c:v>
                </c:pt>
                <c:pt idx="1950">
                  <c:v>1.4120888582744962E-2</c:v>
                </c:pt>
                <c:pt idx="1951">
                  <c:v>1.4120888582744962E-2</c:v>
                </c:pt>
                <c:pt idx="1952">
                  <c:v>1.4694908443832191E-2</c:v>
                </c:pt>
                <c:pt idx="1953">
                  <c:v>1.5613340221571658E-2</c:v>
                </c:pt>
                <c:pt idx="1954">
                  <c:v>1.6646575971528719E-2</c:v>
                </c:pt>
                <c:pt idx="1955">
                  <c:v>1.7335399804833264E-2</c:v>
                </c:pt>
                <c:pt idx="1956">
                  <c:v>1.773721370759427E-2</c:v>
                </c:pt>
                <c:pt idx="1957">
                  <c:v>1.8081625624246641E-2</c:v>
                </c:pt>
                <c:pt idx="1958">
                  <c:v>1.8598243499225071E-2</c:v>
                </c:pt>
                <c:pt idx="1959">
                  <c:v>1.9344469318638809E-2</c:v>
                </c:pt>
                <c:pt idx="1960">
                  <c:v>1.9975891165834501E-2</c:v>
                </c:pt>
                <c:pt idx="1961">
                  <c:v>2.0320303082486654E-2</c:v>
                </c:pt>
                <c:pt idx="1962">
                  <c:v>2.0492509040812797E-2</c:v>
                </c:pt>
                <c:pt idx="1963">
                  <c:v>2.0664714999138967E-2</c:v>
                </c:pt>
                <c:pt idx="1964">
                  <c:v>2.1123930888008811E-2</c:v>
                </c:pt>
                <c:pt idx="1965">
                  <c:v>2.1927558693530788E-2</c:v>
                </c:pt>
                <c:pt idx="1966">
                  <c:v>2.2845990471271088E-2</c:v>
                </c:pt>
                <c:pt idx="1967">
                  <c:v>2.3592216290683633E-2</c:v>
                </c:pt>
                <c:pt idx="1968">
                  <c:v>2.4108834165662129E-2</c:v>
                </c:pt>
                <c:pt idx="1969">
                  <c:v>2.4568050054531557E-2</c:v>
                </c:pt>
                <c:pt idx="1970">
                  <c:v>2.5256873887836612E-2</c:v>
                </c:pt>
                <c:pt idx="1971">
                  <c:v>2.617530566557669E-2</c:v>
                </c:pt>
                <c:pt idx="1972">
                  <c:v>2.7093737443316137E-2</c:v>
                </c:pt>
                <c:pt idx="1973">
                  <c:v>2.7667757304402792E-2</c:v>
                </c:pt>
                <c:pt idx="1974">
                  <c:v>2.7954767234946342E-2</c:v>
                </c:pt>
                <c:pt idx="1975">
                  <c:v>2.8528787096033521E-2</c:v>
                </c:pt>
                <c:pt idx="1976">
                  <c:v>2.9504620859881737E-2</c:v>
                </c:pt>
                <c:pt idx="1977">
                  <c:v>3.065266058205645E-2</c:v>
                </c:pt>
                <c:pt idx="1978">
                  <c:v>3.1513690373686946E-2</c:v>
                </c:pt>
                <c:pt idx="1979">
                  <c:v>3.1972906262556791E-2</c:v>
                </c:pt>
                <c:pt idx="1980">
                  <c:v>3.2374720165317804E-2</c:v>
                </c:pt>
                <c:pt idx="1981">
                  <c:v>3.3063543998622352E-2</c:v>
                </c:pt>
                <c:pt idx="1982">
                  <c:v>3.4154181734687927E-2</c:v>
                </c:pt>
                <c:pt idx="1983">
                  <c:v>3.5302221456862411E-2</c:v>
                </c:pt>
                <c:pt idx="1984">
                  <c:v>3.6163251248493206E-2</c:v>
                </c:pt>
                <c:pt idx="1985">
                  <c:v>3.6852075081798052E-2</c:v>
                </c:pt>
                <c:pt idx="1986">
                  <c:v>3.7368692956776389E-2</c:v>
                </c:pt>
                <c:pt idx="1987">
                  <c:v>3.8057516790080952E-2</c:v>
                </c:pt>
                <c:pt idx="1988">
                  <c:v>3.8918546581711802E-2</c:v>
                </c:pt>
                <c:pt idx="1989">
                  <c:v>3.9894380345560011E-2</c:v>
                </c:pt>
                <c:pt idx="1990">
                  <c:v>4.0812812123299513E-2</c:v>
                </c:pt>
                <c:pt idx="1991">
                  <c:v>4.1616439928822621E-2</c:v>
                </c:pt>
                <c:pt idx="1992">
                  <c:v>4.2247861776017366E-2</c:v>
                </c:pt>
                <c:pt idx="1993">
                  <c:v>4.293668560932247E-2</c:v>
                </c:pt>
                <c:pt idx="1994">
                  <c:v>4.3682911428735927E-2</c:v>
                </c:pt>
                <c:pt idx="1995">
                  <c:v>4.4371735262040114E-2</c:v>
                </c:pt>
                <c:pt idx="1996">
                  <c:v>4.4830951150910757E-2</c:v>
                </c:pt>
                <c:pt idx="1997">
                  <c:v>4.5060559095344704E-2</c:v>
                </c:pt>
                <c:pt idx="1998">
                  <c:v>4.5347569025888414E-2</c:v>
                </c:pt>
                <c:pt idx="1999">
                  <c:v>4.5864186900866924E-2</c:v>
                </c:pt>
                <c:pt idx="2000">
                  <c:v>4.6553010734171403E-2</c:v>
                </c:pt>
                <c:pt idx="2001">
                  <c:v>4.7127030595258634E-2</c:v>
                </c:pt>
                <c:pt idx="2002">
                  <c:v>4.7586246484128465E-2</c:v>
                </c:pt>
                <c:pt idx="2003">
                  <c:v>4.7930658400780694E-2</c:v>
                </c:pt>
                <c:pt idx="2004">
                  <c:v>4.8332472303542519E-2</c:v>
                </c:pt>
                <c:pt idx="2005">
                  <c:v>4.8734286206302914E-2</c:v>
                </c:pt>
                <c:pt idx="2006">
                  <c:v>4.8963894150738561E-2</c:v>
                </c:pt>
                <c:pt idx="2007">
                  <c:v>4.8963894150738561E-2</c:v>
                </c:pt>
                <c:pt idx="2008">
                  <c:v>4.8963894150738561E-2</c:v>
                </c:pt>
                <c:pt idx="2009">
                  <c:v>4.9193502095172502E-2</c:v>
                </c:pt>
                <c:pt idx="2010">
                  <c:v>4.9595315997933931E-2</c:v>
                </c:pt>
                <c:pt idx="2011">
                  <c:v>4.9882325928477557E-2</c:v>
                </c:pt>
                <c:pt idx="2012">
                  <c:v>4.9882325928477557E-2</c:v>
                </c:pt>
                <c:pt idx="2013">
                  <c:v>4.9882325928477557E-2</c:v>
                </c:pt>
                <c:pt idx="2014">
                  <c:v>4.9997129900694957E-2</c:v>
                </c:pt>
                <c:pt idx="2015">
                  <c:v>5.0341541817347124E-2</c:v>
                </c:pt>
                <c:pt idx="2016">
                  <c:v>5.0398943803455831E-2</c:v>
                </c:pt>
                <c:pt idx="2017">
                  <c:v>5.0226737845130487E-2</c:v>
                </c:pt>
                <c:pt idx="2018">
                  <c:v>4.9997129900694957E-2</c:v>
                </c:pt>
                <c:pt idx="2019">
                  <c:v>5.0054531886804032E-2</c:v>
                </c:pt>
                <c:pt idx="2020">
                  <c:v>5.0456345789564247E-2</c:v>
                </c:pt>
                <c:pt idx="2021">
                  <c:v>5.0800757706216858E-2</c:v>
                </c:pt>
                <c:pt idx="2022">
                  <c:v>5.0685953733999145E-2</c:v>
                </c:pt>
                <c:pt idx="2023">
                  <c:v>5.0284139831238889E-2</c:v>
                </c:pt>
                <c:pt idx="2024">
                  <c:v>5.011193387291249E-2</c:v>
                </c:pt>
                <c:pt idx="2025">
                  <c:v>5.011193387291249E-2</c:v>
                </c:pt>
                <c:pt idx="2026">
                  <c:v>5.0226737845130487E-2</c:v>
                </c:pt>
                <c:pt idx="2027">
                  <c:v>5.011193387291249E-2</c:v>
                </c:pt>
                <c:pt idx="2028">
                  <c:v>4.9882325928477557E-2</c:v>
                </c:pt>
                <c:pt idx="2029">
                  <c:v>4.9710119970151165E-2</c:v>
                </c:pt>
                <c:pt idx="2030">
                  <c:v>4.9710119970151165E-2</c:v>
                </c:pt>
                <c:pt idx="2031">
                  <c:v>4.9767521956261107E-2</c:v>
                </c:pt>
                <c:pt idx="2032">
                  <c:v>4.9595315997933931E-2</c:v>
                </c:pt>
                <c:pt idx="2033">
                  <c:v>4.9308306067389916E-2</c:v>
                </c:pt>
                <c:pt idx="2034">
                  <c:v>4.9021296136847317E-2</c:v>
                </c:pt>
                <c:pt idx="2035">
                  <c:v>4.8906492164629001E-2</c:v>
                </c:pt>
                <c:pt idx="2036">
                  <c:v>4.8906492164629001E-2</c:v>
                </c:pt>
                <c:pt idx="2037">
                  <c:v>4.8849090178520176E-2</c:v>
                </c:pt>
                <c:pt idx="2038">
                  <c:v>4.8562080247977139E-2</c:v>
                </c:pt>
                <c:pt idx="2039">
                  <c:v>4.8045462372998046E-2</c:v>
                </c:pt>
                <c:pt idx="2040">
                  <c:v>4.7471442511910905E-2</c:v>
                </c:pt>
                <c:pt idx="2041">
                  <c:v>4.6954824636932437E-2</c:v>
                </c:pt>
                <c:pt idx="2042">
                  <c:v>4.6553010734171403E-2</c:v>
                </c:pt>
                <c:pt idx="2043">
                  <c:v>4.6323402789736526E-2</c:v>
                </c:pt>
                <c:pt idx="2044">
                  <c:v>4.626600080362793E-2</c:v>
                </c:pt>
                <c:pt idx="2045">
                  <c:v>4.6093794845302863E-2</c:v>
                </c:pt>
                <c:pt idx="2046">
                  <c:v>4.5691980942541746E-2</c:v>
                </c:pt>
                <c:pt idx="2047">
                  <c:v>4.5060559095344704E-2</c:v>
                </c:pt>
                <c:pt idx="2048">
                  <c:v>4.4371735262040114E-2</c:v>
                </c:pt>
                <c:pt idx="2049">
                  <c:v>4.3855117387061576E-2</c:v>
                </c:pt>
                <c:pt idx="2050">
                  <c:v>4.3453303484300557E-2</c:v>
                </c:pt>
                <c:pt idx="2051">
                  <c:v>4.2821881637104708E-2</c:v>
                </c:pt>
                <c:pt idx="2052">
                  <c:v>4.1846047873256416E-2</c:v>
                </c:pt>
                <c:pt idx="2053">
                  <c:v>4.0812812123299513E-2</c:v>
                </c:pt>
                <c:pt idx="2054">
                  <c:v>4.0353596234430376E-2</c:v>
                </c:pt>
                <c:pt idx="2055">
                  <c:v>4.0238792262212282E-2</c:v>
                </c:pt>
                <c:pt idx="2056">
                  <c:v>3.983697835945145E-2</c:v>
                </c:pt>
                <c:pt idx="2057">
                  <c:v>3.8746340623385681E-2</c:v>
                </c:pt>
                <c:pt idx="2058">
                  <c:v>3.7311290970667856E-2</c:v>
                </c:pt>
                <c:pt idx="2059">
                  <c:v>3.6335457206819646E-2</c:v>
                </c:pt>
                <c:pt idx="2060">
                  <c:v>3.6105849262384547E-2</c:v>
                </c:pt>
                <c:pt idx="2061">
                  <c:v>3.5933643304058405E-2</c:v>
                </c:pt>
                <c:pt idx="2062">
                  <c:v>3.5072613512428047E-2</c:v>
                </c:pt>
                <c:pt idx="2063">
                  <c:v>3.3522759887492107E-2</c:v>
                </c:pt>
                <c:pt idx="2064">
                  <c:v>3.1972906262556791E-2</c:v>
                </c:pt>
                <c:pt idx="2065">
                  <c:v>3.1169278457034988E-2</c:v>
                </c:pt>
                <c:pt idx="2066">
                  <c:v>3.1054474484817244E-2</c:v>
                </c:pt>
                <c:pt idx="2067">
                  <c:v>3.0767464554273618E-2</c:v>
                </c:pt>
                <c:pt idx="2068">
                  <c:v>2.9906434762642778E-2</c:v>
                </c:pt>
                <c:pt idx="2069">
                  <c:v>2.8815797026577581E-2</c:v>
                </c:pt>
                <c:pt idx="2070">
                  <c:v>2.783996326272958E-2</c:v>
                </c:pt>
                <c:pt idx="2071">
                  <c:v>2.7036335457207399E-2</c:v>
                </c:pt>
                <c:pt idx="2072">
                  <c:v>2.6232707651685182E-2</c:v>
                </c:pt>
                <c:pt idx="2073">
                  <c:v>2.5314275873945292E-2</c:v>
                </c:pt>
                <c:pt idx="2074">
                  <c:v>2.4338442110097003E-2</c:v>
                </c:pt>
                <c:pt idx="2075">
                  <c:v>2.3362608346248346E-2</c:v>
                </c:pt>
                <c:pt idx="2076">
                  <c:v>2.2386774582400709E-2</c:v>
                </c:pt>
                <c:pt idx="2077">
                  <c:v>2.1296136846334884E-2</c:v>
                </c:pt>
                <c:pt idx="2078">
                  <c:v>2.0320303082486654E-2</c:v>
                </c:pt>
                <c:pt idx="2079">
                  <c:v>1.9516675276964785E-2</c:v>
                </c:pt>
                <c:pt idx="2080">
                  <c:v>1.882785144366032E-2</c:v>
                </c:pt>
                <c:pt idx="2081">
                  <c:v>1.7909419665920582E-2</c:v>
                </c:pt>
                <c:pt idx="2082">
                  <c:v>1.6761379943746289E-2</c:v>
                </c:pt>
                <c:pt idx="2083">
                  <c:v>1.5728144193789127E-2</c:v>
                </c:pt>
                <c:pt idx="2084">
                  <c:v>1.4924516388267259E-2</c:v>
                </c:pt>
                <c:pt idx="2085">
                  <c:v>1.4178290568853598E-2</c:v>
                </c:pt>
                <c:pt idx="2086">
                  <c:v>1.3259858791114324E-2</c:v>
                </c:pt>
                <c:pt idx="2087">
                  <c:v>1.2111819068939803E-2</c:v>
                </c:pt>
                <c:pt idx="2088">
                  <c:v>1.1135985305091557E-2</c:v>
                </c:pt>
                <c:pt idx="2089">
                  <c:v>1.033235749956952E-2</c:v>
                </c:pt>
                <c:pt idx="2090">
                  <c:v>9.4713277079387023E-3</c:v>
                </c:pt>
                <c:pt idx="2091">
                  <c:v>8.2658859996557355E-3</c:v>
                </c:pt>
                <c:pt idx="2092">
                  <c:v>6.9456403191550976E-3</c:v>
                </c:pt>
                <c:pt idx="2093">
                  <c:v>5.7401986108719591E-3</c:v>
                </c:pt>
                <c:pt idx="2094">
                  <c:v>4.8217668331324414E-3</c:v>
                </c:pt>
                <c:pt idx="2095">
                  <c:v>3.9607370415017211E-3</c:v>
                </c:pt>
                <c:pt idx="2096">
                  <c:v>3.0423052637621483E-3</c:v>
                </c:pt>
                <c:pt idx="2097">
                  <c:v>2.2386774582400892E-3</c:v>
                </c:pt>
                <c:pt idx="2098">
                  <c:v>1.5498536249354388E-3</c:v>
                </c:pt>
                <c:pt idx="2099">
                  <c:v>8.6102979163080867E-4</c:v>
                </c:pt>
                <c:pt idx="2100">
                  <c:v>-5.7401986108720492E-5</c:v>
                </c:pt>
                <c:pt idx="2101">
                  <c:v>-1.1480397221743889E-3</c:v>
                </c:pt>
                <c:pt idx="2102">
                  <c:v>-2.0664714999138927E-3</c:v>
                </c:pt>
                <c:pt idx="2103">
                  <c:v>-2.6404913610011491E-3</c:v>
                </c:pt>
                <c:pt idx="2104">
                  <c:v>-3.2145112220883418E-3</c:v>
                </c:pt>
                <c:pt idx="2105">
                  <c:v>-4.0181390276103554E-3</c:v>
                </c:pt>
                <c:pt idx="2106">
                  <c:v>-4.8791688192412032E-3</c:v>
                </c:pt>
                <c:pt idx="2107">
                  <c:v>-5.5679926525457786E-3</c:v>
                </c:pt>
                <c:pt idx="2108">
                  <c:v>-6.0272085414155322E-3</c:v>
                </c:pt>
                <c:pt idx="2109">
                  <c:v>-6.5438264163940859E-3</c:v>
                </c:pt>
                <c:pt idx="2110">
                  <c:v>-7.2326502496986933E-3</c:v>
                </c:pt>
                <c:pt idx="2111">
                  <c:v>-8.0362780552207108E-3</c:v>
                </c:pt>
                <c:pt idx="2112">
                  <c:v>-8.6676999024167031E-3</c:v>
                </c:pt>
                <c:pt idx="2113">
                  <c:v>-9.0121118190691421E-3</c:v>
                </c:pt>
                <c:pt idx="2114">
                  <c:v>-9.3565237357214441E-3</c:v>
                </c:pt>
                <c:pt idx="2115">
                  <c:v>-9.8157396245911813E-3</c:v>
                </c:pt>
                <c:pt idx="2116">
                  <c:v>-1.0274955513460781E-2</c:v>
                </c:pt>
                <c:pt idx="2117">
                  <c:v>-1.0561965444004381E-2</c:v>
                </c:pt>
                <c:pt idx="2118">
                  <c:v>-1.0561965444004381E-2</c:v>
                </c:pt>
                <c:pt idx="2119">
                  <c:v>-1.0561965444004381E-2</c:v>
                </c:pt>
                <c:pt idx="2120">
                  <c:v>-1.0676769416221799E-2</c:v>
                </c:pt>
                <c:pt idx="2121">
                  <c:v>-1.1250789277309161E-2</c:v>
                </c:pt>
                <c:pt idx="2122">
                  <c:v>-1.1939613110613629E-2</c:v>
                </c:pt>
                <c:pt idx="2123">
                  <c:v>-1.2571034957809538E-2</c:v>
                </c:pt>
                <c:pt idx="2124">
                  <c:v>-1.297284886057058E-2</c:v>
                </c:pt>
                <c:pt idx="2125">
                  <c:v>-1.30302508466793E-2</c:v>
                </c:pt>
                <c:pt idx="2126">
                  <c:v>-1.2915446874461818E-2</c:v>
                </c:pt>
                <c:pt idx="2127">
                  <c:v>-1.2915446874461818E-2</c:v>
                </c:pt>
                <c:pt idx="2128">
                  <c:v>-1.3259858791114324E-2</c:v>
                </c:pt>
                <c:pt idx="2129">
                  <c:v>-1.3948682624418845E-2</c:v>
                </c:pt>
                <c:pt idx="2130">
                  <c:v>-1.4465300499397331E-2</c:v>
                </c:pt>
                <c:pt idx="2131">
                  <c:v>-1.4350496527179674E-2</c:v>
                </c:pt>
                <c:pt idx="2132">
                  <c:v>-1.3661672693875439E-2</c:v>
                </c:pt>
                <c:pt idx="2133">
                  <c:v>-1.3145054818896763E-2</c:v>
                </c:pt>
                <c:pt idx="2134">
                  <c:v>-1.3317260777222888E-2</c:v>
                </c:pt>
                <c:pt idx="2135">
                  <c:v>-1.4120888582744962E-2</c:v>
                </c:pt>
                <c:pt idx="2136">
                  <c:v>-1.4867114402158321E-2</c:v>
                </c:pt>
                <c:pt idx="2137">
                  <c:v>-1.4867114402158321E-2</c:v>
                </c:pt>
                <c:pt idx="2138">
                  <c:v>-1.4407898513288589E-2</c:v>
                </c:pt>
                <c:pt idx="2139">
                  <c:v>-1.4006084610527634E-2</c:v>
                </c:pt>
                <c:pt idx="2140">
                  <c:v>-1.4120888582744962E-2</c:v>
                </c:pt>
                <c:pt idx="2141">
                  <c:v>-1.4465300499397331E-2</c:v>
                </c:pt>
                <c:pt idx="2142">
                  <c:v>-1.4580104471614721E-2</c:v>
                </c:pt>
                <c:pt idx="2143">
                  <c:v>-1.4235692554962378E-2</c:v>
                </c:pt>
                <c:pt idx="2144">
                  <c:v>-1.3661672693875439E-2</c:v>
                </c:pt>
                <c:pt idx="2145">
                  <c:v>-1.3202456805005496E-2</c:v>
                </c:pt>
                <c:pt idx="2146">
                  <c:v>-1.2915446874461818E-2</c:v>
                </c:pt>
                <c:pt idx="2147">
                  <c:v>-1.2800642902244242E-2</c:v>
                </c:pt>
                <c:pt idx="2148">
                  <c:v>-1.2571034957809538E-2</c:v>
                </c:pt>
                <c:pt idx="2149">
                  <c:v>-1.2226623041157332E-2</c:v>
                </c:pt>
                <c:pt idx="2150">
                  <c:v>-1.1997015096722472E-2</c:v>
                </c:pt>
                <c:pt idx="2151">
                  <c:v>-1.1652603180070031E-2</c:v>
                </c:pt>
                <c:pt idx="2152">
                  <c:v>-1.1365593249526662E-2</c:v>
                </c:pt>
                <c:pt idx="2153">
                  <c:v>-1.1078583318983043E-2</c:v>
                </c:pt>
                <c:pt idx="2154">
                  <c:v>-1.0791573388439425E-2</c:v>
                </c:pt>
                <c:pt idx="2155">
                  <c:v>-1.0561965444004381E-2</c:v>
                </c:pt>
                <c:pt idx="2156">
                  <c:v>-1.010274955513461E-2</c:v>
                </c:pt>
                <c:pt idx="2157">
                  <c:v>-9.4713277079387023E-3</c:v>
                </c:pt>
                <c:pt idx="2158">
                  <c:v>-8.7825038746341278E-3</c:v>
                </c:pt>
                <c:pt idx="2159">
                  <c:v>-8.3806899718731915E-3</c:v>
                </c:pt>
                <c:pt idx="2160">
                  <c:v>-8.1510820274381703E-3</c:v>
                </c:pt>
                <c:pt idx="2161">
                  <c:v>-7.8640720968945598E-3</c:v>
                </c:pt>
                <c:pt idx="2162">
                  <c:v>-7.1752482635899914E-3</c:v>
                </c:pt>
                <c:pt idx="2163">
                  <c:v>-6.3716204580679123E-3</c:v>
                </c:pt>
                <c:pt idx="2164">
                  <c:v>-5.9124045691980945E-3</c:v>
                </c:pt>
                <c:pt idx="2165">
                  <c:v>-5.7976005969806923E-3</c:v>
                </c:pt>
                <c:pt idx="2166">
                  <c:v>-5.5679926525457786E-3</c:v>
                </c:pt>
                <c:pt idx="2167">
                  <c:v>-4.7643648470237065E-3</c:v>
                </c:pt>
                <c:pt idx="2168">
                  <c:v>-3.6163251248493202E-3</c:v>
                </c:pt>
                <c:pt idx="2169">
                  <c:v>-2.6978933471098476E-3</c:v>
                </c:pt>
                <c:pt idx="2170">
                  <c:v>-2.5256873887836619E-3</c:v>
                </c:pt>
                <c:pt idx="2171">
                  <c:v>-2.5830893748924281E-3</c:v>
                </c:pt>
                <c:pt idx="2172">
                  <c:v>-2.1812754721313634E-3</c:v>
                </c:pt>
                <c:pt idx="2173">
                  <c:v>-1.2054417082831067E-3</c:v>
                </c:pt>
                <c:pt idx="2174">
                  <c:v>-2.8700993054359922E-4</c:v>
                </c:pt>
                <c:pt idx="2175">
                  <c:v>1.7220595832616163E-4</c:v>
                </c:pt>
                <c:pt idx="2176">
                  <c:v>4.5921588886975489E-4</c:v>
                </c:pt>
                <c:pt idx="2177">
                  <c:v>1.0332357499569541E-3</c:v>
                </c:pt>
                <c:pt idx="2178">
                  <c:v>2.0664714999138927E-3</c:v>
                </c:pt>
                <c:pt idx="2179">
                  <c:v>3.0997072498708815E-3</c:v>
                </c:pt>
                <c:pt idx="2180">
                  <c:v>3.6163251248493202E-3</c:v>
                </c:pt>
                <c:pt idx="2181">
                  <c:v>3.788531083175554E-3</c:v>
                </c:pt>
                <c:pt idx="2182">
                  <c:v>3.9607370415017211E-3</c:v>
                </c:pt>
                <c:pt idx="2183">
                  <c:v>4.5347569025888483E-3</c:v>
                </c:pt>
                <c:pt idx="2184">
                  <c:v>5.2809827220022237E-3</c:v>
                </c:pt>
                <c:pt idx="2185">
                  <c:v>6.0272085414155322E-3</c:v>
                </c:pt>
                <c:pt idx="2186">
                  <c:v>6.601228402502878E-3</c:v>
                </c:pt>
                <c:pt idx="2187">
                  <c:v>7.1752482635899914E-3</c:v>
                </c:pt>
                <c:pt idx="2188">
                  <c:v>7.8066701107859203E-3</c:v>
                </c:pt>
                <c:pt idx="2189">
                  <c:v>8.6102979163080653E-3</c:v>
                </c:pt>
                <c:pt idx="2190">
                  <c:v>9.2417197635038181E-3</c:v>
                </c:pt>
                <c:pt idx="2191">
                  <c:v>9.9305435968086442E-3</c:v>
                </c:pt>
                <c:pt idx="2192">
                  <c:v>1.0619367430113082E-2</c:v>
                </c:pt>
                <c:pt idx="2193">
                  <c:v>1.1422995235635417E-2</c:v>
                </c:pt>
                <c:pt idx="2194">
                  <c:v>1.234142701337468E-2</c:v>
                </c:pt>
                <c:pt idx="2195">
                  <c:v>1.3317260777222888E-2</c:v>
                </c:pt>
                <c:pt idx="2196">
                  <c:v>1.4235692554962378E-2</c:v>
                </c:pt>
                <c:pt idx="2197">
                  <c:v>1.5039320360484479E-2</c:v>
                </c:pt>
                <c:pt idx="2198">
                  <c:v>1.5670742207680419E-2</c:v>
                </c:pt>
                <c:pt idx="2199">
                  <c:v>1.6244762068767814E-2</c:v>
                </c:pt>
                <c:pt idx="2200">
                  <c:v>1.6818781929854771E-2</c:v>
                </c:pt>
                <c:pt idx="2201">
                  <c:v>1.7507605763159444E-2</c:v>
                </c:pt>
                <c:pt idx="2202">
                  <c:v>1.8253831582572783E-2</c:v>
                </c:pt>
                <c:pt idx="2203">
                  <c:v>1.8885253429768743E-2</c:v>
                </c:pt>
                <c:pt idx="2204">
                  <c:v>1.9401871304747555E-2</c:v>
                </c:pt>
                <c:pt idx="2205">
                  <c:v>1.9918489179725621E-2</c:v>
                </c:pt>
                <c:pt idx="2206">
                  <c:v>2.0722116985247688E-2</c:v>
                </c:pt>
                <c:pt idx="2207">
                  <c:v>2.1697950749096011E-2</c:v>
                </c:pt>
                <c:pt idx="2208">
                  <c:v>2.273118649905289E-2</c:v>
                </c:pt>
                <c:pt idx="2209">
                  <c:v>2.3534814304574995E-2</c:v>
                </c:pt>
                <c:pt idx="2210">
                  <c:v>2.4395844096205752E-2</c:v>
                </c:pt>
                <c:pt idx="2211">
                  <c:v>2.5142069915619129E-2</c:v>
                </c:pt>
                <c:pt idx="2212">
                  <c:v>2.5888295735032433E-2</c:v>
                </c:pt>
                <c:pt idx="2213">
                  <c:v>2.6404913610011429E-2</c:v>
                </c:pt>
                <c:pt idx="2214">
                  <c:v>2.6978933471098296E-2</c:v>
                </c:pt>
                <c:pt idx="2215">
                  <c:v>2.7725159290511447E-2</c:v>
                </c:pt>
                <c:pt idx="2216">
                  <c:v>2.8758395040468399E-2</c:v>
                </c:pt>
                <c:pt idx="2217">
                  <c:v>2.9619424832099187E-2</c:v>
                </c:pt>
                <c:pt idx="2218">
                  <c:v>3.0078640720969461E-2</c:v>
                </c:pt>
                <c:pt idx="2219">
                  <c:v>3.0308248665404255E-2</c:v>
                </c:pt>
                <c:pt idx="2220">
                  <c:v>3.071006256816524E-2</c:v>
                </c:pt>
                <c:pt idx="2221">
                  <c:v>3.1398886401469581E-2</c:v>
                </c:pt>
                <c:pt idx="2222">
                  <c:v>3.2202514206991592E-2</c:v>
                </c:pt>
                <c:pt idx="2223">
                  <c:v>3.2776534068078809E-2</c:v>
                </c:pt>
                <c:pt idx="2224">
                  <c:v>3.323574995694855E-2</c:v>
                </c:pt>
                <c:pt idx="2225">
                  <c:v>3.3924573790253154E-2</c:v>
                </c:pt>
                <c:pt idx="2226">
                  <c:v>3.4900407554101412E-2</c:v>
                </c:pt>
                <c:pt idx="2227">
                  <c:v>3.5818839331840879E-2</c:v>
                </c:pt>
                <c:pt idx="2228">
                  <c:v>3.6507663165145636E-2</c:v>
                </c:pt>
                <c:pt idx="2229">
                  <c:v>3.6966879054015286E-2</c:v>
                </c:pt>
                <c:pt idx="2230">
                  <c:v>3.7540898915102545E-2</c:v>
                </c:pt>
                <c:pt idx="2231">
                  <c:v>3.8287124734515815E-2</c:v>
                </c:pt>
                <c:pt idx="2232">
                  <c:v>3.8861144595603241E-2</c:v>
                </c:pt>
                <c:pt idx="2233">
                  <c:v>3.9262958498364232E-2</c:v>
                </c:pt>
                <c:pt idx="2234">
                  <c:v>3.97221743872338E-2</c:v>
                </c:pt>
                <c:pt idx="2235">
                  <c:v>4.0296194248322023E-2</c:v>
                </c:pt>
                <c:pt idx="2236">
                  <c:v>4.1042420067734404E-2</c:v>
                </c:pt>
                <c:pt idx="2237">
                  <c:v>4.1846047873256416E-2</c:v>
                </c:pt>
                <c:pt idx="2238">
                  <c:v>4.2649675678778455E-2</c:v>
                </c:pt>
                <c:pt idx="2239">
                  <c:v>4.3568107456517999E-2</c:v>
                </c:pt>
                <c:pt idx="2240">
                  <c:v>4.4486539234257889E-2</c:v>
                </c:pt>
                <c:pt idx="2241">
                  <c:v>4.5060559095344704E-2</c:v>
                </c:pt>
                <c:pt idx="2242">
                  <c:v>4.5117961081453523E-2</c:v>
                </c:pt>
                <c:pt idx="2243">
                  <c:v>4.5347569025888414E-2</c:v>
                </c:pt>
                <c:pt idx="2244">
                  <c:v>4.5921588886975485E-2</c:v>
                </c:pt>
                <c:pt idx="2245">
                  <c:v>4.6782618678606523E-2</c:v>
                </c:pt>
                <c:pt idx="2246">
                  <c:v>4.7528844498019626E-2</c:v>
                </c:pt>
                <c:pt idx="2247">
                  <c:v>4.8045462372998046E-2</c:v>
                </c:pt>
                <c:pt idx="2248">
                  <c:v>4.8447276275759045E-2</c:v>
                </c:pt>
                <c:pt idx="2249">
                  <c:v>4.9021296136847317E-2</c:v>
                </c:pt>
                <c:pt idx="2250">
                  <c:v>4.9595315997933931E-2</c:v>
                </c:pt>
                <c:pt idx="2251">
                  <c:v>4.9767521956261107E-2</c:v>
                </c:pt>
                <c:pt idx="2252">
                  <c:v>4.9882325928477557E-2</c:v>
                </c:pt>
                <c:pt idx="2253">
                  <c:v>5.011193387291249E-2</c:v>
                </c:pt>
                <c:pt idx="2254">
                  <c:v>5.0628551747890466E-2</c:v>
                </c:pt>
                <c:pt idx="2255">
                  <c:v>5.1259973595086376E-2</c:v>
                </c:pt>
                <c:pt idx="2256">
                  <c:v>5.1719189483956152E-2</c:v>
                </c:pt>
                <c:pt idx="2257">
                  <c:v>5.1891395442282322E-2</c:v>
                </c:pt>
                <c:pt idx="2258">
                  <c:v>5.1948797428391098E-2</c:v>
                </c:pt>
                <c:pt idx="2259">
                  <c:v>5.2063601400609415E-2</c:v>
                </c:pt>
                <c:pt idx="2260">
                  <c:v>5.235061133115259E-2</c:v>
                </c:pt>
                <c:pt idx="2261">
                  <c:v>5.2695023247804465E-2</c:v>
                </c:pt>
                <c:pt idx="2262">
                  <c:v>5.3096837150566276E-2</c:v>
                </c:pt>
                <c:pt idx="2263">
                  <c:v>5.3556053039435482E-2</c:v>
                </c:pt>
                <c:pt idx="2264">
                  <c:v>5.3900464956087989E-2</c:v>
                </c:pt>
                <c:pt idx="2265">
                  <c:v>5.413007290052288E-2</c:v>
                </c:pt>
                <c:pt idx="2266">
                  <c:v>5.4187474886632357E-2</c:v>
                </c:pt>
                <c:pt idx="2267">
                  <c:v>5.407267091441479E-2</c:v>
                </c:pt>
                <c:pt idx="2268">
                  <c:v>5.3843062969978782E-2</c:v>
                </c:pt>
                <c:pt idx="2269">
                  <c:v>5.3670857011652355E-2</c:v>
                </c:pt>
                <c:pt idx="2270">
                  <c:v>5.3785660983870123E-2</c:v>
                </c:pt>
                <c:pt idx="2271">
                  <c:v>5.3900464956087989E-2</c:v>
                </c:pt>
                <c:pt idx="2272">
                  <c:v>5.3957866942196529E-2</c:v>
                </c:pt>
                <c:pt idx="2273">
                  <c:v>5.3900464956087989E-2</c:v>
                </c:pt>
                <c:pt idx="2274">
                  <c:v>5.4015268928305042E-2</c:v>
                </c:pt>
                <c:pt idx="2275">
                  <c:v>5.4359680844958236E-2</c:v>
                </c:pt>
                <c:pt idx="2276">
                  <c:v>5.4531886803283532E-2</c:v>
                </c:pt>
                <c:pt idx="2277">
                  <c:v>5.4244876872739795E-2</c:v>
                </c:pt>
                <c:pt idx="2278">
                  <c:v>5.3613455025544023E-2</c:v>
                </c:pt>
                <c:pt idx="2279">
                  <c:v>5.3383847081109E-2</c:v>
                </c:pt>
                <c:pt idx="2280">
                  <c:v>5.3785660983870123E-2</c:v>
                </c:pt>
                <c:pt idx="2281">
                  <c:v>5.4302278858850028E-2</c:v>
                </c:pt>
                <c:pt idx="2282">
                  <c:v>5.4302278858850028E-2</c:v>
                </c:pt>
                <c:pt idx="2283">
                  <c:v>5.3728258997761333E-2</c:v>
                </c:pt>
                <c:pt idx="2284">
                  <c:v>5.3326445095000334E-2</c:v>
                </c:pt>
                <c:pt idx="2285">
                  <c:v>5.3556053039435482E-2</c:v>
                </c:pt>
                <c:pt idx="2286">
                  <c:v>5.413007290052288E-2</c:v>
                </c:pt>
                <c:pt idx="2287">
                  <c:v>5.4244876872739795E-2</c:v>
                </c:pt>
                <c:pt idx="2288">
                  <c:v>5.3728258997761333E-2</c:v>
                </c:pt>
                <c:pt idx="2289">
                  <c:v>5.2924631192240015E-2</c:v>
                </c:pt>
                <c:pt idx="2290">
                  <c:v>5.235061133115259E-2</c:v>
                </c:pt>
                <c:pt idx="2291">
                  <c:v>5.2408013317260818E-2</c:v>
                </c:pt>
                <c:pt idx="2292">
                  <c:v>5.2695023247804465E-2</c:v>
                </c:pt>
                <c:pt idx="2293">
                  <c:v>5.2924631192240015E-2</c:v>
                </c:pt>
                <c:pt idx="2294">
                  <c:v>5.2809827220022039E-2</c:v>
                </c:pt>
                <c:pt idx="2295">
                  <c:v>5.2408013317260818E-2</c:v>
                </c:pt>
                <c:pt idx="2296">
                  <c:v>5.1948797428391098E-2</c:v>
                </c:pt>
                <c:pt idx="2297">
                  <c:v>5.1604385511738696E-2</c:v>
                </c:pt>
                <c:pt idx="2298">
                  <c:v>5.1546983525629989E-2</c:v>
                </c:pt>
                <c:pt idx="2299">
                  <c:v>5.1719189483956152E-2</c:v>
                </c:pt>
                <c:pt idx="2300">
                  <c:v>5.1776591470064866E-2</c:v>
                </c:pt>
                <c:pt idx="2301">
                  <c:v>5.1489581539521524E-2</c:v>
                </c:pt>
                <c:pt idx="2302">
                  <c:v>5.0858159692325357E-2</c:v>
                </c:pt>
                <c:pt idx="2303">
                  <c:v>5.0226737845130487E-2</c:v>
                </c:pt>
                <c:pt idx="2304">
                  <c:v>4.9939727914586805E-2</c:v>
                </c:pt>
                <c:pt idx="2305">
                  <c:v>4.982492394236919E-2</c:v>
                </c:pt>
                <c:pt idx="2306">
                  <c:v>4.9595315997933931E-2</c:v>
                </c:pt>
                <c:pt idx="2307">
                  <c:v>4.9021296136847317E-2</c:v>
                </c:pt>
                <c:pt idx="2308">
                  <c:v>4.8504678261867856E-2</c:v>
                </c:pt>
                <c:pt idx="2309">
                  <c:v>4.8275070317432965E-2</c:v>
                </c:pt>
                <c:pt idx="2310">
                  <c:v>4.8275070317432965E-2</c:v>
                </c:pt>
                <c:pt idx="2311">
                  <c:v>4.7988060386889381E-2</c:v>
                </c:pt>
                <c:pt idx="2312">
                  <c:v>4.7184432581367307E-2</c:v>
                </c:pt>
                <c:pt idx="2313">
                  <c:v>4.6323402789736526E-2</c:v>
                </c:pt>
                <c:pt idx="2314">
                  <c:v>4.5978990873084234E-2</c:v>
                </c:pt>
                <c:pt idx="2315">
                  <c:v>4.6323402789736526E-2</c:v>
                </c:pt>
                <c:pt idx="2316">
                  <c:v>4.6725216692497545E-2</c:v>
                </c:pt>
                <c:pt idx="2317">
                  <c:v>4.6610412720280096E-2</c:v>
                </c:pt>
                <c:pt idx="2318">
                  <c:v>4.5806784914759049E-2</c:v>
                </c:pt>
                <c:pt idx="2319">
                  <c:v>4.4830951150910757E-2</c:v>
                </c:pt>
                <c:pt idx="2320">
                  <c:v>4.4256931289823498E-2</c:v>
                </c:pt>
                <c:pt idx="2321">
                  <c:v>4.4142127317605424E-2</c:v>
                </c:pt>
                <c:pt idx="2322">
                  <c:v>4.4256931289823498E-2</c:v>
                </c:pt>
                <c:pt idx="2323">
                  <c:v>4.4142127317605424E-2</c:v>
                </c:pt>
                <c:pt idx="2324">
                  <c:v>4.3453303484300557E-2</c:v>
                </c:pt>
                <c:pt idx="2325">
                  <c:v>4.2247861776017366E-2</c:v>
                </c:pt>
                <c:pt idx="2326">
                  <c:v>4.1099822053843132E-2</c:v>
                </c:pt>
                <c:pt idx="2327">
                  <c:v>4.0410998220539132E-2</c:v>
                </c:pt>
                <c:pt idx="2328">
                  <c:v>4.0353596234430376E-2</c:v>
                </c:pt>
                <c:pt idx="2329">
                  <c:v>4.0410998220539132E-2</c:v>
                </c:pt>
                <c:pt idx="2330">
                  <c:v>4.0238792262212282E-2</c:v>
                </c:pt>
                <c:pt idx="2331">
                  <c:v>3.9607370415017121E-2</c:v>
                </c:pt>
                <c:pt idx="2332">
                  <c:v>3.8803742609494922E-2</c:v>
                </c:pt>
                <c:pt idx="2333">
                  <c:v>3.8114918776189756E-2</c:v>
                </c:pt>
                <c:pt idx="2334">
                  <c:v>3.7483496928994102E-2</c:v>
                </c:pt>
                <c:pt idx="2335">
                  <c:v>3.6966879054015286E-2</c:v>
                </c:pt>
                <c:pt idx="2336">
                  <c:v>3.6507663165145636E-2</c:v>
                </c:pt>
                <c:pt idx="2337">
                  <c:v>3.5933643304058405E-2</c:v>
                </c:pt>
                <c:pt idx="2338">
                  <c:v>3.5302221456862411E-2</c:v>
                </c:pt>
                <c:pt idx="2339">
                  <c:v>3.4498593651340351E-2</c:v>
                </c:pt>
                <c:pt idx="2340">
                  <c:v>3.3694965845818291E-2</c:v>
                </c:pt>
                <c:pt idx="2341">
                  <c:v>3.3063543998622352E-2</c:v>
                </c:pt>
                <c:pt idx="2342">
                  <c:v>3.2489524137535156E-2</c:v>
                </c:pt>
                <c:pt idx="2343">
                  <c:v>3.1628494345904375E-2</c:v>
                </c:pt>
                <c:pt idx="2344">
                  <c:v>3.0537856609838689E-2</c:v>
                </c:pt>
                <c:pt idx="2345">
                  <c:v>2.9389816887664816E-2</c:v>
                </c:pt>
                <c:pt idx="2346">
                  <c:v>2.8528787096033521E-2</c:v>
                </c:pt>
                <c:pt idx="2347">
                  <c:v>2.8012169221055046E-2</c:v>
                </c:pt>
                <c:pt idx="2348">
                  <c:v>2.7495551346076598E-2</c:v>
                </c:pt>
                <c:pt idx="2349">
                  <c:v>2.6749325526663911E-2</c:v>
                </c:pt>
                <c:pt idx="2350">
                  <c:v>2.5888295735032433E-2</c:v>
                </c:pt>
                <c:pt idx="2351">
                  <c:v>2.508466792951064E-2</c:v>
                </c:pt>
                <c:pt idx="2352">
                  <c:v>2.4395844096205752E-2</c:v>
                </c:pt>
                <c:pt idx="2353">
                  <c:v>2.3534814304574995E-2</c:v>
                </c:pt>
                <c:pt idx="2354">
                  <c:v>2.2616382526835836E-2</c:v>
                </c:pt>
                <c:pt idx="2355">
                  <c:v>2.1755352735204708E-2</c:v>
                </c:pt>
                <c:pt idx="2356">
                  <c:v>2.1238734860226212E-2</c:v>
                </c:pt>
                <c:pt idx="2357">
                  <c:v>2.0664714999138967E-2</c:v>
                </c:pt>
                <c:pt idx="2358">
                  <c:v>1.9688881235291052E-2</c:v>
                </c:pt>
                <c:pt idx="2359">
                  <c:v>1.8196429596464257E-2</c:v>
                </c:pt>
                <c:pt idx="2360">
                  <c:v>1.6474370013202681E-2</c:v>
                </c:pt>
                <c:pt idx="2361">
                  <c:v>1.5211526318810863E-2</c:v>
                </c:pt>
                <c:pt idx="2362">
                  <c:v>1.4580104471614721E-2</c:v>
                </c:pt>
                <c:pt idx="2363">
                  <c:v>1.4235692554962378E-2</c:v>
                </c:pt>
                <c:pt idx="2364">
                  <c:v>1.343206474944037E-2</c:v>
                </c:pt>
                <c:pt idx="2365">
                  <c:v>1.2111819068939803E-2</c:v>
                </c:pt>
                <c:pt idx="2366">
                  <c:v>1.0676769416221799E-2</c:v>
                </c:pt>
                <c:pt idx="2367">
                  <c:v>9.6435336662648568E-3</c:v>
                </c:pt>
                <c:pt idx="2368">
                  <c:v>8.8399058607428003E-3</c:v>
                </c:pt>
                <c:pt idx="2369">
                  <c:v>7.9788760691120071E-3</c:v>
                </c:pt>
                <c:pt idx="2370">
                  <c:v>6.7734343608288929E-3</c:v>
                </c:pt>
                <c:pt idx="2371">
                  <c:v>5.6253946386544875E-3</c:v>
                </c:pt>
                <c:pt idx="2372">
                  <c:v>4.7069628609149924E-3</c:v>
                </c:pt>
                <c:pt idx="2373">
                  <c:v>4.1329429998277984E-3</c:v>
                </c:pt>
                <c:pt idx="2374">
                  <c:v>3.4441191665231874E-3</c:v>
                </c:pt>
                <c:pt idx="2375">
                  <c:v>2.3534814304575014E-3</c:v>
                </c:pt>
                <c:pt idx="2376">
                  <c:v>1.0332357499569541E-3</c:v>
                </c:pt>
                <c:pt idx="2377">
                  <c:v>5.7401986108720492E-5</c:v>
                </c:pt>
                <c:pt idx="2378">
                  <c:v>-6.3142184719591646E-4</c:v>
                </c:pt>
                <c:pt idx="2379">
                  <c:v>-1.2054417082831067E-3</c:v>
                </c:pt>
                <c:pt idx="2380">
                  <c:v>-2.0664714999138927E-3</c:v>
                </c:pt>
                <c:pt idx="2381">
                  <c:v>-3.1571092359796056E-3</c:v>
                </c:pt>
                <c:pt idx="2382">
                  <c:v>-4.4199529303713993E-3</c:v>
                </c:pt>
                <c:pt idx="2383">
                  <c:v>-5.6827966247632788E-3</c:v>
                </c:pt>
                <c:pt idx="2384">
                  <c:v>-6.8308363469376104E-3</c:v>
                </c:pt>
                <c:pt idx="2385">
                  <c:v>-7.6344641524597077E-3</c:v>
                </c:pt>
                <c:pt idx="2386">
                  <c:v>-7.9788760691120071E-3</c:v>
                </c:pt>
                <c:pt idx="2387">
                  <c:v>-8.2658859996557355E-3</c:v>
                </c:pt>
                <c:pt idx="2388">
                  <c:v>-8.9547098329604696E-3</c:v>
                </c:pt>
                <c:pt idx="2389">
                  <c:v>-1.033235749956952E-2</c:v>
                </c:pt>
                <c:pt idx="2390">
                  <c:v>-1.1882211124504907E-2</c:v>
                </c:pt>
                <c:pt idx="2391">
                  <c:v>-1.297284886057058E-2</c:v>
                </c:pt>
                <c:pt idx="2392">
                  <c:v>-1.337466276333161E-2</c:v>
                </c:pt>
                <c:pt idx="2393">
                  <c:v>-1.3661672693875439E-2</c:v>
                </c:pt>
                <c:pt idx="2394">
                  <c:v>-1.4235692554962378E-2</c:v>
                </c:pt>
                <c:pt idx="2395">
                  <c:v>-1.515412433270194E-2</c:v>
                </c:pt>
                <c:pt idx="2396">
                  <c:v>-1.6015154124332721E-2</c:v>
                </c:pt>
                <c:pt idx="2397">
                  <c:v>-1.6646575971528719E-2</c:v>
                </c:pt>
                <c:pt idx="2398">
                  <c:v>-1.710579186039839E-2</c:v>
                </c:pt>
                <c:pt idx="2399">
                  <c:v>-1.773721370759427E-2</c:v>
                </c:pt>
                <c:pt idx="2400">
                  <c:v>-1.8655645485333803E-2</c:v>
                </c:pt>
                <c:pt idx="2401">
                  <c:v>-1.9688881235291052E-2</c:v>
                </c:pt>
                <c:pt idx="2402">
                  <c:v>-2.0607313013030659E-2</c:v>
                </c:pt>
                <c:pt idx="2403">
                  <c:v>-2.1296136846334884E-2</c:v>
                </c:pt>
                <c:pt idx="2404">
                  <c:v>-2.1755352735204708E-2</c:v>
                </c:pt>
                <c:pt idx="2405">
                  <c:v>-2.2157166637965776E-2</c:v>
                </c:pt>
                <c:pt idx="2406">
                  <c:v>-2.2558980540726768E-2</c:v>
                </c:pt>
                <c:pt idx="2407">
                  <c:v>-2.3075598415705549E-2</c:v>
                </c:pt>
                <c:pt idx="2408">
                  <c:v>-2.3764422249009768E-2</c:v>
                </c:pt>
                <c:pt idx="2409">
                  <c:v>-2.4510648068423437E-2</c:v>
                </c:pt>
                <c:pt idx="2410">
                  <c:v>-2.5199471901727798E-2</c:v>
                </c:pt>
                <c:pt idx="2411">
                  <c:v>-2.571608977670627E-2</c:v>
                </c:pt>
                <c:pt idx="2412">
                  <c:v>-2.6060501693358579E-2</c:v>
                </c:pt>
                <c:pt idx="2413">
                  <c:v>-2.6519717582228916E-2</c:v>
                </c:pt>
                <c:pt idx="2414">
                  <c:v>-2.7151139429424882E-2</c:v>
                </c:pt>
                <c:pt idx="2415">
                  <c:v>-2.783996326272958E-2</c:v>
                </c:pt>
                <c:pt idx="2416">
                  <c:v>-2.8356581137706876E-2</c:v>
                </c:pt>
                <c:pt idx="2417">
                  <c:v>-2.8413983123816256E-2</c:v>
                </c:pt>
                <c:pt idx="2418">
                  <c:v>-2.8299179151598648E-2</c:v>
                </c:pt>
                <c:pt idx="2419">
                  <c:v>-2.8528787096033521E-2</c:v>
                </c:pt>
                <c:pt idx="2420">
                  <c:v>-2.9217610929338209E-2</c:v>
                </c:pt>
                <c:pt idx="2421">
                  <c:v>-3.0078640720969461E-2</c:v>
                </c:pt>
                <c:pt idx="2422">
                  <c:v>-3.0480454623729999E-2</c:v>
                </c:pt>
                <c:pt idx="2423">
                  <c:v>-3.0480454623729999E-2</c:v>
                </c:pt>
                <c:pt idx="2424">
                  <c:v>-3.0480454623729999E-2</c:v>
                </c:pt>
                <c:pt idx="2425">
                  <c:v>-3.071006256816524E-2</c:v>
                </c:pt>
                <c:pt idx="2426">
                  <c:v>-3.1111876470926475E-2</c:v>
                </c:pt>
                <c:pt idx="2427">
                  <c:v>-3.1456288387578211E-2</c:v>
                </c:pt>
                <c:pt idx="2428">
                  <c:v>-3.1628494345904375E-2</c:v>
                </c:pt>
                <c:pt idx="2429">
                  <c:v>-3.191550427644798E-2</c:v>
                </c:pt>
                <c:pt idx="2430">
                  <c:v>-3.2374720165317804E-2</c:v>
                </c:pt>
                <c:pt idx="2431">
                  <c:v>-3.2719132081970664E-2</c:v>
                </c:pt>
                <c:pt idx="2432">
                  <c:v>-3.2719132081970664E-2</c:v>
                </c:pt>
                <c:pt idx="2433">
                  <c:v>-3.2432122151426906E-2</c:v>
                </c:pt>
                <c:pt idx="2434">
                  <c:v>-3.2145112220882927E-2</c:v>
                </c:pt>
                <c:pt idx="2435">
                  <c:v>-3.2145112220882927E-2</c:v>
                </c:pt>
                <c:pt idx="2436">
                  <c:v>-3.2374720165317804E-2</c:v>
                </c:pt>
                <c:pt idx="2437">
                  <c:v>-3.2604328109752646E-2</c:v>
                </c:pt>
                <c:pt idx="2438">
                  <c:v>-3.2661730095861485E-2</c:v>
                </c:pt>
                <c:pt idx="2439">
                  <c:v>-3.2489524137535156E-2</c:v>
                </c:pt>
                <c:pt idx="2440">
                  <c:v>-3.2259916193100487E-2</c:v>
                </c:pt>
                <c:pt idx="2441">
                  <c:v>-3.1972906262556791E-2</c:v>
                </c:pt>
                <c:pt idx="2442">
                  <c:v>-3.1858102290339252E-2</c:v>
                </c:pt>
                <c:pt idx="2443">
                  <c:v>-3.2145112220882927E-2</c:v>
                </c:pt>
                <c:pt idx="2444">
                  <c:v>-3.2546926123643946E-2</c:v>
                </c:pt>
                <c:pt idx="2445">
                  <c:v>-3.2604328109752646E-2</c:v>
                </c:pt>
                <c:pt idx="2446">
                  <c:v>-3.1972906262556791E-2</c:v>
                </c:pt>
                <c:pt idx="2447">
                  <c:v>-3.0997072498708627E-2</c:v>
                </c:pt>
                <c:pt idx="2448">
                  <c:v>-3.0537856609838689E-2</c:v>
                </c:pt>
                <c:pt idx="2449">
                  <c:v>-3.071006256816524E-2</c:v>
                </c:pt>
                <c:pt idx="2450">
                  <c:v>-3.0939670512600239E-2</c:v>
                </c:pt>
                <c:pt idx="2451">
                  <c:v>-3.071006256816524E-2</c:v>
                </c:pt>
                <c:pt idx="2452">
                  <c:v>-2.9906434762642778E-2</c:v>
                </c:pt>
                <c:pt idx="2453">
                  <c:v>-2.9275012915447308E-2</c:v>
                </c:pt>
                <c:pt idx="2454">
                  <c:v>-2.8988002984903456E-2</c:v>
                </c:pt>
                <c:pt idx="2455">
                  <c:v>-2.8815797026577581E-2</c:v>
                </c:pt>
                <c:pt idx="2456">
                  <c:v>-2.8356581137706876E-2</c:v>
                </c:pt>
                <c:pt idx="2457">
                  <c:v>-2.7782561276620227E-2</c:v>
                </c:pt>
                <c:pt idx="2458">
                  <c:v>-2.7323345387750886E-2</c:v>
                </c:pt>
                <c:pt idx="2459">
                  <c:v>-2.6978933471098296E-2</c:v>
                </c:pt>
                <c:pt idx="2460">
                  <c:v>-2.6404913610011429E-2</c:v>
                </c:pt>
                <c:pt idx="2461">
                  <c:v>-2.571608977670627E-2</c:v>
                </c:pt>
                <c:pt idx="2462">
                  <c:v>-2.5027265943401641E-2</c:v>
                </c:pt>
                <c:pt idx="2463">
                  <c:v>-2.4740256012858043E-2</c:v>
                </c:pt>
                <c:pt idx="2464">
                  <c:v>-2.4625452040640598E-2</c:v>
                </c:pt>
                <c:pt idx="2465">
                  <c:v>-2.4395844096205752E-2</c:v>
                </c:pt>
                <c:pt idx="2466">
                  <c:v>-2.3649618276792402E-2</c:v>
                </c:pt>
                <c:pt idx="2467">
                  <c:v>-2.2616382526835836E-2</c:v>
                </c:pt>
                <c:pt idx="2468">
                  <c:v>-2.1640548762987242E-2</c:v>
                </c:pt>
                <c:pt idx="2469">
                  <c:v>-2.0951724929682568E-2</c:v>
                </c:pt>
                <c:pt idx="2470">
                  <c:v>-2.0492509040812797E-2</c:v>
                </c:pt>
                <c:pt idx="2471">
                  <c:v>-2.0033293151943452E-2</c:v>
                </c:pt>
                <c:pt idx="2472">
                  <c:v>-1.9459273290855963E-2</c:v>
                </c:pt>
                <c:pt idx="2473">
                  <c:v>-1.8655645485333803E-2</c:v>
                </c:pt>
                <c:pt idx="2474">
                  <c:v>-1.7794615693703043E-2</c:v>
                </c:pt>
                <c:pt idx="2475">
                  <c:v>-1.710579186039839E-2</c:v>
                </c:pt>
                <c:pt idx="2476">
                  <c:v>-1.6531771999311426E-2</c:v>
                </c:pt>
                <c:pt idx="2477">
                  <c:v>-1.6015154124332721E-2</c:v>
                </c:pt>
                <c:pt idx="2478">
                  <c:v>-1.5268928304919414E-2</c:v>
                </c:pt>
                <c:pt idx="2479">
                  <c:v>-1.4465300499397331E-2</c:v>
                </c:pt>
                <c:pt idx="2480">
                  <c:v>-1.3833878652201547E-2</c:v>
                </c:pt>
                <c:pt idx="2481">
                  <c:v>-1.3259858791114324E-2</c:v>
                </c:pt>
                <c:pt idx="2482">
                  <c:v>-1.2571034957809538E-2</c:v>
                </c:pt>
                <c:pt idx="2483">
                  <c:v>-1.1767407152287636E-2</c:v>
                </c:pt>
                <c:pt idx="2484">
                  <c:v>-1.1021181332874287E-2</c:v>
                </c:pt>
                <c:pt idx="2485">
                  <c:v>-1.0389759485678251E-2</c:v>
                </c:pt>
                <c:pt idx="2486">
                  <c:v>-9.8157396245911813E-3</c:v>
                </c:pt>
                <c:pt idx="2487">
                  <c:v>-9.0695138051777764E-3</c:v>
                </c:pt>
                <c:pt idx="2488">
                  <c:v>-8.1510820274381703E-3</c:v>
                </c:pt>
                <c:pt idx="2489">
                  <c:v>-7.4622581941336946E-3</c:v>
                </c:pt>
                <c:pt idx="2490">
                  <c:v>-7.1178462774811975E-3</c:v>
                </c:pt>
                <c:pt idx="2491">
                  <c:v>-6.7734343608288929E-3</c:v>
                </c:pt>
                <c:pt idx="2492">
                  <c:v>-5.9698065553068225E-3</c:v>
                </c:pt>
                <c:pt idx="2493">
                  <c:v>-4.8217668331324414E-3</c:v>
                </c:pt>
                <c:pt idx="2494">
                  <c:v>-3.9033350553930005E-3</c:v>
                </c:pt>
                <c:pt idx="2495">
                  <c:v>-3.5015211526319596E-3</c:v>
                </c:pt>
                <c:pt idx="2496">
                  <c:v>-3.3293151943057228E-3</c:v>
                </c:pt>
                <c:pt idx="2497">
                  <c:v>-2.6978933471098476E-3</c:v>
                </c:pt>
                <c:pt idx="2498">
                  <c:v>-1.664657597152885E-3</c:v>
                </c:pt>
                <c:pt idx="2499">
                  <c:v>-6.8882383330464163E-4</c:v>
                </c:pt>
                <c:pt idx="2500">
                  <c:v>-4.0181390276103579E-4</c:v>
                </c:pt>
                <c:pt idx="2501">
                  <c:v>-4.5921588886975489E-4</c:v>
                </c:pt>
                <c:pt idx="2502">
                  <c:v>-1.7220595832616163E-4</c:v>
                </c:pt>
                <c:pt idx="2503">
                  <c:v>6.8882383330464163E-4</c:v>
                </c:pt>
                <c:pt idx="2504">
                  <c:v>1.7220595832616093E-3</c:v>
                </c:pt>
                <c:pt idx="2505">
                  <c:v>2.4108834165662142E-3</c:v>
                </c:pt>
                <c:pt idx="2506">
                  <c:v>2.7552953332185288E-3</c:v>
                </c:pt>
                <c:pt idx="2507">
                  <c:v>3.2145112220883418E-3</c:v>
                </c:pt>
                <c:pt idx="2508">
                  <c:v>3.9607370415017211E-3</c:v>
                </c:pt>
                <c:pt idx="2509">
                  <c:v>4.5921588886975485E-3</c:v>
                </c:pt>
                <c:pt idx="2510">
                  <c:v>4.9939727914586913E-3</c:v>
                </c:pt>
                <c:pt idx="2511">
                  <c:v>5.2235807358934792E-3</c:v>
                </c:pt>
                <c:pt idx="2512">
                  <c:v>5.6253946386544875E-3</c:v>
                </c:pt>
                <c:pt idx="2513">
                  <c:v>6.3716204580679123E-3</c:v>
                </c:pt>
                <c:pt idx="2514">
                  <c:v>7.0604442913724834E-3</c:v>
                </c:pt>
                <c:pt idx="2515">
                  <c:v>7.5196601802424122E-3</c:v>
                </c:pt>
                <c:pt idx="2516">
                  <c:v>7.9214740830033954E-3</c:v>
                </c:pt>
                <c:pt idx="2517">
                  <c:v>8.4380919579817547E-3</c:v>
                </c:pt>
                <c:pt idx="2518">
                  <c:v>8.9547098329604696E-3</c:v>
                </c:pt>
                <c:pt idx="2519">
                  <c:v>9.2417197635038181E-3</c:v>
                </c:pt>
                <c:pt idx="2520">
                  <c:v>9.3565237357214441E-3</c:v>
                </c:pt>
                <c:pt idx="2521">
                  <c:v>9.586131680156134E-3</c:v>
                </c:pt>
                <c:pt idx="2522">
                  <c:v>1.0274955513460781E-2</c:v>
                </c:pt>
                <c:pt idx="2523">
                  <c:v>1.0906377360656732E-2</c:v>
                </c:pt>
                <c:pt idx="2524">
                  <c:v>1.1308191263418043E-2</c:v>
                </c:pt>
                <c:pt idx="2525">
                  <c:v>1.1480397221743882E-2</c:v>
                </c:pt>
                <c:pt idx="2526">
                  <c:v>1.1824809138396387E-2</c:v>
                </c:pt>
                <c:pt idx="2527">
                  <c:v>1.234142701337468E-2</c:v>
                </c:pt>
                <c:pt idx="2528">
                  <c:v>1.2915446874461818E-2</c:v>
                </c:pt>
                <c:pt idx="2529">
                  <c:v>1.3145054818896763E-2</c:v>
                </c:pt>
                <c:pt idx="2530">
                  <c:v>1.3202456805005496E-2</c:v>
                </c:pt>
                <c:pt idx="2531">
                  <c:v>1.343206474944037E-2</c:v>
                </c:pt>
                <c:pt idx="2532">
                  <c:v>1.3948682624418845E-2</c:v>
                </c:pt>
                <c:pt idx="2533">
                  <c:v>1.4407898513288589E-2</c:v>
                </c:pt>
                <c:pt idx="2534">
                  <c:v>1.4522702485506004E-2</c:v>
                </c:pt>
                <c:pt idx="2535">
                  <c:v>1.4580104471614721E-2</c:v>
                </c:pt>
                <c:pt idx="2536">
                  <c:v>1.4924516388267259E-2</c:v>
                </c:pt>
                <c:pt idx="2537">
                  <c:v>1.5555938235463052E-2</c:v>
                </c:pt>
                <c:pt idx="2538">
                  <c:v>1.5900350152115463E-2</c:v>
                </c:pt>
                <c:pt idx="2539">
                  <c:v>1.5785546179897823E-2</c:v>
                </c:pt>
                <c:pt idx="2540">
                  <c:v>1.5670742207680419E-2</c:v>
                </c:pt>
                <c:pt idx="2541">
                  <c:v>1.5842948166006544E-2</c:v>
                </c:pt>
                <c:pt idx="2542">
                  <c:v>1.6129958096550261E-2</c:v>
                </c:pt>
                <c:pt idx="2543">
                  <c:v>1.6244762068767814E-2</c:v>
                </c:pt>
                <c:pt idx="2544">
                  <c:v>1.6015154124332721E-2</c:v>
                </c:pt>
                <c:pt idx="2545">
                  <c:v>1.6015154124332721E-2</c:v>
                </c:pt>
                <c:pt idx="2546">
                  <c:v>1.6589173985419939E-2</c:v>
                </c:pt>
                <c:pt idx="2547">
                  <c:v>1.7163193846507219E-2</c:v>
                </c:pt>
                <c:pt idx="2548">
                  <c:v>1.7048389874289669E-2</c:v>
                </c:pt>
                <c:pt idx="2549">
                  <c:v>1.6244762068767814E-2</c:v>
                </c:pt>
                <c:pt idx="2550">
                  <c:v>1.5613340221571658E-2</c:v>
                </c:pt>
                <c:pt idx="2551">
                  <c:v>1.5785546179897823E-2</c:v>
                </c:pt>
                <c:pt idx="2552">
                  <c:v>1.6474370013202681E-2</c:v>
                </c:pt>
                <c:pt idx="2553">
                  <c:v>1.6818781929854771E-2</c:v>
                </c:pt>
                <c:pt idx="2554">
                  <c:v>1.6589173985419939E-2</c:v>
                </c:pt>
                <c:pt idx="2555">
                  <c:v>1.6129958096550261E-2</c:v>
                </c:pt>
                <c:pt idx="2556">
                  <c:v>1.5900350152115463E-2</c:v>
                </c:pt>
                <c:pt idx="2557">
                  <c:v>1.5900350152115463E-2</c:v>
                </c:pt>
                <c:pt idx="2558">
                  <c:v>1.5842948166006544E-2</c:v>
                </c:pt>
                <c:pt idx="2559">
                  <c:v>1.5498536249354303E-2</c:v>
                </c:pt>
                <c:pt idx="2560">
                  <c:v>1.498191837437576E-2</c:v>
                </c:pt>
                <c:pt idx="2561">
                  <c:v>1.4465300499397331E-2</c:v>
                </c:pt>
                <c:pt idx="2562">
                  <c:v>1.4006084610527634E-2</c:v>
                </c:pt>
                <c:pt idx="2563">
                  <c:v>1.3661672693875439E-2</c:v>
                </c:pt>
                <c:pt idx="2564">
                  <c:v>1.3661672693875439E-2</c:v>
                </c:pt>
                <c:pt idx="2565">
                  <c:v>1.3661672693875439E-2</c:v>
                </c:pt>
                <c:pt idx="2566">
                  <c:v>1.343206474944037E-2</c:v>
                </c:pt>
                <c:pt idx="2567">
                  <c:v>1.2800642902244242E-2</c:v>
                </c:pt>
                <c:pt idx="2568">
                  <c:v>1.1997015096722472E-2</c:v>
                </c:pt>
                <c:pt idx="2569">
                  <c:v>1.1365593249526662E-2</c:v>
                </c:pt>
                <c:pt idx="2570">
                  <c:v>1.0906377360656732E-2</c:v>
                </c:pt>
                <c:pt idx="2571">
                  <c:v>1.0561965444004381E-2</c:v>
                </c:pt>
                <c:pt idx="2572">
                  <c:v>9.9879455829171727E-3</c:v>
                </c:pt>
                <c:pt idx="2573">
                  <c:v>9.3565237357214441E-3</c:v>
                </c:pt>
                <c:pt idx="2574">
                  <c:v>8.8973078468515005E-3</c:v>
                </c:pt>
                <c:pt idx="2575">
                  <c:v>8.6676999024167031E-3</c:v>
                </c:pt>
                <c:pt idx="2576">
                  <c:v>8.3232879857643768E-3</c:v>
                </c:pt>
                <c:pt idx="2577">
                  <c:v>7.8066701107859203E-3</c:v>
                </c:pt>
                <c:pt idx="2578">
                  <c:v>7.0030423052639115E-3</c:v>
                </c:pt>
                <c:pt idx="2579">
                  <c:v>6.2568164858504971E-3</c:v>
                </c:pt>
                <c:pt idx="2580">
                  <c:v>5.6253946386544875E-3</c:v>
                </c:pt>
                <c:pt idx="2581">
                  <c:v>5.0513747775673039E-3</c:v>
                </c:pt>
                <c:pt idx="2582">
                  <c:v>4.3625509442626713E-3</c:v>
                </c:pt>
                <c:pt idx="2583">
                  <c:v>3.6737271109580829E-3</c:v>
                </c:pt>
                <c:pt idx="2584">
                  <c:v>2.9275012915447396E-3</c:v>
                </c:pt>
                <c:pt idx="2585">
                  <c:v>2.2386774582400892E-3</c:v>
                </c:pt>
                <c:pt idx="2586">
                  <c:v>1.664657597152885E-3</c:v>
                </c:pt>
                <c:pt idx="2587">
                  <c:v>1.0332357499569541E-3</c:v>
                </c:pt>
                <c:pt idx="2588">
                  <c:v>4.0181390276103579E-4</c:v>
                </c:pt>
                <c:pt idx="2589">
                  <c:v>-2.8700993054359922E-4</c:v>
                </c:pt>
                <c:pt idx="2590">
                  <c:v>-8.0362780552207201E-4</c:v>
                </c:pt>
                <c:pt idx="2591">
                  <c:v>-1.3776476666092835E-3</c:v>
                </c:pt>
                <c:pt idx="2592">
                  <c:v>-2.0664714999138927E-3</c:v>
                </c:pt>
                <c:pt idx="2593">
                  <c:v>-2.8700993054359756E-3</c:v>
                </c:pt>
                <c:pt idx="2594">
                  <c:v>-3.6163251248493202E-3</c:v>
                </c:pt>
                <c:pt idx="2595">
                  <c:v>-4.0755410137191224E-3</c:v>
                </c:pt>
                <c:pt idx="2596">
                  <c:v>-4.247746972045237E-3</c:v>
                </c:pt>
                <c:pt idx="2597">
                  <c:v>-4.4773549164801134E-3</c:v>
                </c:pt>
                <c:pt idx="2598">
                  <c:v>-4.9365708053499147E-3</c:v>
                </c:pt>
                <c:pt idx="2599">
                  <c:v>-5.4531886803283842E-3</c:v>
                </c:pt>
                <c:pt idx="2600">
                  <c:v>-5.8550025830894012E-3</c:v>
                </c:pt>
                <c:pt idx="2601">
                  <c:v>-6.2568164858504971E-3</c:v>
                </c:pt>
                <c:pt idx="2602">
                  <c:v>-6.8882383330463991E-3</c:v>
                </c:pt>
                <c:pt idx="2603">
                  <c:v>-7.7492681246773042E-3</c:v>
                </c:pt>
                <c:pt idx="2604">
                  <c:v>-8.3806899718731915E-3</c:v>
                </c:pt>
                <c:pt idx="2605">
                  <c:v>-8.6102979163080653E-3</c:v>
                </c:pt>
                <c:pt idx="2606">
                  <c:v>-8.7251018885253547E-3</c:v>
                </c:pt>
                <c:pt idx="2607">
                  <c:v>-9.1269157912863778E-3</c:v>
                </c:pt>
                <c:pt idx="2608">
                  <c:v>-9.758337638482403E-3</c:v>
                </c:pt>
                <c:pt idx="2609">
                  <c:v>-1.0447161471786924E-2</c:v>
                </c:pt>
                <c:pt idx="2610">
                  <c:v>-1.0963779346765802E-2</c:v>
                </c:pt>
                <c:pt idx="2611">
                  <c:v>-1.1422995235635417E-2</c:v>
                </c:pt>
                <c:pt idx="2612">
                  <c:v>-1.1882211124504907E-2</c:v>
                </c:pt>
                <c:pt idx="2613">
                  <c:v>-1.234142701337468E-2</c:v>
                </c:pt>
                <c:pt idx="2614">
                  <c:v>-1.2628436943918282E-2</c:v>
                </c:pt>
                <c:pt idx="2615">
                  <c:v>-1.27432409161357E-2</c:v>
                </c:pt>
                <c:pt idx="2616">
                  <c:v>-1.30302508466793E-2</c:v>
                </c:pt>
                <c:pt idx="2617">
                  <c:v>-1.3546868721657942E-2</c:v>
                </c:pt>
                <c:pt idx="2618">
                  <c:v>-1.4293094541071118E-2</c:v>
                </c:pt>
                <c:pt idx="2619">
                  <c:v>-1.4694908443832191E-2</c:v>
                </c:pt>
                <c:pt idx="2620">
                  <c:v>-1.4752310429940858E-2</c:v>
                </c:pt>
                <c:pt idx="2621">
                  <c:v>-1.4752310429940858E-2</c:v>
                </c:pt>
                <c:pt idx="2622">
                  <c:v>-1.4924516388267259E-2</c:v>
                </c:pt>
                <c:pt idx="2623">
                  <c:v>-1.5326330291028232E-2</c:v>
                </c:pt>
                <c:pt idx="2624">
                  <c:v>-1.5728144193789127E-2</c:v>
                </c:pt>
                <c:pt idx="2625">
                  <c:v>-1.6129958096550261E-2</c:v>
                </c:pt>
                <c:pt idx="2626">
                  <c:v>-1.6531771999311426E-2</c:v>
                </c:pt>
                <c:pt idx="2627">
                  <c:v>-1.6876183915963579E-2</c:v>
                </c:pt>
                <c:pt idx="2628">
                  <c:v>-1.6876183915963579E-2</c:v>
                </c:pt>
                <c:pt idx="2629">
                  <c:v>-1.6646575971528719E-2</c:v>
                </c:pt>
                <c:pt idx="2630">
                  <c:v>-1.6416968027093738E-2</c:v>
                </c:pt>
                <c:pt idx="2631">
                  <c:v>-1.6531771999311426E-2</c:v>
                </c:pt>
                <c:pt idx="2632">
                  <c:v>-1.7163193846507219E-2</c:v>
                </c:pt>
                <c:pt idx="2633">
                  <c:v>-1.7794615693703043E-2</c:v>
                </c:pt>
                <c:pt idx="2634">
                  <c:v>-1.7909419665920582E-2</c:v>
                </c:pt>
                <c:pt idx="2635">
                  <c:v>-1.773721370759427E-2</c:v>
                </c:pt>
                <c:pt idx="2636">
                  <c:v>-1.7622409735376938E-2</c:v>
                </c:pt>
                <c:pt idx="2637">
                  <c:v>-1.7852017679811743E-2</c:v>
                </c:pt>
                <c:pt idx="2638">
                  <c:v>-1.8196429596464257E-2</c:v>
                </c:pt>
                <c:pt idx="2639">
                  <c:v>-1.831123356868148E-2</c:v>
                </c:pt>
                <c:pt idx="2640">
                  <c:v>-1.8196429596464257E-2</c:v>
                </c:pt>
                <c:pt idx="2641">
                  <c:v>-1.8024223638138111E-2</c:v>
                </c:pt>
                <c:pt idx="2642">
                  <c:v>-1.8024223638138111E-2</c:v>
                </c:pt>
                <c:pt idx="2643">
                  <c:v>-1.8081625624246641E-2</c:v>
                </c:pt>
                <c:pt idx="2644">
                  <c:v>-1.7966821652029383E-2</c:v>
                </c:pt>
                <c:pt idx="2645">
                  <c:v>-1.7679811721485587E-2</c:v>
                </c:pt>
                <c:pt idx="2646">
                  <c:v>-1.7450203777050682E-2</c:v>
                </c:pt>
                <c:pt idx="2647">
                  <c:v>-1.7277997818724519E-2</c:v>
                </c:pt>
                <c:pt idx="2648">
                  <c:v>-1.7277997818724519E-2</c:v>
                </c:pt>
                <c:pt idx="2649">
                  <c:v>-1.7450203777050682E-2</c:v>
                </c:pt>
                <c:pt idx="2650">
                  <c:v>-1.7679811721485587E-2</c:v>
                </c:pt>
                <c:pt idx="2651">
                  <c:v>-1.7966821652029383E-2</c:v>
                </c:pt>
                <c:pt idx="2652">
                  <c:v>-1.7966821652029383E-2</c:v>
                </c:pt>
                <c:pt idx="2653">
                  <c:v>-1.7450203777050682E-2</c:v>
                </c:pt>
                <c:pt idx="2654">
                  <c:v>-1.6876183915963579E-2</c:v>
                </c:pt>
                <c:pt idx="2655">
                  <c:v>-1.6703977957637544E-2</c:v>
                </c:pt>
                <c:pt idx="2656">
                  <c:v>-1.6933585902072359E-2</c:v>
                </c:pt>
                <c:pt idx="2657">
                  <c:v>-1.7048389874289669E-2</c:v>
                </c:pt>
                <c:pt idx="2658">
                  <c:v>-1.6646575971528719E-2</c:v>
                </c:pt>
                <c:pt idx="2659">
                  <c:v>-1.5900350152115463E-2</c:v>
                </c:pt>
                <c:pt idx="2660">
                  <c:v>-1.5498536249354303E-2</c:v>
                </c:pt>
                <c:pt idx="2661">
                  <c:v>-1.5670742207680419E-2</c:v>
                </c:pt>
                <c:pt idx="2662">
                  <c:v>-1.6015154124332721E-2</c:v>
                </c:pt>
                <c:pt idx="2663">
                  <c:v>-1.5900350152115463E-2</c:v>
                </c:pt>
                <c:pt idx="2664">
                  <c:v>-1.5211526318810863E-2</c:v>
                </c:pt>
                <c:pt idx="2665">
                  <c:v>-1.4465300499397331E-2</c:v>
                </c:pt>
                <c:pt idx="2666">
                  <c:v>-1.4178290568853598E-2</c:v>
                </c:pt>
                <c:pt idx="2667">
                  <c:v>-1.4178290568853598E-2</c:v>
                </c:pt>
                <c:pt idx="2668">
                  <c:v>-1.3948682624418845E-2</c:v>
                </c:pt>
                <c:pt idx="2669">
                  <c:v>-1.343206474944037E-2</c:v>
                </c:pt>
                <c:pt idx="2670">
                  <c:v>-1.30302508466793E-2</c:v>
                </c:pt>
                <c:pt idx="2671">
                  <c:v>-1.2915446874461818E-2</c:v>
                </c:pt>
                <c:pt idx="2672">
                  <c:v>-1.27432409161357E-2</c:v>
                </c:pt>
                <c:pt idx="2673">
                  <c:v>-1.2226623041157332E-2</c:v>
                </c:pt>
                <c:pt idx="2674">
                  <c:v>-1.1595201193961336E-2</c:v>
                </c:pt>
                <c:pt idx="2675">
                  <c:v>-1.0963779346765802E-2</c:v>
                </c:pt>
                <c:pt idx="2676">
                  <c:v>-1.0561965444004381E-2</c:v>
                </c:pt>
                <c:pt idx="2677">
                  <c:v>-1.0045347569025882E-2</c:v>
                </c:pt>
                <c:pt idx="2678">
                  <c:v>-9.2417197635038181E-3</c:v>
                </c:pt>
                <c:pt idx="2679">
                  <c:v>-8.3806899718731915E-3</c:v>
                </c:pt>
                <c:pt idx="2680">
                  <c:v>-7.7492681246773042E-3</c:v>
                </c:pt>
                <c:pt idx="2681">
                  <c:v>-7.4622581941336946E-3</c:v>
                </c:pt>
                <c:pt idx="2682">
                  <c:v>-7.1752482635899914E-3</c:v>
                </c:pt>
                <c:pt idx="2683">
                  <c:v>-6.601228402502878E-3</c:v>
                </c:pt>
                <c:pt idx="2684">
                  <c:v>-5.6827966247632788E-3</c:v>
                </c:pt>
                <c:pt idx="2685">
                  <c:v>-4.8217668331324414E-3</c:v>
                </c:pt>
                <c:pt idx="2686">
                  <c:v>-4.1329429998277984E-3</c:v>
                </c:pt>
                <c:pt idx="2687">
                  <c:v>-3.5015211526319596E-3</c:v>
                </c:pt>
                <c:pt idx="2688">
                  <c:v>-2.9275012915447396E-3</c:v>
                </c:pt>
                <c:pt idx="2689">
                  <c:v>-2.2386774582400892E-3</c:v>
                </c:pt>
                <c:pt idx="2690">
                  <c:v>-1.4350496527179818E-3</c:v>
                </c:pt>
                <c:pt idx="2691">
                  <c:v>-6.3142184719591646E-4</c:v>
                </c:pt>
                <c:pt idx="2692">
                  <c:v>5.7401986108720492E-5</c:v>
                </c:pt>
                <c:pt idx="2693">
                  <c:v>7.4622581941337135E-4</c:v>
                </c:pt>
                <c:pt idx="2694">
                  <c:v>1.492451638826729E-3</c:v>
                </c:pt>
                <c:pt idx="2695">
                  <c:v>2.5256873887836619E-3</c:v>
                </c:pt>
                <c:pt idx="2696">
                  <c:v>3.7311290970668057E-3</c:v>
                </c:pt>
                <c:pt idx="2697">
                  <c:v>4.6495608748062713E-3</c:v>
                </c:pt>
                <c:pt idx="2698">
                  <c:v>4.9939727914586913E-3</c:v>
                </c:pt>
                <c:pt idx="2699">
                  <c:v>4.9939727914586913E-3</c:v>
                </c:pt>
                <c:pt idx="2700">
                  <c:v>5.2809827220022237E-3</c:v>
                </c:pt>
                <c:pt idx="2701">
                  <c:v>6.3716204580679123E-3</c:v>
                </c:pt>
                <c:pt idx="2702">
                  <c:v>7.6918661385684192E-3</c:v>
                </c:pt>
                <c:pt idx="2703">
                  <c:v>8.7251018885253547E-3</c:v>
                </c:pt>
                <c:pt idx="2704">
                  <c:v>9.1269157912863778E-3</c:v>
                </c:pt>
                <c:pt idx="2705">
                  <c:v>9.586131680156134E-3</c:v>
                </c:pt>
                <c:pt idx="2706">
                  <c:v>1.0619367430113082E-2</c:v>
                </c:pt>
                <c:pt idx="2707">
                  <c:v>1.2054417082831058E-2</c:v>
                </c:pt>
                <c:pt idx="2708">
                  <c:v>1.3202456805005496E-2</c:v>
                </c:pt>
                <c:pt idx="2709">
                  <c:v>1.3661672693875439E-2</c:v>
                </c:pt>
                <c:pt idx="2710">
                  <c:v>1.4120888582744962E-2</c:v>
                </c:pt>
                <c:pt idx="2711">
                  <c:v>1.4924516388267259E-2</c:v>
                </c:pt>
                <c:pt idx="2712">
                  <c:v>1.6244762068767814E-2</c:v>
                </c:pt>
                <c:pt idx="2713">
                  <c:v>1.7335399804833264E-2</c:v>
                </c:pt>
                <c:pt idx="2714">
                  <c:v>1.8024223638138111E-2</c:v>
                </c:pt>
                <c:pt idx="2715">
                  <c:v>1.8483439527007855E-2</c:v>
                </c:pt>
                <c:pt idx="2716">
                  <c:v>1.9172263360312285E-2</c:v>
                </c:pt>
                <c:pt idx="2717">
                  <c:v>2.0148097124160602E-2</c:v>
                </c:pt>
                <c:pt idx="2718">
                  <c:v>2.118133287411789E-2</c:v>
                </c:pt>
                <c:pt idx="2719">
                  <c:v>2.1984960679639867E-2</c:v>
                </c:pt>
                <c:pt idx="2720">
                  <c:v>2.2673784512944588E-2</c:v>
                </c:pt>
                <c:pt idx="2721">
                  <c:v>2.3305206360140062E-2</c:v>
                </c:pt>
                <c:pt idx="2722">
                  <c:v>2.405143217955372E-2</c:v>
                </c:pt>
                <c:pt idx="2723">
                  <c:v>2.4912461971184179E-2</c:v>
                </c:pt>
                <c:pt idx="2724">
                  <c:v>2.5945697721141272E-2</c:v>
                </c:pt>
                <c:pt idx="2725">
                  <c:v>2.6921531484989467E-2</c:v>
                </c:pt>
                <c:pt idx="2726">
                  <c:v>2.7725159290511447E-2</c:v>
                </c:pt>
                <c:pt idx="2727">
                  <c:v>2.8299179151598648E-2</c:v>
                </c:pt>
                <c:pt idx="2728">
                  <c:v>2.8930600998794586E-2</c:v>
                </c:pt>
                <c:pt idx="2729">
                  <c:v>2.9849032776534532E-2</c:v>
                </c:pt>
                <c:pt idx="2730">
                  <c:v>3.0939670512600239E-2</c:v>
                </c:pt>
                <c:pt idx="2731">
                  <c:v>3.1743298318122046E-2</c:v>
                </c:pt>
                <c:pt idx="2732">
                  <c:v>3.2202514206991592E-2</c:v>
                </c:pt>
                <c:pt idx="2733">
                  <c:v>3.2604328109752646E-2</c:v>
                </c:pt>
                <c:pt idx="2734">
                  <c:v>3.323574995694855E-2</c:v>
                </c:pt>
                <c:pt idx="2735">
                  <c:v>3.3981975776362382E-2</c:v>
                </c:pt>
                <c:pt idx="2736">
                  <c:v>3.467079960966668E-2</c:v>
                </c:pt>
                <c:pt idx="2737">
                  <c:v>3.5302221456862411E-2</c:v>
                </c:pt>
                <c:pt idx="2738">
                  <c:v>3.6163251248493206E-2</c:v>
                </c:pt>
                <c:pt idx="2739">
                  <c:v>3.7311290970667856E-2</c:v>
                </c:pt>
                <c:pt idx="2740">
                  <c:v>3.8459330692842013E-2</c:v>
                </c:pt>
                <c:pt idx="2741">
                  <c:v>3.914815452614661E-2</c:v>
                </c:pt>
                <c:pt idx="2742">
                  <c:v>3.9492566442798922E-2</c:v>
                </c:pt>
                <c:pt idx="2743">
                  <c:v>3.9664772401125592E-2</c:v>
                </c:pt>
                <c:pt idx="2744">
                  <c:v>4.0009184317777391E-2</c:v>
                </c:pt>
                <c:pt idx="2745">
                  <c:v>4.0525802192755117E-2</c:v>
                </c:pt>
                <c:pt idx="2746">
                  <c:v>4.1157224039951923E-2</c:v>
                </c:pt>
                <c:pt idx="2747">
                  <c:v>4.1903449859365192E-2</c:v>
                </c:pt>
                <c:pt idx="2748">
                  <c:v>4.2821881637104708E-2</c:v>
                </c:pt>
                <c:pt idx="2749">
                  <c:v>4.3625509442626706E-2</c:v>
                </c:pt>
                <c:pt idx="2750">
                  <c:v>4.4199529303713923E-2</c:v>
                </c:pt>
                <c:pt idx="2751">
                  <c:v>4.4486539234257889E-2</c:v>
                </c:pt>
                <c:pt idx="2752">
                  <c:v>4.4716147178692524E-2</c:v>
                </c:pt>
                <c:pt idx="2753">
                  <c:v>4.5117961081453523E-2</c:v>
                </c:pt>
                <c:pt idx="2754">
                  <c:v>4.5806784914759049E-2</c:v>
                </c:pt>
                <c:pt idx="2755">
                  <c:v>4.6438206761953857E-2</c:v>
                </c:pt>
                <c:pt idx="2756">
                  <c:v>4.6782618678606523E-2</c:v>
                </c:pt>
                <c:pt idx="2757">
                  <c:v>4.7069628609149913E-2</c:v>
                </c:pt>
                <c:pt idx="2758">
                  <c:v>4.7471442511910905E-2</c:v>
                </c:pt>
                <c:pt idx="2759">
                  <c:v>4.8102864359107024E-2</c:v>
                </c:pt>
                <c:pt idx="2760">
                  <c:v>4.8734286206302914E-2</c:v>
                </c:pt>
                <c:pt idx="2761">
                  <c:v>4.9250904081281431E-2</c:v>
                </c:pt>
                <c:pt idx="2762">
                  <c:v>4.9710119970151165E-2</c:v>
                </c:pt>
                <c:pt idx="2763">
                  <c:v>5.0054531886804032E-2</c:v>
                </c:pt>
                <c:pt idx="2764">
                  <c:v>5.0398943803455831E-2</c:v>
                </c:pt>
                <c:pt idx="2765">
                  <c:v>5.0800757706216858E-2</c:v>
                </c:pt>
                <c:pt idx="2766">
                  <c:v>5.1317375581195097E-2</c:v>
                </c:pt>
                <c:pt idx="2767">
                  <c:v>5.1833993456174031E-2</c:v>
                </c:pt>
                <c:pt idx="2768">
                  <c:v>5.2235807358934634E-2</c:v>
                </c:pt>
                <c:pt idx="2769">
                  <c:v>5.2465415303369498E-2</c:v>
                </c:pt>
                <c:pt idx="2770">
                  <c:v>5.2867229206131648E-2</c:v>
                </c:pt>
                <c:pt idx="2771">
                  <c:v>5.3498651053327552E-2</c:v>
                </c:pt>
                <c:pt idx="2772">
                  <c:v>5.4359680844958236E-2</c:v>
                </c:pt>
                <c:pt idx="2773">
                  <c:v>5.4876298719936462E-2</c:v>
                </c:pt>
                <c:pt idx="2774">
                  <c:v>5.4991102692153147E-2</c:v>
                </c:pt>
                <c:pt idx="2775">
                  <c:v>5.4876298719936462E-2</c:v>
                </c:pt>
                <c:pt idx="2776">
                  <c:v>5.5105906664370555E-2</c:v>
                </c:pt>
                <c:pt idx="2777">
                  <c:v>5.5565122553240434E-2</c:v>
                </c:pt>
                <c:pt idx="2778">
                  <c:v>5.6024338442110092E-2</c:v>
                </c:pt>
                <c:pt idx="2779">
                  <c:v>5.6081740428218806E-2</c:v>
                </c:pt>
                <c:pt idx="2780">
                  <c:v>5.5966936456002501E-2</c:v>
                </c:pt>
                <c:pt idx="2781">
                  <c:v>5.5909534469892684E-2</c:v>
                </c:pt>
                <c:pt idx="2782">
                  <c:v>5.6081740428218806E-2</c:v>
                </c:pt>
                <c:pt idx="2783">
                  <c:v>5.6426152344871125E-2</c:v>
                </c:pt>
                <c:pt idx="2784">
                  <c:v>5.6655760289305857E-2</c:v>
                </c:pt>
                <c:pt idx="2785">
                  <c:v>5.6655760289305857E-2</c:v>
                </c:pt>
                <c:pt idx="2786">
                  <c:v>5.6655760289305857E-2</c:v>
                </c:pt>
                <c:pt idx="2787">
                  <c:v>5.6770564261523493E-2</c:v>
                </c:pt>
                <c:pt idx="2788">
                  <c:v>5.6885368233740886E-2</c:v>
                </c:pt>
                <c:pt idx="2789">
                  <c:v>5.6885368233740886E-2</c:v>
                </c:pt>
                <c:pt idx="2790">
                  <c:v>5.6770564261523493E-2</c:v>
                </c:pt>
                <c:pt idx="2791">
                  <c:v>5.6540956317088567E-2</c:v>
                </c:pt>
                <c:pt idx="2792">
                  <c:v>5.6540956317088567E-2</c:v>
                </c:pt>
                <c:pt idx="2793">
                  <c:v>5.6770564261523493E-2</c:v>
                </c:pt>
                <c:pt idx="2794">
                  <c:v>5.7172378164284457E-2</c:v>
                </c:pt>
                <c:pt idx="2795">
                  <c:v>5.7344584122611397E-2</c:v>
                </c:pt>
                <c:pt idx="2796">
                  <c:v>5.7057574192067112E-2</c:v>
                </c:pt>
                <c:pt idx="2797">
                  <c:v>5.6540956317088567E-2</c:v>
                </c:pt>
                <c:pt idx="2798">
                  <c:v>5.6024338442110092E-2</c:v>
                </c:pt>
                <c:pt idx="2799">
                  <c:v>5.5909534469892684E-2</c:v>
                </c:pt>
                <c:pt idx="2800">
                  <c:v>5.6196544400436581E-2</c:v>
                </c:pt>
                <c:pt idx="2801">
                  <c:v>5.6426152344871125E-2</c:v>
                </c:pt>
                <c:pt idx="2802">
                  <c:v>5.6311348372653676E-2</c:v>
                </c:pt>
                <c:pt idx="2803">
                  <c:v>5.5794730497675929E-2</c:v>
                </c:pt>
                <c:pt idx="2804">
                  <c:v>5.5220710636588025E-2</c:v>
                </c:pt>
                <c:pt idx="2805">
                  <c:v>5.4933700706044565E-2</c:v>
                </c:pt>
                <c:pt idx="2806">
                  <c:v>5.5220710636588025E-2</c:v>
                </c:pt>
                <c:pt idx="2807">
                  <c:v>5.5507720567131873E-2</c:v>
                </c:pt>
                <c:pt idx="2808">
                  <c:v>5.5392916594914923E-2</c:v>
                </c:pt>
                <c:pt idx="2809">
                  <c:v>5.476149474771954E-2</c:v>
                </c:pt>
                <c:pt idx="2810">
                  <c:v>5.4244876872739795E-2</c:v>
                </c:pt>
                <c:pt idx="2811">
                  <c:v>5.413007290052288E-2</c:v>
                </c:pt>
                <c:pt idx="2812">
                  <c:v>5.4359680844958236E-2</c:v>
                </c:pt>
                <c:pt idx="2813">
                  <c:v>5.4302278858850028E-2</c:v>
                </c:pt>
                <c:pt idx="2814">
                  <c:v>5.3556053039435482E-2</c:v>
                </c:pt>
                <c:pt idx="2815">
                  <c:v>5.2695023247804465E-2</c:v>
                </c:pt>
                <c:pt idx="2816">
                  <c:v>5.235061133115259E-2</c:v>
                </c:pt>
                <c:pt idx="2817">
                  <c:v>5.2695023247804465E-2</c:v>
                </c:pt>
                <c:pt idx="2818">
                  <c:v>5.2982033178349014E-2</c:v>
                </c:pt>
                <c:pt idx="2819">
                  <c:v>5.2809827220022039E-2</c:v>
                </c:pt>
                <c:pt idx="2820">
                  <c:v>5.2235807358934634E-2</c:v>
                </c:pt>
                <c:pt idx="2821">
                  <c:v>5.1891395442282322E-2</c:v>
                </c:pt>
                <c:pt idx="2822">
                  <c:v>5.1948797428391098E-2</c:v>
                </c:pt>
                <c:pt idx="2823">
                  <c:v>5.2121003386717157E-2</c:v>
                </c:pt>
                <c:pt idx="2824">
                  <c:v>5.1948797428391098E-2</c:v>
                </c:pt>
                <c:pt idx="2825">
                  <c:v>5.1374777567303825E-2</c:v>
                </c:pt>
                <c:pt idx="2826">
                  <c:v>5.0685953733999145E-2</c:v>
                </c:pt>
                <c:pt idx="2827">
                  <c:v>5.0054531886804032E-2</c:v>
                </c:pt>
                <c:pt idx="2828">
                  <c:v>4.9537914011825834E-2</c:v>
                </c:pt>
                <c:pt idx="2829">
                  <c:v>4.9136100109063913E-2</c:v>
                </c:pt>
                <c:pt idx="2830">
                  <c:v>4.8906492164629001E-2</c:v>
                </c:pt>
                <c:pt idx="2831">
                  <c:v>4.8906492164629001E-2</c:v>
                </c:pt>
                <c:pt idx="2832">
                  <c:v>4.8849090178520176E-2</c:v>
                </c:pt>
                <c:pt idx="2833">
                  <c:v>4.8447276275759045E-2</c:v>
                </c:pt>
                <c:pt idx="2834">
                  <c:v>4.7758452442454497E-2</c:v>
                </c:pt>
                <c:pt idx="2835">
                  <c:v>4.7069628609149913E-2</c:v>
                </c:pt>
                <c:pt idx="2836">
                  <c:v>4.6725216692497545E-2</c:v>
                </c:pt>
                <c:pt idx="2837">
                  <c:v>4.6553010734171403E-2</c:v>
                </c:pt>
                <c:pt idx="2838">
                  <c:v>4.6036392859193399E-2</c:v>
                </c:pt>
                <c:pt idx="2839">
                  <c:v>4.5290167039779575E-2</c:v>
                </c:pt>
                <c:pt idx="2840">
                  <c:v>4.454394122036643E-2</c:v>
                </c:pt>
                <c:pt idx="2841">
                  <c:v>4.4142127317605424E-2</c:v>
                </c:pt>
                <c:pt idx="2842">
                  <c:v>4.4027323345387913E-2</c:v>
                </c:pt>
                <c:pt idx="2843">
                  <c:v>4.3797715400952883E-2</c:v>
                </c:pt>
                <c:pt idx="2844">
                  <c:v>4.3453303484300557E-2</c:v>
                </c:pt>
                <c:pt idx="2845">
                  <c:v>4.2994087595431399E-2</c:v>
                </c:pt>
                <c:pt idx="2846">
                  <c:v>4.2592273692669803E-2</c:v>
                </c:pt>
                <c:pt idx="2847">
                  <c:v>4.2247861776017366E-2</c:v>
                </c:pt>
                <c:pt idx="2848">
                  <c:v>4.1673841914930294E-2</c:v>
                </c:pt>
                <c:pt idx="2849">
                  <c:v>4.1042420067734404E-2</c:v>
                </c:pt>
                <c:pt idx="2850">
                  <c:v>4.0525802192755117E-2</c:v>
                </c:pt>
                <c:pt idx="2851">
                  <c:v>4.0238792262212282E-2</c:v>
                </c:pt>
                <c:pt idx="2852">
                  <c:v>3.9951782331668684E-2</c:v>
                </c:pt>
                <c:pt idx="2853">
                  <c:v>3.9607370415017121E-2</c:v>
                </c:pt>
                <c:pt idx="2854">
                  <c:v>3.9262958498364232E-2</c:v>
                </c:pt>
                <c:pt idx="2855">
                  <c:v>3.9033350553929896E-2</c:v>
                </c:pt>
                <c:pt idx="2856">
                  <c:v>3.8918546581711802E-2</c:v>
                </c:pt>
                <c:pt idx="2857">
                  <c:v>3.868893863727689E-2</c:v>
                </c:pt>
                <c:pt idx="2858">
                  <c:v>3.8172320762298401E-2</c:v>
                </c:pt>
                <c:pt idx="2859">
                  <c:v>3.7483496928994102E-2</c:v>
                </c:pt>
                <c:pt idx="2860">
                  <c:v>3.6679869123472222E-2</c:v>
                </c:pt>
                <c:pt idx="2861">
                  <c:v>3.6048447276276235E-2</c:v>
                </c:pt>
                <c:pt idx="2862">
                  <c:v>3.553182940129735E-2</c:v>
                </c:pt>
                <c:pt idx="2863">
                  <c:v>3.4957809540210091E-2</c:v>
                </c:pt>
                <c:pt idx="2864">
                  <c:v>3.4498593651340351E-2</c:v>
                </c:pt>
                <c:pt idx="2865">
                  <c:v>3.426898570690548E-2</c:v>
                </c:pt>
                <c:pt idx="2866">
                  <c:v>3.4441191665231616E-2</c:v>
                </c:pt>
                <c:pt idx="2867">
                  <c:v>3.4728201595775214E-2</c:v>
                </c:pt>
                <c:pt idx="2868">
                  <c:v>3.4555995637449231E-2</c:v>
                </c:pt>
                <c:pt idx="2869">
                  <c:v>3.3752367831927005E-2</c:v>
                </c:pt>
                <c:pt idx="2870">
                  <c:v>3.2661730095861485E-2</c:v>
                </c:pt>
                <c:pt idx="2871">
                  <c:v>3.1972906262556791E-2</c:v>
                </c:pt>
                <c:pt idx="2872">
                  <c:v>3.191550427644798E-2</c:v>
                </c:pt>
                <c:pt idx="2873">
                  <c:v>3.1972906262556791E-2</c:v>
                </c:pt>
                <c:pt idx="2874">
                  <c:v>3.1628494345904375E-2</c:v>
                </c:pt>
                <c:pt idx="2875">
                  <c:v>3.0939670512600239E-2</c:v>
                </c:pt>
                <c:pt idx="2876">
                  <c:v>3.0193444693186387E-2</c:v>
                </c:pt>
                <c:pt idx="2877">
                  <c:v>2.9791630790425412E-2</c:v>
                </c:pt>
                <c:pt idx="2878">
                  <c:v>2.9619424832099187E-2</c:v>
                </c:pt>
                <c:pt idx="2879">
                  <c:v>2.9562022845990427E-2</c:v>
                </c:pt>
                <c:pt idx="2880">
                  <c:v>2.9275012915447308E-2</c:v>
                </c:pt>
                <c:pt idx="2881">
                  <c:v>2.8758395040468399E-2</c:v>
                </c:pt>
                <c:pt idx="2882">
                  <c:v>2.8241777165490336E-2</c:v>
                </c:pt>
                <c:pt idx="2883">
                  <c:v>2.783996326272958E-2</c:v>
                </c:pt>
                <c:pt idx="2884">
                  <c:v>2.7552953332185277E-2</c:v>
                </c:pt>
                <c:pt idx="2885">
                  <c:v>2.7323345387750886E-2</c:v>
                </c:pt>
                <c:pt idx="2886">
                  <c:v>2.6978933471098296E-2</c:v>
                </c:pt>
                <c:pt idx="2887">
                  <c:v>2.6577119568337273E-2</c:v>
                </c:pt>
                <c:pt idx="2888">
                  <c:v>2.6232707651685182E-2</c:v>
                </c:pt>
                <c:pt idx="2889">
                  <c:v>2.6003099707250052E-2</c:v>
                </c:pt>
                <c:pt idx="2890">
                  <c:v>2.5773491762815019E-2</c:v>
                </c:pt>
                <c:pt idx="2891">
                  <c:v>2.5429079846162678E-2</c:v>
                </c:pt>
                <c:pt idx="2892">
                  <c:v>2.496986395729292E-2</c:v>
                </c:pt>
                <c:pt idx="2893">
                  <c:v>2.4625452040640598E-2</c:v>
                </c:pt>
                <c:pt idx="2894">
                  <c:v>2.4395844096205752E-2</c:v>
                </c:pt>
                <c:pt idx="2895">
                  <c:v>2.4281040123988292E-2</c:v>
                </c:pt>
                <c:pt idx="2896">
                  <c:v>2.4281040123988292E-2</c:v>
                </c:pt>
                <c:pt idx="2897">
                  <c:v>2.4338442110097003E-2</c:v>
                </c:pt>
                <c:pt idx="2898">
                  <c:v>2.4510648068423437E-2</c:v>
                </c:pt>
                <c:pt idx="2899">
                  <c:v>2.4625452040640598E-2</c:v>
                </c:pt>
                <c:pt idx="2900">
                  <c:v>2.4568050054531557E-2</c:v>
                </c:pt>
                <c:pt idx="2901">
                  <c:v>2.4453246082315014E-2</c:v>
                </c:pt>
                <c:pt idx="2902">
                  <c:v>2.4395844096205752E-2</c:v>
                </c:pt>
                <c:pt idx="2903">
                  <c:v>2.4453246082315014E-2</c:v>
                </c:pt>
                <c:pt idx="2904">
                  <c:v>2.4338442110097003E-2</c:v>
                </c:pt>
                <c:pt idx="2905">
                  <c:v>2.3994030193444673E-2</c:v>
                </c:pt>
                <c:pt idx="2906">
                  <c:v>2.3592216290683633E-2</c:v>
                </c:pt>
                <c:pt idx="2907">
                  <c:v>2.3420010332357463E-2</c:v>
                </c:pt>
                <c:pt idx="2908">
                  <c:v>2.3592216290683633E-2</c:v>
                </c:pt>
                <c:pt idx="2909">
                  <c:v>2.3707020262901078E-2</c:v>
                </c:pt>
                <c:pt idx="2910">
                  <c:v>2.3534814304574995E-2</c:v>
                </c:pt>
                <c:pt idx="2911">
                  <c:v>2.319040238792263E-2</c:v>
                </c:pt>
                <c:pt idx="2912">
                  <c:v>2.319040238792263E-2</c:v>
                </c:pt>
                <c:pt idx="2913">
                  <c:v>2.3534814304574995E-2</c:v>
                </c:pt>
                <c:pt idx="2914">
                  <c:v>2.3879226221227429E-2</c:v>
                </c:pt>
                <c:pt idx="2915">
                  <c:v>2.3707020262901078E-2</c:v>
                </c:pt>
                <c:pt idx="2916">
                  <c:v>2.3075598415705549E-2</c:v>
                </c:pt>
                <c:pt idx="2917">
                  <c:v>2.2558980540726768E-2</c:v>
                </c:pt>
                <c:pt idx="2918">
                  <c:v>2.2558980540726768E-2</c:v>
                </c:pt>
                <c:pt idx="2919">
                  <c:v>2.3075598415705549E-2</c:v>
                </c:pt>
                <c:pt idx="2920">
                  <c:v>2.3649618276792402E-2</c:v>
                </c:pt>
                <c:pt idx="2921">
                  <c:v>2.3764422249009768E-2</c:v>
                </c:pt>
                <c:pt idx="2922">
                  <c:v>2.3592216290683633E-2</c:v>
                </c:pt>
                <c:pt idx="2923">
                  <c:v>2.3362608346248346E-2</c:v>
                </c:pt>
                <c:pt idx="2924">
                  <c:v>2.3420010332357463E-2</c:v>
                </c:pt>
                <c:pt idx="2925">
                  <c:v>2.3707020262901078E-2</c:v>
                </c:pt>
                <c:pt idx="2926">
                  <c:v>2.3994030193444673E-2</c:v>
                </c:pt>
                <c:pt idx="2927">
                  <c:v>2.4223638137879616E-2</c:v>
                </c:pt>
                <c:pt idx="2928">
                  <c:v>2.4338442110097003E-2</c:v>
                </c:pt>
                <c:pt idx="2929">
                  <c:v>2.4223638137879616E-2</c:v>
                </c:pt>
                <c:pt idx="2930">
                  <c:v>2.405143217955372E-2</c:v>
                </c:pt>
                <c:pt idx="2931">
                  <c:v>2.405143217955372E-2</c:v>
                </c:pt>
                <c:pt idx="2932">
                  <c:v>2.4338442110097003E-2</c:v>
                </c:pt>
                <c:pt idx="2933">
                  <c:v>2.4855059985075652E-2</c:v>
                </c:pt>
                <c:pt idx="2934">
                  <c:v>2.5199471901727798E-2</c:v>
                </c:pt>
                <c:pt idx="2935">
                  <c:v>2.5142069915619129E-2</c:v>
                </c:pt>
                <c:pt idx="2936">
                  <c:v>2.496986395729292E-2</c:v>
                </c:pt>
                <c:pt idx="2937">
                  <c:v>2.5027265943401641E-2</c:v>
                </c:pt>
                <c:pt idx="2938">
                  <c:v>2.5543883818380159E-2</c:v>
                </c:pt>
                <c:pt idx="2939">
                  <c:v>2.617530566557669E-2</c:v>
                </c:pt>
                <c:pt idx="2940">
                  <c:v>2.6462315596120153E-2</c:v>
                </c:pt>
                <c:pt idx="2941">
                  <c:v>2.617530566557669E-2</c:v>
                </c:pt>
                <c:pt idx="2942">
                  <c:v>2.5888295735032433E-2</c:v>
                </c:pt>
                <c:pt idx="2943">
                  <c:v>2.6003099707250052E-2</c:v>
                </c:pt>
                <c:pt idx="2944">
                  <c:v>2.6577119568337273E-2</c:v>
                </c:pt>
                <c:pt idx="2945">
                  <c:v>2.7093737443316137E-2</c:v>
                </c:pt>
                <c:pt idx="2946">
                  <c:v>2.7323345387750886E-2</c:v>
                </c:pt>
                <c:pt idx="2947">
                  <c:v>2.7438149359968012E-2</c:v>
                </c:pt>
                <c:pt idx="2948">
                  <c:v>2.7725159290511447E-2</c:v>
                </c:pt>
                <c:pt idx="2949">
                  <c:v>2.8184375179381209E-2</c:v>
                </c:pt>
                <c:pt idx="2950">
                  <c:v>2.8413983123816256E-2</c:v>
                </c:pt>
                <c:pt idx="2951">
                  <c:v>2.8299179151598648E-2</c:v>
                </c:pt>
                <c:pt idx="2952">
                  <c:v>2.8184375179381209E-2</c:v>
                </c:pt>
                <c:pt idx="2953">
                  <c:v>2.8528787096033521E-2</c:v>
                </c:pt>
                <c:pt idx="2954">
                  <c:v>2.9217610929338209E-2</c:v>
                </c:pt>
                <c:pt idx="2955">
                  <c:v>2.9849032776534532E-2</c:v>
                </c:pt>
                <c:pt idx="2956">
                  <c:v>3.0136042707077888E-2</c:v>
                </c:pt>
                <c:pt idx="2957">
                  <c:v>3.0308248665404255E-2</c:v>
                </c:pt>
                <c:pt idx="2958">
                  <c:v>3.0423052637621312E-2</c:v>
                </c:pt>
                <c:pt idx="2959">
                  <c:v>3.0537856609838689E-2</c:v>
                </c:pt>
                <c:pt idx="2960">
                  <c:v>3.065266058205645E-2</c:v>
                </c:pt>
                <c:pt idx="2961">
                  <c:v>3.0767464554273618E-2</c:v>
                </c:pt>
                <c:pt idx="2962">
                  <c:v>3.0939670512600239E-2</c:v>
                </c:pt>
                <c:pt idx="2963">
                  <c:v>3.12266804431434E-2</c:v>
                </c:pt>
                <c:pt idx="2964">
                  <c:v>3.1398886401469581E-2</c:v>
                </c:pt>
                <c:pt idx="2965">
                  <c:v>3.1284082429252451E-2</c:v>
                </c:pt>
                <c:pt idx="2966">
                  <c:v>3.1284082429252451E-2</c:v>
                </c:pt>
                <c:pt idx="2967">
                  <c:v>3.1513690373686946E-2</c:v>
                </c:pt>
                <c:pt idx="2968">
                  <c:v>3.1858102290339252E-2</c:v>
                </c:pt>
                <c:pt idx="2969">
                  <c:v>3.2087710234774663E-2</c:v>
                </c:pt>
                <c:pt idx="2970">
                  <c:v>3.1972906262556791E-2</c:v>
                </c:pt>
                <c:pt idx="2971">
                  <c:v>3.1972906262556791E-2</c:v>
                </c:pt>
                <c:pt idx="2972">
                  <c:v>3.2374720165317804E-2</c:v>
                </c:pt>
                <c:pt idx="2973">
                  <c:v>3.3063543998622352E-2</c:v>
                </c:pt>
                <c:pt idx="2974">
                  <c:v>3.3407955915274887E-2</c:v>
                </c:pt>
                <c:pt idx="2975">
                  <c:v>3.329315194305723E-2</c:v>
                </c:pt>
                <c:pt idx="2976">
                  <c:v>3.3063543998622352E-2</c:v>
                </c:pt>
                <c:pt idx="2977">
                  <c:v>3.3350553929165951E-2</c:v>
                </c:pt>
                <c:pt idx="2978">
                  <c:v>3.4039377762471346E-2</c:v>
                </c:pt>
                <c:pt idx="2979">
                  <c:v>3.4498593651340351E-2</c:v>
                </c:pt>
                <c:pt idx="2980">
                  <c:v>3.4326387693014201E-2</c:v>
                </c:pt>
                <c:pt idx="2981">
                  <c:v>3.3752367831927005E-2</c:v>
                </c:pt>
                <c:pt idx="2982">
                  <c:v>3.3407955915274887E-2</c:v>
                </c:pt>
                <c:pt idx="2983">
                  <c:v>3.3580161873600835E-2</c:v>
                </c:pt>
                <c:pt idx="2984">
                  <c:v>3.4096779748579414E-2</c:v>
                </c:pt>
                <c:pt idx="2985">
                  <c:v>3.467079960966668E-2</c:v>
                </c:pt>
                <c:pt idx="2986">
                  <c:v>3.5187417484645558E-2</c:v>
                </c:pt>
                <c:pt idx="2987">
                  <c:v>3.553182940129735E-2</c:v>
                </c:pt>
                <c:pt idx="2988">
                  <c:v>3.553182940129735E-2</c:v>
                </c:pt>
                <c:pt idx="2989">
                  <c:v>3.5130015498536296E-2</c:v>
                </c:pt>
                <c:pt idx="2990">
                  <c:v>3.4728201595775214E-2</c:v>
                </c:pt>
                <c:pt idx="2991">
                  <c:v>3.484300556799285E-2</c:v>
                </c:pt>
                <c:pt idx="2992">
                  <c:v>3.5417025429080248E-2</c:v>
                </c:pt>
                <c:pt idx="2993">
                  <c:v>3.5818839331840879E-2</c:v>
                </c:pt>
                <c:pt idx="2994">
                  <c:v>3.5589231387406071E-2</c:v>
                </c:pt>
                <c:pt idx="2995">
                  <c:v>3.5072613512428047E-2</c:v>
                </c:pt>
                <c:pt idx="2996">
                  <c:v>3.4957809540210091E-2</c:v>
                </c:pt>
                <c:pt idx="2997">
                  <c:v>3.5417025429080248E-2</c:v>
                </c:pt>
                <c:pt idx="2998">
                  <c:v>3.5876241317949892E-2</c:v>
                </c:pt>
                <c:pt idx="2999">
                  <c:v>3.5646633373514855E-2</c:v>
                </c:pt>
                <c:pt idx="3000">
                  <c:v>3.484300556799285E-2</c:v>
                </c:pt>
                <c:pt idx="3001">
                  <c:v>3.426898570690548E-2</c:v>
                </c:pt>
                <c:pt idx="3002">
                  <c:v>3.4383789679122895E-2</c:v>
                </c:pt>
                <c:pt idx="3003">
                  <c:v>3.484300556799285E-2</c:v>
                </c:pt>
                <c:pt idx="3004">
                  <c:v>3.5130015498536296E-2</c:v>
                </c:pt>
                <c:pt idx="3005">
                  <c:v>3.5015211526319472E-2</c:v>
                </c:pt>
                <c:pt idx="3006">
                  <c:v>3.4728201595775214E-2</c:v>
                </c:pt>
                <c:pt idx="3007">
                  <c:v>3.4498593651340351E-2</c:v>
                </c:pt>
                <c:pt idx="3008">
                  <c:v>3.4096779748579414E-2</c:v>
                </c:pt>
                <c:pt idx="3009">
                  <c:v>3.3694965845818291E-2</c:v>
                </c:pt>
                <c:pt idx="3010">
                  <c:v>3.3465357901383448E-2</c:v>
                </c:pt>
                <c:pt idx="3011">
                  <c:v>3.3580161873600835E-2</c:v>
                </c:pt>
                <c:pt idx="3012">
                  <c:v>3.3752367831927005E-2</c:v>
                </c:pt>
                <c:pt idx="3013">
                  <c:v>3.3580161873600835E-2</c:v>
                </c:pt>
                <c:pt idx="3014">
                  <c:v>3.2891338040296647E-2</c:v>
                </c:pt>
                <c:pt idx="3015">
                  <c:v>3.2202514206991592E-2</c:v>
                </c:pt>
                <c:pt idx="3016">
                  <c:v>3.191550427644798E-2</c:v>
                </c:pt>
                <c:pt idx="3017">
                  <c:v>3.1972906262556791E-2</c:v>
                </c:pt>
                <c:pt idx="3018">
                  <c:v>3.1858102290339252E-2</c:v>
                </c:pt>
                <c:pt idx="3019">
                  <c:v>3.1513690373686946E-2</c:v>
                </c:pt>
                <c:pt idx="3020">
                  <c:v>3.1054474484817244E-2</c:v>
                </c:pt>
                <c:pt idx="3021">
                  <c:v>3.0767464554273618E-2</c:v>
                </c:pt>
                <c:pt idx="3022">
                  <c:v>3.0480454623729999E-2</c:v>
                </c:pt>
                <c:pt idx="3023">
                  <c:v>2.9963836748751513E-2</c:v>
                </c:pt>
                <c:pt idx="3024">
                  <c:v>2.9217610929338209E-2</c:v>
                </c:pt>
                <c:pt idx="3025">
                  <c:v>2.8758395040468399E-2</c:v>
                </c:pt>
                <c:pt idx="3026">
                  <c:v>2.8873199012685886E-2</c:v>
                </c:pt>
                <c:pt idx="3027">
                  <c:v>2.8988002984903456E-2</c:v>
                </c:pt>
                <c:pt idx="3028">
                  <c:v>2.8700993054359691E-2</c:v>
                </c:pt>
                <c:pt idx="3029">
                  <c:v>2.783996326272958E-2</c:v>
                </c:pt>
                <c:pt idx="3030">
                  <c:v>2.6978933471098296E-2</c:v>
                </c:pt>
                <c:pt idx="3031">
                  <c:v>2.6634521554445813E-2</c:v>
                </c:pt>
                <c:pt idx="3032">
                  <c:v>2.6806727512772414E-2</c:v>
                </c:pt>
                <c:pt idx="3033">
                  <c:v>2.6806727512772414E-2</c:v>
                </c:pt>
                <c:pt idx="3034">
                  <c:v>2.617530566557669E-2</c:v>
                </c:pt>
                <c:pt idx="3035">
                  <c:v>2.5199471901727798E-2</c:v>
                </c:pt>
                <c:pt idx="3036">
                  <c:v>2.4338442110097003E-2</c:v>
                </c:pt>
                <c:pt idx="3037">
                  <c:v>2.3764422249009768E-2</c:v>
                </c:pt>
                <c:pt idx="3038">
                  <c:v>2.3477412318466454E-2</c:v>
                </c:pt>
                <c:pt idx="3039">
                  <c:v>2.3305206360140062E-2</c:v>
                </c:pt>
                <c:pt idx="3040">
                  <c:v>2.3018196429596481E-2</c:v>
                </c:pt>
                <c:pt idx="3041">
                  <c:v>2.2558980540726768E-2</c:v>
                </c:pt>
                <c:pt idx="3042">
                  <c:v>2.1812754721313495E-2</c:v>
                </c:pt>
                <c:pt idx="3043">
                  <c:v>2.0951724929682568E-2</c:v>
                </c:pt>
                <c:pt idx="3044">
                  <c:v>2.0205499110269268E-2</c:v>
                </c:pt>
                <c:pt idx="3045">
                  <c:v>1.9688881235291052E-2</c:v>
                </c:pt>
                <c:pt idx="3046">
                  <c:v>1.9287067332529707E-2</c:v>
                </c:pt>
                <c:pt idx="3047">
                  <c:v>1.882785144366032E-2</c:v>
                </c:pt>
                <c:pt idx="3048">
                  <c:v>1.8253831582572783E-2</c:v>
                </c:pt>
                <c:pt idx="3049">
                  <c:v>1.7565007749268394E-2</c:v>
                </c:pt>
                <c:pt idx="3050">
                  <c:v>1.6990987888180965E-2</c:v>
                </c:pt>
                <c:pt idx="3051">
                  <c:v>1.6474370013202681E-2</c:v>
                </c:pt>
                <c:pt idx="3052">
                  <c:v>1.5728144193789127E-2</c:v>
                </c:pt>
                <c:pt idx="3053">
                  <c:v>1.4809712416049592E-2</c:v>
                </c:pt>
                <c:pt idx="3054">
                  <c:v>1.3891280638310287E-2</c:v>
                </c:pt>
                <c:pt idx="3055">
                  <c:v>1.337466276333161E-2</c:v>
                </c:pt>
                <c:pt idx="3056">
                  <c:v>1.3087652832788031E-2</c:v>
                </c:pt>
                <c:pt idx="3057">
                  <c:v>1.27432409161357E-2</c:v>
                </c:pt>
                <c:pt idx="3058">
                  <c:v>1.2054417082831058E-2</c:v>
                </c:pt>
                <c:pt idx="3059">
                  <c:v>1.1135985305091557E-2</c:v>
                </c:pt>
                <c:pt idx="3060">
                  <c:v>1.0274955513460781E-2</c:v>
                </c:pt>
                <c:pt idx="3061">
                  <c:v>9.586131680156134E-3</c:v>
                </c:pt>
                <c:pt idx="3062">
                  <c:v>8.9547098329604696E-3</c:v>
                </c:pt>
                <c:pt idx="3063">
                  <c:v>8.3232879857643768E-3</c:v>
                </c:pt>
                <c:pt idx="3064">
                  <c:v>7.5770621663510274E-3</c:v>
                </c:pt>
                <c:pt idx="3065">
                  <c:v>6.7160323747202178E-3</c:v>
                </c:pt>
                <c:pt idx="3066">
                  <c:v>5.8550025830894012E-3</c:v>
                </c:pt>
                <c:pt idx="3067">
                  <c:v>5.0513747775673039E-3</c:v>
                </c:pt>
                <c:pt idx="3068">
                  <c:v>4.4199529303713993E-3</c:v>
                </c:pt>
                <c:pt idx="3069">
                  <c:v>3.9033350553930005E-3</c:v>
                </c:pt>
                <c:pt idx="3070">
                  <c:v>3.2719132081970768E-3</c:v>
                </c:pt>
                <c:pt idx="3071">
                  <c:v>2.5830893748924281E-3</c:v>
                </c:pt>
                <c:pt idx="3072">
                  <c:v>1.7220595832616093E-3</c:v>
                </c:pt>
                <c:pt idx="3073">
                  <c:v>9.7583376384824578E-4</c:v>
                </c:pt>
                <c:pt idx="3074">
                  <c:v>2.8700993054359922E-4</c:v>
                </c:pt>
                <c:pt idx="3075">
                  <c:v>-4.0181390276103579E-4</c:v>
                </c:pt>
                <c:pt idx="3076">
                  <c:v>-1.1480397221743889E-3</c:v>
                </c:pt>
                <c:pt idx="3077">
                  <c:v>-1.8942655415877759E-3</c:v>
                </c:pt>
                <c:pt idx="3078">
                  <c:v>-2.3534814304575014E-3</c:v>
                </c:pt>
                <c:pt idx="3079">
                  <c:v>-2.5830893748924281E-3</c:v>
                </c:pt>
                <c:pt idx="3080">
                  <c:v>-2.8700993054359756E-3</c:v>
                </c:pt>
                <c:pt idx="3081">
                  <c:v>-3.6163251248493202E-3</c:v>
                </c:pt>
                <c:pt idx="3082">
                  <c:v>-4.6495608748062713E-3</c:v>
                </c:pt>
                <c:pt idx="3083">
                  <c:v>-5.6827966247632788E-3</c:v>
                </c:pt>
                <c:pt idx="3084">
                  <c:v>-6.4290224441766854E-3</c:v>
                </c:pt>
                <c:pt idx="3085">
                  <c:v>-6.9456403191550976E-3</c:v>
                </c:pt>
                <c:pt idx="3086">
                  <c:v>-7.3474542219160791E-3</c:v>
                </c:pt>
                <c:pt idx="3087">
                  <c:v>-7.6918661385684192E-3</c:v>
                </c:pt>
                <c:pt idx="3088">
                  <c:v>-8.0362780552207108E-3</c:v>
                </c:pt>
                <c:pt idx="3089">
                  <c:v>-8.6676999024167031E-3</c:v>
                </c:pt>
                <c:pt idx="3090">
                  <c:v>-9.4713277079387023E-3</c:v>
                </c:pt>
                <c:pt idx="3091">
                  <c:v>-1.033235749956952E-2</c:v>
                </c:pt>
                <c:pt idx="3092">
                  <c:v>-1.1021181332874287E-2</c:v>
                </c:pt>
                <c:pt idx="3093">
                  <c:v>-1.1537799207852764E-2</c:v>
                </c:pt>
                <c:pt idx="3094">
                  <c:v>-1.2054417082831058E-2</c:v>
                </c:pt>
                <c:pt idx="3095">
                  <c:v>-1.2571034957809538E-2</c:v>
                </c:pt>
                <c:pt idx="3096">
                  <c:v>-1.2800642902244242E-2</c:v>
                </c:pt>
                <c:pt idx="3097">
                  <c:v>-1.2915446874461818E-2</c:v>
                </c:pt>
                <c:pt idx="3098">
                  <c:v>-1.3259858791114324E-2</c:v>
                </c:pt>
                <c:pt idx="3099">
                  <c:v>-1.4063486596636247E-2</c:v>
                </c:pt>
                <c:pt idx="3100">
                  <c:v>-1.4924516388267259E-2</c:v>
                </c:pt>
                <c:pt idx="3101">
                  <c:v>-1.5441134263245733E-2</c:v>
                </c:pt>
                <c:pt idx="3102">
                  <c:v>-1.5498536249354303E-2</c:v>
                </c:pt>
                <c:pt idx="3103">
                  <c:v>-1.5498536249354303E-2</c:v>
                </c:pt>
                <c:pt idx="3104">
                  <c:v>-1.5670742207680419E-2</c:v>
                </c:pt>
                <c:pt idx="3105">
                  <c:v>-1.6072556110441425E-2</c:v>
                </c:pt>
                <c:pt idx="3106">
                  <c:v>-1.6302164054876341E-2</c:v>
                </c:pt>
                <c:pt idx="3107">
                  <c:v>-1.6531771999311426E-2</c:v>
                </c:pt>
                <c:pt idx="3108">
                  <c:v>-1.6990987888180965E-2</c:v>
                </c:pt>
                <c:pt idx="3109">
                  <c:v>-1.7622409735376938E-2</c:v>
                </c:pt>
                <c:pt idx="3110">
                  <c:v>-1.8139027610355383E-2</c:v>
                </c:pt>
                <c:pt idx="3111">
                  <c:v>-1.8196429596464257E-2</c:v>
                </c:pt>
                <c:pt idx="3112">
                  <c:v>-1.8081625624246641E-2</c:v>
                </c:pt>
                <c:pt idx="3113">
                  <c:v>-1.8139027610355383E-2</c:v>
                </c:pt>
                <c:pt idx="3114">
                  <c:v>-1.8540841513116586E-2</c:v>
                </c:pt>
                <c:pt idx="3115">
                  <c:v>-1.8885253429768743E-2</c:v>
                </c:pt>
                <c:pt idx="3116">
                  <c:v>-1.9000057401986313E-2</c:v>
                </c:pt>
                <c:pt idx="3117">
                  <c:v>-1.8942655415877724E-2</c:v>
                </c:pt>
                <c:pt idx="3118">
                  <c:v>-1.9114861374203561E-2</c:v>
                </c:pt>
                <c:pt idx="3119">
                  <c:v>-1.9459273290855963E-2</c:v>
                </c:pt>
                <c:pt idx="3120">
                  <c:v>-1.9688881235291052E-2</c:v>
                </c:pt>
                <c:pt idx="3121">
                  <c:v>-1.9688881235291052E-2</c:v>
                </c:pt>
                <c:pt idx="3122">
                  <c:v>-1.9631479249182536E-2</c:v>
                </c:pt>
                <c:pt idx="3123">
                  <c:v>-1.9861087193617236E-2</c:v>
                </c:pt>
                <c:pt idx="3124">
                  <c:v>-1.9975891165834501E-2</c:v>
                </c:pt>
                <c:pt idx="3125">
                  <c:v>-1.9803685207508546E-2</c:v>
                </c:pt>
                <c:pt idx="3126">
                  <c:v>-1.9344469318638809E-2</c:v>
                </c:pt>
                <c:pt idx="3127">
                  <c:v>-1.9057459388094829E-2</c:v>
                </c:pt>
                <c:pt idx="3128">
                  <c:v>-1.9229665346421187E-2</c:v>
                </c:pt>
                <c:pt idx="3129">
                  <c:v>-1.9746283221399461E-2</c:v>
                </c:pt>
                <c:pt idx="3130">
                  <c:v>-1.9975891165834501E-2</c:v>
                </c:pt>
                <c:pt idx="3131">
                  <c:v>-1.9746283221399461E-2</c:v>
                </c:pt>
                <c:pt idx="3132">
                  <c:v>-1.9459273290855963E-2</c:v>
                </c:pt>
                <c:pt idx="3133">
                  <c:v>-1.9459273290855963E-2</c:v>
                </c:pt>
                <c:pt idx="3134">
                  <c:v>-1.9516675276964785E-2</c:v>
                </c:pt>
                <c:pt idx="3135">
                  <c:v>-1.9631479249182536E-2</c:v>
                </c:pt>
                <c:pt idx="3136">
                  <c:v>-1.9459273290855963E-2</c:v>
                </c:pt>
                <c:pt idx="3137">
                  <c:v>-1.9172263360312285E-2</c:v>
                </c:pt>
                <c:pt idx="3138">
                  <c:v>-1.9057459388094829E-2</c:v>
                </c:pt>
                <c:pt idx="3139">
                  <c:v>-1.9114861374203561E-2</c:v>
                </c:pt>
                <c:pt idx="3140">
                  <c:v>-1.9172263360312285E-2</c:v>
                </c:pt>
                <c:pt idx="3141">
                  <c:v>-1.9114861374203561E-2</c:v>
                </c:pt>
                <c:pt idx="3142">
                  <c:v>-1.9000057401986313E-2</c:v>
                </c:pt>
                <c:pt idx="3143">
                  <c:v>-1.9000057401986313E-2</c:v>
                </c:pt>
                <c:pt idx="3144">
                  <c:v>-1.8942655415877724E-2</c:v>
                </c:pt>
                <c:pt idx="3145">
                  <c:v>-1.8655645485333803E-2</c:v>
                </c:pt>
                <c:pt idx="3146">
                  <c:v>-1.8139027610355383E-2</c:v>
                </c:pt>
                <c:pt idx="3147">
                  <c:v>-1.7622409735376938E-2</c:v>
                </c:pt>
                <c:pt idx="3148">
                  <c:v>-1.7392801790941995E-2</c:v>
                </c:pt>
                <c:pt idx="3149">
                  <c:v>-1.7450203777050682E-2</c:v>
                </c:pt>
                <c:pt idx="3150">
                  <c:v>-1.7565007749268394E-2</c:v>
                </c:pt>
                <c:pt idx="3151">
                  <c:v>-1.7450203777050682E-2</c:v>
                </c:pt>
                <c:pt idx="3152">
                  <c:v>-1.710579186039839E-2</c:v>
                </c:pt>
                <c:pt idx="3153">
                  <c:v>-1.6761379943746289E-2</c:v>
                </c:pt>
                <c:pt idx="3154">
                  <c:v>-1.6531771999311426E-2</c:v>
                </c:pt>
                <c:pt idx="3155">
                  <c:v>-1.6302164054876341E-2</c:v>
                </c:pt>
                <c:pt idx="3156">
                  <c:v>-1.6015154124332721E-2</c:v>
                </c:pt>
                <c:pt idx="3157">
                  <c:v>-1.5555938235463052E-2</c:v>
                </c:pt>
                <c:pt idx="3158">
                  <c:v>-1.515412433270194E-2</c:v>
                </c:pt>
                <c:pt idx="3159">
                  <c:v>-1.4867114402158321E-2</c:v>
                </c:pt>
                <c:pt idx="3160">
                  <c:v>-1.4752310429940858E-2</c:v>
                </c:pt>
                <c:pt idx="3161">
                  <c:v>-1.4580104471614721E-2</c:v>
                </c:pt>
                <c:pt idx="3162">
                  <c:v>-1.4235692554962378E-2</c:v>
                </c:pt>
                <c:pt idx="3163">
                  <c:v>-1.3661672693875439E-2</c:v>
                </c:pt>
                <c:pt idx="3164">
                  <c:v>-1.30302508466793E-2</c:v>
                </c:pt>
                <c:pt idx="3165">
                  <c:v>-1.2456230985592098E-2</c:v>
                </c:pt>
                <c:pt idx="3166">
                  <c:v>-1.2226623041157332E-2</c:v>
                </c:pt>
                <c:pt idx="3167">
                  <c:v>-1.2111819068939803E-2</c:v>
                </c:pt>
                <c:pt idx="3168">
                  <c:v>-1.1824809138396387E-2</c:v>
                </c:pt>
                <c:pt idx="3169">
                  <c:v>-1.1250789277309161E-2</c:v>
                </c:pt>
                <c:pt idx="3170">
                  <c:v>-1.0561965444004381E-2</c:v>
                </c:pt>
                <c:pt idx="3171">
                  <c:v>-1.010274955513461E-2</c:v>
                </c:pt>
                <c:pt idx="3172">
                  <c:v>-1.0045347569025882E-2</c:v>
                </c:pt>
                <c:pt idx="3173">
                  <c:v>-1.0045347569025882E-2</c:v>
                </c:pt>
                <c:pt idx="3174">
                  <c:v>-9.4713277079387023E-3</c:v>
                </c:pt>
                <c:pt idx="3175">
                  <c:v>-8.4380919579817547E-3</c:v>
                </c:pt>
                <c:pt idx="3176">
                  <c:v>-7.4048562080248122E-3</c:v>
                </c:pt>
                <c:pt idx="3177">
                  <c:v>-6.8882383330463991E-3</c:v>
                </c:pt>
                <c:pt idx="3178">
                  <c:v>-6.8882383330463991E-3</c:v>
                </c:pt>
                <c:pt idx="3179">
                  <c:v>-6.8308363469376104E-3</c:v>
                </c:pt>
                <c:pt idx="3180">
                  <c:v>-6.3716204580679123E-3</c:v>
                </c:pt>
                <c:pt idx="3181">
                  <c:v>-5.4531886803283842E-3</c:v>
                </c:pt>
                <c:pt idx="3182">
                  <c:v>-4.8217668331324414E-3</c:v>
                </c:pt>
                <c:pt idx="3183">
                  <c:v>-4.4773549164801134E-3</c:v>
                </c:pt>
                <c:pt idx="3184">
                  <c:v>-4.3625509442626713E-3</c:v>
                </c:pt>
                <c:pt idx="3185">
                  <c:v>-3.9033350553930005E-3</c:v>
                </c:pt>
                <c:pt idx="3186">
                  <c:v>-2.984903277653462E-3</c:v>
                </c:pt>
                <c:pt idx="3187">
                  <c:v>-2.0090695138051781E-3</c:v>
                </c:pt>
                <c:pt idx="3188">
                  <c:v>-1.492451638826729E-3</c:v>
                </c:pt>
                <c:pt idx="3189">
                  <c:v>-1.3776476666092835E-3</c:v>
                </c:pt>
                <c:pt idx="3190">
                  <c:v>-1.3776476666092835E-3</c:v>
                </c:pt>
                <c:pt idx="3191">
                  <c:v>-8.6102979163080867E-4</c:v>
                </c:pt>
                <c:pt idx="3192">
                  <c:v>5.7401986108720492E-5</c:v>
                </c:pt>
                <c:pt idx="3193">
                  <c:v>8.6102979163080867E-4</c:v>
                </c:pt>
                <c:pt idx="3194">
                  <c:v>1.2628436943918303E-3</c:v>
                </c:pt>
                <c:pt idx="3195">
                  <c:v>1.3776476666092835E-3</c:v>
                </c:pt>
                <c:pt idx="3196">
                  <c:v>1.607255611044144E-3</c:v>
                </c:pt>
                <c:pt idx="3197">
                  <c:v>2.1812754721313634E-3</c:v>
                </c:pt>
                <c:pt idx="3198">
                  <c:v>2.8700993054359756E-3</c:v>
                </c:pt>
                <c:pt idx="3199">
                  <c:v>3.5015211526319596E-3</c:v>
                </c:pt>
                <c:pt idx="3200">
                  <c:v>3.9607370415017211E-3</c:v>
                </c:pt>
                <c:pt idx="3201">
                  <c:v>4.3625509442626713E-3</c:v>
                </c:pt>
                <c:pt idx="3202">
                  <c:v>4.8217668331324414E-3</c:v>
                </c:pt>
                <c:pt idx="3203">
                  <c:v>5.4531886803283842E-3</c:v>
                </c:pt>
                <c:pt idx="3204">
                  <c:v>6.1420125136329804E-3</c:v>
                </c:pt>
                <c:pt idx="3205">
                  <c:v>6.7734343608288929E-3</c:v>
                </c:pt>
                <c:pt idx="3206">
                  <c:v>7.2326502496986933E-3</c:v>
                </c:pt>
                <c:pt idx="3207">
                  <c:v>7.4622581941336946E-3</c:v>
                </c:pt>
                <c:pt idx="3208">
                  <c:v>7.6344641524597077E-3</c:v>
                </c:pt>
                <c:pt idx="3209">
                  <c:v>7.8066701107859203E-3</c:v>
                </c:pt>
                <c:pt idx="3210">
                  <c:v>8.2658859996557355E-3</c:v>
                </c:pt>
                <c:pt idx="3211">
                  <c:v>8.8973078468515005E-3</c:v>
                </c:pt>
                <c:pt idx="3212">
                  <c:v>9.5287296940474251E-3</c:v>
                </c:pt>
                <c:pt idx="3213">
                  <c:v>1.0045347569025882E-2</c:v>
                </c:pt>
                <c:pt idx="3214">
                  <c:v>1.0274955513460781E-2</c:v>
                </c:pt>
                <c:pt idx="3215">
                  <c:v>1.0217553527352045E-2</c:v>
                </c:pt>
                <c:pt idx="3216">
                  <c:v>1.0217553527352045E-2</c:v>
                </c:pt>
                <c:pt idx="3217">
                  <c:v>1.0447161471786924E-2</c:v>
                </c:pt>
                <c:pt idx="3218">
                  <c:v>1.0963779346765802E-2</c:v>
                </c:pt>
                <c:pt idx="3219">
                  <c:v>1.1480397221743882E-2</c:v>
                </c:pt>
                <c:pt idx="3220">
                  <c:v>1.1882211124504907E-2</c:v>
                </c:pt>
                <c:pt idx="3221">
                  <c:v>1.2054417082831058E-2</c:v>
                </c:pt>
                <c:pt idx="3222">
                  <c:v>1.2226623041157332E-2</c:v>
                </c:pt>
                <c:pt idx="3223">
                  <c:v>1.234142701337468E-2</c:v>
                </c:pt>
                <c:pt idx="3224">
                  <c:v>1.234142701337468E-2</c:v>
                </c:pt>
                <c:pt idx="3225">
                  <c:v>1.2398828999483403E-2</c:v>
                </c:pt>
                <c:pt idx="3226">
                  <c:v>1.2628436943918282E-2</c:v>
                </c:pt>
                <c:pt idx="3227">
                  <c:v>1.3087652832788031E-2</c:v>
                </c:pt>
                <c:pt idx="3228">
                  <c:v>1.343206474944037E-2</c:v>
                </c:pt>
                <c:pt idx="3229">
                  <c:v>1.3317260777222888E-2</c:v>
                </c:pt>
                <c:pt idx="3230">
                  <c:v>1.2800642902244242E-2</c:v>
                </c:pt>
                <c:pt idx="3231">
                  <c:v>1.2571034957809538E-2</c:v>
                </c:pt>
                <c:pt idx="3232">
                  <c:v>1.3087652832788031E-2</c:v>
                </c:pt>
                <c:pt idx="3233">
                  <c:v>1.4006084610527634E-2</c:v>
                </c:pt>
                <c:pt idx="3234">
                  <c:v>1.4580104471614721E-2</c:v>
                </c:pt>
                <c:pt idx="3235">
                  <c:v>1.4350496527179674E-2</c:v>
                </c:pt>
                <c:pt idx="3236">
                  <c:v>1.3891280638310287E-2</c:v>
                </c:pt>
                <c:pt idx="3237">
                  <c:v>1.377647666609281E-2</c:v>
                </c:pt>
                <c:pt idx="3238">
                  <c:v>1.4120888582744962E-2</c:v>
                </c:pt>
                <c:pt idx="3239">
                  <c:v>1.4407898513288589E-2</c:v>
                </c:pt>
                <c:pt idx="3240">
                  <c:v>1.4235692554962378E-2</c:v>
                </c:pt>
                <c:pt idx="3241">
                  <c:v>1.3891280638310287E-2</c:v>
                </c:pt>
                <c:pt idx="3242">
                  <c:v>1.377647666609281E-2</c:v>
                </c:pt>
                <c:pt idx="3243">
                  <c:v>1.4006084610527634E-2</c:v>
                </c:pt>
                <c:pt idx="3244">
                  <c:v>1.4293094541071118E-2</c:v>
                </c:pt>
                <c:pt idx="3245">
                  <c:v>1.4350496527179674E-2</c:v>
                </c:pt>
                <c:pt idx="3246">
                  <c:v>1.4350496527179674E-2</c:v>
                </c:pt>
                <c:pt idx="3247">
                  <c:v>1.4465300499397331E-2</c:v>
                </c:pt>
                <c:pt idx="3248">
                  <c:v>1.4694908443832191E-2</c:v>
                </c:pt>
                <c:pt idx="3249">
                  <c:v>1.4694908443832191E-2</c:v>
                </c:pt>
                <c:pt idx="3250">
                  <c:v>1.4407898513288589E-2</c:v>
                </c:pt>
                <c:pt idx="3251">
                  <c:v>1.4006084610527634E-2</c:v>
                </c:pt>
                <c:pt idx="3252">
                  <c:v>1.3891280638310287E-2</c:v>
                </c:pt>
                <c:pt idx="3253">
                  <c:v>1.4235692554962378E-2</c:v>
                </c:pt>
                <c:pt idx="3254">
                  <c:v>1.4580104471614721E-2</c:v>
                </c:pt>
                <c:pt idx="3255">
                  <c:v>1.4580104471614721E-2</c:v>
                </c:pt>
                <c:pt idx="3256">
                  <c:v>1.4235692554962378E-2</c:v>
                </c:pt>
                <c:pt idx="3257">
                  <c:v>1.3948682624418845E-2</c:v>
                </c:pt>
                <c:pt idx="3258">
                  <c:v>1.4006084610527634E-2</c:v>
                </c:pt>
                <c:pt idx="3259">
                  <c:v>1.4178290568853598E-2</c:v>
                </c:pt>
                <c:pt idx="3260">
                  <c:v>1.3948682624418845E-2</c:v>
                </c:pt>
                <c:pt idx="3261">
                  <c:v>1.3317260777222888E-2</c:v>
                </c:pt>
                <c:pt idx="3262">
                  <c:v>1.2800642902244242E-2</c:v>
                </c:pt>
                <c:pt idx="3263">
                  <c:v>1.2858044888353135E-2</c:v>
                </c:pt>
                <c:pt idx="3264">
                  <c:v>1.3259858791114324E-2</c:v>
                </c:pt>
                <c:pt idx="3265">
                  <c:v>1.3489466735549059E-2</c:v>
                </c:pt>
                <c:pt idx="3266">
                  <c:v>1.3145054818896763E-2</c:v>
                </c:pt>
                <c:pt idx="3267">
                  <c:v>1.2571034957809538E-2</c:v>
                </c:pt>
                <c:pt idx="3268">
                  <c:v>1.234142701337468E-2</c:v>
                </c:pt>
                <c:pt idx="3269">
                  <c:v>1.2456230985592098E-2</c:v>
                </c:pt>
                <c:pt idx="3270">
                  <c:v>1.2571034957809538E-2</c:v>
                </c:pt>
                <c:pt idx="3271">
                  <c:v>1.2398828999483403E-2</c:v>
                </c:pt>
                <c:pt idx="3272">
                  <c:v>1.21692210550485E-2</c:v>
                </c:pt>
                <c:pt idx="3273">
                  <c:v>1.2111819068939803E-2</c:v>
                </c:pt>
                <c:pt idx="3274">
                  <c:v>1.2111819068939803E-2</c:v>
                </c:pt>
                <c:pt idx="3275">
                  <c:v>1.2111819068939803E-2</c:v>
                </c:pt>
                <c:pt idx="3276">
                  <c:v>1.1939613110613629E-2</c:v>
                </c:pt>
                <c:pt idx="3277">
                  <c:v>1.1824809138396387E-2</c:v>
                </c:pt>
                <c:pt idx="3278">
                  <c:v>1.1939613110613629E-2</c:v>
                </c:pt>
                <c:pt idx="3279">
                  <c:v>1.1939613110613629E-2</c:v>
                </c:pt>
                <c:pt idx="3280">
                  <c:v>1.1652603180070031E-2</c:v>
                </c:pt>
                <c:pt idx="3281">
                  <c:v>1.1135985305091557E-2</c:v>
                </c:pt>
                <c:pt idx="3282">
                  <c:v>1.0791573388439425E-2</c:v>
                </c:pt>
                <c:pt idx="3283">
                  <c:v>1.0848975374547981E-2</c:v>
                </c:pt>
                <c:pt idx="3284">
                  <c:v>1.1021181332874287E-2</c:v>
                </c:pt>
                <c:pt idx="3285">
                  <c:v>1.1078583318983043E-2</c:v>
                </c:pt>
                <c:pt idx="3286">
                  <c:v>1.0791573388439425E-2</c:v>
                </c:pt>
                <c:pt idx="3287">
                  <c:v>1.0447161471786924E-2</c:v>
                </c:pt>
                <c:pt idx="3288">
                  <c:v>1.0217553527352045E-2</c:v>
                </c:pt>
                <c:pt idx="3289">
                  <c:v>1.0160151541243412E-2</c:v>
                </c:pt>
                <c:pt idx="3290">
                  <c:v>1.010274955513461E-2</c:v>
                </c:pt>
                <c:pt idx="3291">
                  <c:v>1.010274955513461E-2</c:v>
                </c:pt>
                <c:pt idx="3292">
                  <c:v>1.0217553527352045E-2</c:v>
                </c:pt>
                <c:pt idx="3293">
                  <c:v>1.0274955513460781E-2</c:v>
                </c:pt>
                <c:pt idx="3294">
                  <c:v>1.0160151541243412E-2</c:v>
                </c:pt>
                <c:pt idx="3295">
                  <c:v>9.7009356523735709E-3</c:v>
                </c:pt>
                <c:pt idx="3296">
                  <c:v>9.2417197635038181E-3</c:v>
                </c:pt>
                <c:pt idx="3297">
                  <c:v>9.1269157912863778E-3</c:v>
                </c:pt>
                <c:pt idx="3298">
                  <c:v>9.3565237357214441E-3</c:v>
                </c:pt>
                <c:pt idx="3299">
                  <c:v>9.586131680156134E-3</c:v>
                </c:pt>
                <c:pt idx="3300">
                  <c:v>9.3565237357214441E-3</c:v>
                </c:pt>
                <c:pt idx="3301">
                  <c:v>8.8973078468515005E-3</c:v>
                </c:pt>
                <c:pt idx="3302">
                  <c:v>8.4954939440904775E-3</c:v>
                </c:pt>
                <c:pt idx="3303">
                  <c:v>8.3806899718731915E-3</c:v>
                </c:pt>
                <c:pt idx="3304">
                  <c:v>8.4380919579817547E-3</c:v>
                </c:pt>
                <c:pt idx="3305">
                  <c:v>8.3806899718731915E-3</c:v>
                </c:pt>
                <c:pt idx="3306">
                  <c:v>8.2658859996557355E-3</c:v>
                </c:pt>
                <c:pt idx="3307">
                  <c:v>8.0362780552207108E-3</c:v>
                </c:pt>
                <c:pt idx="3308">
                  <c:v>7.8640720968945598E-3</c:v>
                </c:pt>
                <c:pt idx="3309">
                  <c:v>7.7492681246773042E-3</c:v>
                </c:pt>
                <c:pt idx="3310">
                  <c:v>7.6344641524597077E-3</c:v>
                </c:pt>
                <c:pt idx="3311">
                  <c:v>7.5770621663510274E-3</c:v>
                </c:pt>
                <c:pt idx="3312">
                  <c:v>7.5196601802424122E-3</c:v>
                </c:pt>
                <c:pt idx="3313">
                  <c:v>7.2900522358074022E-3</c:v>
                </c:pt>
                <c:pt idx="3314">
                  <c:v>6.8308363469376104E-3</c:v>
                </c:pt>
                <c:pt idx="3315">
                  <c:v>6.4290224441766854E-3</c:v>
                </c:pt>
                <c:pt idx="3316">
                  <c:v>6.4290224441766854E-3</c:v>
                </c:pt>
                <c:pt idx="3317">
                  <c:v>6.7160323747202178E-3</c:v>
                </c:pt>
                <c:pt idx="3318">
                  <c:v>6.6586303886114534E-3</c:v>
                </c:pt>
                <c:pt idx="3319">
                  <c:v>5.9124045691980945E-3</c:v>
                </c:pt>
                <c:pt idx="3320">
                  <c:v>5.1661787497847434E-3</c:v>
                </c:pt>
                <c:pt idx="3321">
                  <c:v>4.9939727914586913E-3</c:v>
                </c:pt>
                <c:pt idx="3322">
                  <c:v>5.5679926525457786E-3</c:v>
                </c:pt>
                <c:pt idx="3323">
                  <c:v>6.1994144997417093E-3</c:v>
                </c:pt>
                <c:pt idx="3324">
                  <c:v>6.1994144997417093E-3</c:v>
                </c:pt>
                <c:pt idx="3325">
                  <c:v>5.5105906664370576E-3</c:v>
                </c:pt>
                <c:pt idx="3326">
                  <c:v>4.9365708053499147E-3</c:v>
                </c:pt>
                <c:pt idx="3327">
                  <c:v>4.7069628609149924E-3</c:v>
                </c:pt>
                <c:pt idx="3328">
                  <c:v>4.8791688192412032E-3</c:v>
                </c:pt>
                <c:pt idx="3329">
                  <c:v>4.8791688192412032E-3</c:v>
                </c:pt>
                <c:pt idx="3330">
                  <c:v>4.7069628609149924E-3</c:v>
                </c:pt>
                <c:pt idx="3331">
                  <c:v>4.4199529303713993E-3</c:v>
                </c:pt>
                <c:pt idx="3332">
                  <c:v>4.247746972045237E-3</c:v>
                </c:pt>
                <c:pt idx="3333">
                  <c:v>4.1329429998277984E-3</c:v>
                </c:pt>
                <c:pt idx="3334">
                  <c:v>3.9033350553930005E-3</c:v>
                </c:pt>
                <c:pt idx="3335">
                  <c:v>3.8459330692842252E-3</c:v>
                </c:pt>
                <c:pt idx="3336">
                  <c:v>3.8459330692842252E-3</c:v>
                </c:pt>
                <c:pt idx="3337">
                  <c:v>3.8459330692842252E-3</c:v>
                </c:pt>
                <c:pt idx="3338">
                  <c:v>3.5015211526319596E-3</c:v>
                </c:pt>
                <c:pt idx="3339">
                  <c:v>2.8126973193272477E-3</c:v>
                </c:pt>
                <c:pt idx="3340">
                  <c:v>2.4108834165662142E-3</c:v>
                </c:pt>
                <c:pt idx="3341">
                  <c:v>2.4682854026749452E-3</c:v>
                </c:pt>
                <c:pt idx="3342">
                  <c:v>2.7552953332185288E-3</c:v>
                </c:pt>
                <c:pt idx="3343">
                  <c:v>2.8700993054359756E-3</c:v>
                </c:pt>
                <c:pt idx="3344">
                  <c:v>2.6404913610011491E-3</c:v>
                </c:pt>
                <c:pt idx="3345">
                  <c:v>2.4108834165662142E-3</c:v>
                </c:pt>
                <c:pt idx="3346">
                  <c:v>2.4108834165662142E-3</c:v>
                </c:pt>
                <c:pt idx="3347">
                  <c:v>2.5256873887836619E-3</c:v>
                </c:pt>
                <c:pt idx="3348">
                  <c:v>2.2960794443487747E-3</c:v>
                </c:pt>
                <c:pt idx="3349">
                  <c:v>1.7220595832616093E-3</c:v>
                </c:pt>
                <c:pt idx="3350">
                  <c:v>1.1480397221743889E-3</c:v>
                </c:pt>
                <c:pt idx="3351">
                  <c:v>9.184317777395101E-4</c:v>
                </c:pt>
                <c:pt idx="3352">
                  <c:v>1.0332357499569541E-3</c:v>
                </c:pt>
                <c:pt idx="3353">
                  <c:v>1.1480397221743889E-3</c:v>
                </c:pt>
                <c:pt idx="3354">
                  <c:v>1.1480397221743889E-3</c:v>
                </c:pt>
                <c:pt idx="3355">
                  <c:v>1.0906377360656821E-3</c:v>
                </c:pt>
                <c:pt idx="3356">
                  <c:v>9.7583376384824578E-4</c:v>
                </c:pt>
                <c:pt idx="3357">
                  <c:v>6.3142184719591646E-4</c:v>
                </c:pt>
                <c:pt idx="3358">
                  <c:v>1.7220595832616163E-4</c:v>
                </c:pt>
                <c:pt idx="3359">
                  <c:v>-1.7220595832616163E-4</c:v>
                </c:pt>
                <c:pt idx="3360">
                  <c:v>-5.7401986108720492E-5</c:v>
                </c:pt>
                <c:pt idx="3361">
                  <c:v>1.7220595832616163E-4</c:v>
                </c:pt>
                <c:pt idx="3362">
                  <c:v>5.7401986108720492E-5</c:v>
                </c:pt>
                <c:pt idx="3363">
                  <c:v>-5.1661787497847523E-4</c:v>
                </c:pt>
                <c:pt idx="3364">
                  <c:v>-1.0332357499569541E-3</c:v>
                </c:pt>
                <c:pt idx="3365">
                  <c:v>-1.0906377360656821E-3</c:v>
                </c:pt>
                <c:pt idx="3366">
                  <c:v>-6.8882383330464163E-4</c:v>
                </c:pt>
                <c:pt idx="3367">
                  <c:v>-2.8700993054359922E-4</c:v>
                </c:pt>
                <c:pt idx="3368">
                  <c:v>-2.8700993054359922E-4</c:v>
                </c:pt>
                <c:pt idx="3369">
                  <c:v>-5.7401986108720181E-4</c:v>
                </c:pt>
                <c:pt idx="3370">
                  <c:v>-1.0332357499569541E-3</c:v>
                </c:pt>
                <c:pt idx="3371">
                  <c:v>-1.492451638826729E-3</c:v>
                </c:pt>
                <c:pt idx="3372">
                  <c:v>-1.8368635554790221E-3</c:v>
                </c:pt>
                <c:pt idx="3373">
                  <c:v>-1.8942655415877759E-3</c:v>
                </c:pt>
                <c:pt idx="3374">
                  <c:v>-1.7220595832616093E-3</c:v>
                </c:pt>
                <c:pt idx="3375">
                  <c:v>-1.5498536249354388E-3</c:v>
                </c:pt>
                <c:pt idx="3376">
                  <c:v>-1.7220595832616093E-3</c:v>
                </c:pt>
                <c:pt idx="3377">
                  <c:v>-2.123873486022638E-3</c:v>
                </c:pt>
                <c:pt idx="3378">
                  <c:v>-2.4682854026749452E-3</c:v>
                </c:pt>
                <c:pt idx="3379">
                  <c:v>-2.5830893748924281E-3</c:v>
                </c:pt>
                <c:pt idx="3380">
                  <c:v>-2.5256873887836619E-3</c:v>
                </c:pt>
                <c:pt idx="3381">
                  <c:v>-2.6978933471098476E-3</c:v>
                </c:pt>
                <c:pt idx="3382">
                  <c:v>-3.1571092359796056E-3</c:v>
                </c:pt>
                <c:pt idx="3383">
                  <c:v>-3.5015211526319596E-3</c:v>
                </c:pt>
                <c:pt idx="3384">
                  <c:v>-3.5589231387406261E-3</c:v>
                </c:pt>
                <c:pt idx="3385">
                  <c:v>-3.3867171804144486E-3</c:v>
                </c:pt>
                <c:pt idx="3386">
                  <c:v>-3.5015211526319596E-3</c:v>
                </c:pt>
                <c:pt idx="3387">
                  <c:v>-3.9033350553930005E-3</c:v>
                </c:pt>
                <c:pt idx="3388">
                  <c:v>-4.247746972045237E-3</c:v>
                </c:pt>
                <c:pt idx="3389">
                  <c:v>-4.1329429998277984E-3</c:v>
                </c:pt>
                <c:pt idx="3390">
                  <c:v>-3.6163251248493202E-3</c:v>
                </c:pt>
                <c:pt idx="3391">
                  <c:v>-3.2719132081970768E-3</c:v>
                </c:pt>
                <c:pt idx="3392">
                  <c:v>-3.5015211526319596E-3</c:v>
                </c:pt>
                <c:pt idx="3393">
                  <c:v>-3.9033350553930005E-3</c:v>
                </c:pt>
                <c:pt idx="3394">
                  <c:v>-3.9033350553930005E-3</c:v>
                </c:pt>
                <c:pt idx="3395">
                  <c:v>-3.4441191665231874E-3</c:v>
                </c:pt>
                <c:pt idx="3396">
                  <c:v>-3.1571092359796056E-3</c:v>
                </c:pt>
                <c:pt idx="3397">
                  <c:v>-3.4441191665231874E-3</c:v>
                </c:pt>
                <c:pt idx="3398">
                  <c:v>-3.9607370415017211E-3</c:v>
                </c:pt>
                <c:pt idx="3399">
                  <c:v>-4.0181390276103554E-3</c:v>
                </c:pt>
                <c:pt idx="3400">
                  <c:v>-3.5589231387406261E-3</c:v>
                </c:pt>
                <c:pt idx="3401">
                  <c:v>-3.1571092359796056E-3</c:v>
                </c:pt>
                <c:pt idx="3402">
                  <c:v>-3.5015211526319596E-3</c:v>
                </c:pt>
                <c:pt idx="3403">
                  <c:v>-4.247746972045237E-3</c:v>
                </c:pt>
                <c:pt idx="3404">
                  <c:v>-4.5921588886975485E-3</c:v>
                </c:pt>
                <c:pt idx="3405">
                  <c:v>-4.247746972045237E-3</c:v>
                </c:pt>
                <c:pt idx="3406">
                  <c:v>-3.6163251248493202E-3</c:v>
                </c:pt>
                <c:pt idx="3407">
                  <c:v>-3.3293151943057228E-3</c:v>
                </c:pt>
                <c:pt idx="3408">
                  <c:v>-3.5015211526319596E-3</c:v>
                </c:pt>
                <c:pt idx="3409">
                  <c:v>-3.6163251248493202E-3</c:v>
                </c:pt>
                <c:pt idx="3410">
                  <c:v>-3.5015211526319596E-3</c:v>
                </c:pt>
                <c:pt idx="3411">
                  <c:v>-3.2145112220883418E-3</c:v>
                </c:pt>
                <c:pt idx="3412">
                  <c:v>-3.0997072498708815E-3</c:v>
                </c:pt>
                <c:pt idx="3413">
                  <c:v>-3.2145112220883418E-3</c:v>
                </c:pt>
                <c:pt idx="3414">
                  <c:v>-3.3867171804144486E-3</c:v>
                </c:pt>
                <c:pt idx="3415">
                  <c:v>-3.5015211526319596E-3</c:v>
                </c:pt>
                <c:pt idx="3416">
                  <c:v>-3.3293151943057228E-3</c:v>
                </c:pt>
                <c:pt idx="3417">
                  <c:v>-3.0423052637621483E-3</c:v>
                </c:pt>
                <c:pt idx="3418">
                  <c:v>-2.6978933471098476E-3</c:v>
                </c:pt>
                <c:pt idx="3419">
                  <c:v>-2.3534814304575014E-3</c:v>
                </c:pt>
                <c:pt idx="3420">
                  <c:v>-2.123873486022638E-3</c:v>
                </c:pt>
                <c:pt idx="3421">
                  <c:v>-2.0664714999138927E-3</c:v>
                </c:pt>
                <c:pt idx="3422">
                  <c:v>-1.9516675276964848E-3</c:v>
                </c:pt>
                <c:pt idx="3423">
                  <c:v>-1.8368635554790221E-3</c:v>
                </c:pt>
                <c:pt idx="3424">
                  <c:v>-1.607255611044144E-3</c:v>
                </c:pt>
                <c:pt idx="3425">
                  <c:v>-1.492451638826729E-3</c:v>
                </c:pt>
                <c:pt idx="3426">
                  <c:v>-1.3776476666092835E-3</c:v>
                </c:pt>
                <c:pt idx="3427">
                  <c:v>-1.0332357499569541E-3</c:v>
                </c:pt>
                <c:pt idx="3428">
                  <c:v>-4.0181390276103579E-4</c:v>
                </c:pt>
                <c:pt idx="3429">
                  <c:v>1.7220595832616163E-4</c:v>
                </c:pt>
                <c:pt idx="3430">
                  <c:v>4.0181390276103579E-4</c:v>
                </c:pt>
                <c:pt idx="3431">
                  <c:v>1.7220595832616163E-4</c:v>
                </c:pt>
                <c:pt idx="3432">
                  <c:v>-5.7401986108720492E-5</c:v>
                </c:pt>
                <c:pt idx="3433">
                  <c:v>2.296079444348775E-4</c:v>
                </c:pt>
                <c:pt idx="3434">
                  <c:v>9.7583376384824578E-4</c:v>
                </c:pt>
                <c:pt idx="3435">
                  <c:v>1.8368635554790221E-3</c:v>
                </c:pt>
                <c:pt idx="3436">
                  <c:v>2.2960794443487747E-3</c:v>
                </c:pt>
                <c:pt idx="3437">
                  <c:v>2.4682854026749452E-3</c:v>
                </c:pt>
                <c:pt idx="3438">
                  <c:v>2.4108834165662142E-3</c:v>
                </c:pt>
                <c:pt idx="3439">
                  <c:v>2.2960794443487747E-3</c:v>
                </c:pt>
                <c:pt idx="3440">
                  <c:v>2.3534814304575014E-3</c:v>
                </c:pt>
                <c:pt idx="3441">
                  <c:v>2.5830893748924281E-3</c:v>
                </c:pt>
                <c:pt idx="3442">
                  <c:v>3.0423052637621483E-3</c:v>
                </c:pt>
                <c:pt idx="3443">
                  <c:v>3.4441191665231874E-3</c:v>
                </c:pt>
                <c:pt idx="3444">
                  <c:v>3.7311290970668057E-3</c:v>
                </c:pt>
                <c:pt idx="3445">
                  <c:v>4.0181390276103554E-3</c:v>
                </c:pt>
                <c:pt idx="3446">
                  <c:v>4.3051489581539485E-3</c:v>
                </c:pt>
                <c:pt idx="3447">
                  <c:v>4.7069628609149924E-3</c:v>
                </c:pt>
                <c:pt idx="3448">
                  <c:v>5.1661787497847434E-3</c:v>
                </c:pt>
                <c:pt idx="3449">
                  <c:v>5.6253946386544875E-3</c:v>
                </c:pt>
                <c:pt idx="3450">
                  <c:v>6.1420125136329804E-3</c:v>
                </c:pt>
                <c:pt idx="3451">
                  <c:v>6.7160323747202178E-3</c:v>
                </c:pt>
                <c:pt idx="3452">
                  <c:v>7.2900522358074022E-3</c:v>
                </c:pt>
                <c:pt idx="3453">
                  <c:v>7.6344641524597077E-3</c:v>
                </c:pt>
                <c:pt idx="3454">
                  <c:v>8.0362780552207108E-3</c:v>
                </c:pt>
                <c:pt idx="3455">
                  <c:v>8.4380919579817547E-3</c:v>
                </c:pt>
                <c:pt idx="3456">
                  <c:v>8.8973078468515005E-3</c:v>
                </c:pt>
                <c:pt idx="3457">
                  <c:v>9.3565237357214441E-3</c:v>
                </c:pt>
                <c:pt idx="3458">
                  <c:v>9.8157396245911813E-3</c:v>
                </c:pt>
                <c:pt idx="3459">
                  <c:v>1.033235749956952E-2</c:v>
                </c:pt>
                <c:pt idx="3460">
                  <c:v>1.0791573388439425E-2</c:v>
                </c:pt>
                <c:pt idx="3461">
                  <c:v>1.1250789277309161E-2</c:v>
                </c:pt>
                <c:pt idx="3462">
                  <c:v>1.1595201193961336E-2</c:v>
                </c:pt>
                <c:pt idx="3463">
                  <c:v>1.2111819068939803E-2</c:v>
                </c:pt>
                <c:pt idx="3464">
                  <c:v>1.2800642902244242E-2</c:v>
                </c:pt>
                <c:pt idx="3465">
                  <c:v>1.3604270707766687E-2</c:v>
                </c:pt>
                <c:pt idx="3466">
                  <c:v>1.4178290568853598E-2</c:v>
                </c:pt>
                <c:pt idx="3467">
                  <c:v>1.4407898513288589E-2</c:v>
                </c:pt>
                <c:pt idx="3468">
                  <c:v>1.4522702485506004E-2</c:v>
                </c:pt>
                <c:pt idx="3469">
                  <c:v>1.4752310429940858E-2</c:v>
                </c:pt>
                <c:pt idx="3470">
                  <c:v>1.5211526318810863E-2</c:v>
                </c:pt>
                <c:pt idx="3471">
                  <c:v>1.5900350152115463E-2</c:v>
                </c:pt>
                <c:pt idx="3472">
                  <c:v>1.6646575971528719E-2</c:v>
                </c:pt>
                <c:pt idx="3473">
                  <c:v>1.7220595832616037E-2</c:v>
                </c:pt>
                <c:pt idx="3474">
                  <c:v>1.7565007749268394E-2</c:v>
                </c:pt>
                <c:pt idx="3475">
                  <c:v>1.8024223638138111E-2</c:v>
                </c:pt>
                <c:pt idx="3476">
                  <c:v>1.8770449457551262E-2</c:v>
                </c:pt>
                <c:pt idx="3477">
                  <c:v>1.9688881235291052E-2</c:v>
                </c:pt>
                <c:pt idx="3478">
                  <c:v>2.0320303082486654E-2</c:v>
                </c:pt>
                <c:pt idx="3479">
                  <c:v>2.0492509040812797E-2</c:v>
                </c:pt>
                <c:pt idx="3480">
                  <c:v>2.0320303082486654E-2</c:v>
                </c:pt>
                <c:pt idx="3481">
                  <c:v>2.0549911026921899E-2</c:v>
                </c:pt>
                <c:pt idx="3482">
                  <c:v>2.1296136846334884E-2</c:v>
                </c:pt>
                <c:pt idx="3483">
                  <c:v>2.2329372596291884E-2</c:v>
                </c:pt>
                <c:pt idx="3484">
                  <c:v>2.319040238792263E-2</c:v>
                </c:pt>
                <c:pt idx="3485">
                  <c:v>2.3649618276792402E-2</c:v>
                </c:pt>
                <c:pt idx="3486">
                  <c:v>2.3994030193444673E-2</c:v>
                </c:pt>
                <c:pt idx="3487">
                  <c:v>2.4510648068423437E-2</c:v>
                </c:pt>
                <c:pt idx="3488">
                  <c:v>2.5027265943401641E-2</c:v>
                </c:pt>
                <c:pt idx="3489">
                  <c:v>2.5429079846162678E-2</c:v>
                </c:pt>
                <c:pt idx="3490">
                  <c:v>2.571608977670627E-2</c:v>
                </c:pt>
                <c:pt idx="3491">
                  <c:v>2.6117903679467671E-2</c:v>
                </c:pt>
                <c:pt idx="3492">
                  <c:v>2.6634521554445813E-2</c:v>
                </c:pt>
                <c:pt idx="3493">
                  <c:v>2.7151139429424882E-2</c:v>
                </c:pt>
                <c:pt idx="3494">
                  <c:v>2.7438149359968012E-2</c:v>
                </c:pt>
                <c:pt idx="3495">
                  <c:v>2.7725159290511447E-2</c:v>
                </c:pt>
                <c:pt idx="3496">
                  <c:v>2.8126973193272477E-2</c:v>
                </c:pt>
                <c:pt idx="3497">
                  <c:v>2.8643591068251002E-2</c:v>
                </c:pt>
                <c:pt idx="3498">
                  <c:v>2.9102806957120777E-2</c:v>
                </c:pt>
                <c:pt idx="3499">
                  <c:v>2.9389816887664816E-2</c:v>
                </c:pt>
                <c:pt idx="3500">
                  <c:v>2.9963836748751513E-2</c:v>
                </c:pt>
                <c:pt idx="3501">
                  <c:v>3.0939670512600239E-2</c:v>
                </c:pt>
                <c:pt idx="3502">
                  <c:v>3.1743298318122046E-2</c:v>
                </c:pt>
                <c:pt idx="3503">
                  <c:v>3.191550427644798E-2</c:v>
                </c:pt>
                <c:pt idx="3504">
                  <c:v>3.1398886401469581E-2</c:v>
                </c:pt>
                <c:pt idx="3505">
                  <c:v>3.1054474484817244E-2</c:v>
                </c:pt>
                <c:pt idx="3506">
                  <c:v>3.1743298318122046E-2</c:v>
                </c:pt>
                <c:pt idx="3507">
                  <c:v>3.3063543998622352E-2</c:v>
                </c:pt>
                <c:pt idx="3508">
                  <c:v>3.3981975776362382E-2</c:v>
                </c:pt>
                <c:pt idx="3509">
                  <c:v>3.3809769818035712E-2</c:v>
                </c:pt>
                <c:pt idx="3510">
                  <c:v>3.329315194305723E-2</c:v>
                </c:pt>
                <c:pt idx="3511">
                  <c:v>3.3522759887492107E-2</c:v>
                </c:pt>
                <c:pt idx="3512">
                  <c:v>3.4555995637449231E-2</c:v>
                </c:pt>
                <c:pt idx="3513">
                  <c:v>3.5417025429080248E-2</c:v>
                </c:pt>
                <c:pt idx="3514">
                  <c:v>3.5302221456862411E-2</c:v>
                </c:pt>
                <c:pt idx="3515">
                  <c:v>3.4728201595775214E-2</c:v>
                </c:pt>
                <c:pt idx="3516">
                  <c:v>3.467079960966668E-2</c:v>
                </c:pt>
                <c:pt idx="3517">
                  <c:v>3.5417025429080248E-2</c:v>
                </c:pt>
                <c:pt idx="3518">
                  <c:v>3.6278055220710856E-2</c:v>
                </c:pt>
                <c:pt idx="3519">
                  <c:v>3.6507663165145636E-2</c:v>
                </c:pt>
                <c:pt idx="3520">
                  <c:v>3.6278055220710856E-2</c:v>
                </c:pt>
                <c:pt idx="3521">
                  <c:v>3.6278055220710856E-2</c:v>
                </c:pt>
                <c:pt idx="3522">
                  <c:v>3.6852075081798052E-2</c:v>
                </c:pt>
                <c:pt idx="3523">
                  <c:v>3.7368692956776389E-2</c:v>
                </c:pt>
                <c:pt idx="3524">
                  <c:v>3.7483496928994102E-2</c:v>
                </c:pt>
                <c:pt idx="3525">
                  <c:v>3.7368692956776389E-2</c:v>
                </c:pt>
                <c:pt idx="3526">
                  <c:v>3.7368692956776389E-2</c:v>
                </c:pt>
                <c:pt idx="3527">
                  <c:v>3.7483496928994102E-2</c:v>
                </c:pt>
                <c:pt idx="3528">
                  <c:v>3.7483496928994102E-2</c:v>
                </c:pt>
                <c:pt idx="3529">
                  <c:v>3.7253888984558947E-2</c:v>
                </c:pt>
                <c:pt idx="3530">
                  <c:v>3.7081683026232805E-2</c:v>
                </c:pt>
                <c:pt idx="3531">
                  <c:v>3.7253888984558947E-2</c:v>
                </c:pt>
                <c:pt idx="3532">
                  <c:v>3.7483496928994102E-2</c:v>
                </c:pt>
                <c:pt idx="3533">
                  <c:v>3.7598300901211246E-2</c:v>
                </c:pt>
                <c:pt idx="3534">
                  <c:v>3.7368692956776389E-2</c:v>
                </c:pt>
                <c:pt idx="3535">
                  <c:v>3.7081683026232805E-2</c:v>
                </c:pt>
                <c:pt idx="3536">
                  <c:v>3.6966879054015286E-2</c:v>
                </c:pt>
                <c:pt idx="3537">
                  <c:v>3.7196486998450143E-2</c:v>
                </c:pt>
                <c:pt idx="3538">
                  <c:v>3.7483496928994102E-2</c:v>
                </c:pt>
                <c:pt idx="3539">
                  <c:v>3.7598300901211246E-2</c:v>
                </c:pt>
                <c:pt idx="3540">
                  <c:v>3.7655702887320702E-2</c:v>
                </c:pt>
                <c:pt idx="3541">
                  <c:v>3.7598300901211246E-2</c:v>
                </c:pt>
                <c:pt idx="3542">
                  <c:v>3.7483496928994102E-2</c:v>
                </c:pt>
                <c:pt idx="3543">
                  <c:v>3.7368692956776389E-2</c:v>
                </c:pt>
                <c:pt idx="3544">
                  <c:v>3.7139085012341498E-2</c:v>
                </c:pt>
                <c:pt idx="3545">
                  <c:v>3.6852075081798052E-2</c:v>
                </c:pt>
                <c:pt idx="3546">
                  <c:v>3.6622467137362995E-2</c:v>
                </c:pt>
                <c:pt idx="3547">
                  <c:v>3.6679869123472222E-2</c:v>
                </c:pt>
                <c:pt idx="3548">
                  <c:v>3.6852075081798052E-2</c:v>
                </c:pt>
                <c:pt idx="3549">
                  <c:v>3.6909477067906926E-2</c:v>
                </c:pt>
                <c:pt idx="3550">
                  <c:v>3.6507663165145636E-2</c:v>
                </c:pt>
                <c:pt idx="3551">
                  <c:v>3.570403535962352E-2</c:v>
                </c:pt>
                <c:pt idx="3552">
                  <c:v>3.4957809540210091E-2</c:v>
                </c:pt>
                <c:pt idx="3553">
                  <c:v>3.461339762355832E-2</c:v>
                </c:pt>
                <c:pt idx="3554">
                  <c:v>3.4785603581884234E-2</c:v>
                </c:pt>
                <c:pt idx="3555">
                  <c:v>3.5072613512428047E-2</c:v>
                </c:pt>
                <c:pt idx="3556">
                  <c:v>3.4957809540210091E-2</c:v>
                </c:pt>
                <c:pt idx="3557">
                  <c:v>3.4383789679122895E-2</c:v>
                </c:pt>
                <c:pt idx="3558">
                  <c:v>3.3809769818035712E-2</c:v>
                </c:pt>
                <c:pt idx="3559">
                  <c:v>3.3580161873600835E-2</c:v>
                </c:pt>
                <c:pt idx="3560">
                  <c:v>3.3637563859709646E-2</c:v>
                </c:pt>
                <c:pt idx="3561">
                  <c:v>3.3522759887492107E-2</c:v>
                </c:pt>
                <c:pt idx="3562">
                  <c:v>3.2833936054187891E-2</c:v>
                </c:pt>
                <c:pt idx="3563">
                  <c:v>3.191550427644798E-2</c:v>
                </c:pt>
                <c:pt idx="3564">
                  <c:v>3.1398886401469581E-2</c:v>
                </c:pt>
                <c:pt idx="3565">
                  <c:v>3.1456288387578211E-2</c:v>
                </c:pt>
                <c:pt idx="3566">
                  <c:v>3.1743298318122046E-2</c:v>
                </c:pt>
                <c:pt idx="3567">
                  <c:v>3.1628494345904375E-2</c:v>
                </c:pt>
                <c:pt idx="3568">
                  <c:v>3.1054474484817244E-2</c:v>
                </c:pt>
                <c:pt idx="3569">
                  <c:v>3.0193444693186387E-2</c:v>
                </c:pt>
                <c:pt idx="3570">
                  <c:v>2.9332414901555588E-2</c:v>
                </c:pt>
                <c:pt idx="3571">
                  <c:v>2.8700993054359691E-2</c:v>
                </c:pt>
                <c:pt idx="3572">
                  <c:v>2.8241777165490336E-2</c:v>
                </c:pt>
                <c:pt idx="3573">
                  <c:v>2.7954767234946342E-2</c:v>
                </c:pt>
                <c:pt idx="3574">
                  <c:v>2.783996326272958E-2</c:v>
                </c:pt>
                <c:pt idx="3575">
                  <c:v>2.7438149359968012E-2</c:v>
                </c:pt>
                <c:pt idx="3576">
                  <c:v>2.6749325526663911E-2</c:v>
                </c:pt>
                <c:pt idx="3577">
                  <c:v>2.5888295735032433E-2</c:v>
                </c:pt>
                <c:pt idx="3578">
                  <c:v>2.5199471901727798E-2</c:v>
                </c:pt>
                <c:pt idx="3579">
                  <c:v>2.4855059985075652E-2</c:v>
                </c:pt>
                <c:pt idx="3580">
                  <c:v>2.4568050054531557E-2</c:v>
                </c:pt>
                <c:pt idx="3581">
                  <c:v>2.4108834165662129E-2</c:v>
                </c:pt>
                <c:pt idx="3582">
                  <c:v>2.3420010332357463E-2</c:v>
                </c:pt>
                <c:pt idx="3583">
                  <c:v>2.2845990471271088E-2</c:v>
                </c:pt>
                <c:pt idx="3584">
                  <c:v>2.2444176568509871E-2</c:v>
                </c:pt>
                <c:pt idx="3585">
                  <c:v>2.2042362665748615E-2</c:v>
                </c:pt>
                <c:pt idx="3586">
                  <c:v>2.1583146776878871E-2</c:v>
                </c:pt>
                <c:pt idx="3587">
                  <c:v>2.1123930888008811E-2</c:v>
                </c:pt>
                <c:pt idx="3588">
                  <c:v>2.0779518971356412E-2</c:v>
                </c:pt>
                <c:pt idx="3589">
                  <c:v>2.0492509040812797E-2</c:v>
                </c:pt>
                <c:pt idx="3590">
                  <c:v>2.0090695138051781E-2</c:v>
                </c:pt>
                <c:pt idx="3591">
                  <c:v>1.9401871304747555E-2</c:v>
                </c:pt>
                <c:pt idx="3592">
                  <c:v>1.8540841513116586E-2</c:v>
                </c:pt>
                <c:pt idx="3593">
                  <c:v>1.7852017679811743E-2</c:v>
                </c:pt>
                <c:pt idx="3594">
                  <c:v>1.7450203777050682E-2</c:v>
                </c:pt>
                <c:pt idx="3595">
                  <c:v>1.7220595832616037E-2</c:v>
                </c:pt>
                <c:pt idx="3596">
                  <c:v>1.6761379943746289E-2</c:v>
                </c:pt>
                <c:pt idx="3597">
                  <c:v>1.6187360082658881E-2</c:v>
                </c:pt>
                <c:pt idx="3598">
                  <c:v>1.5613340221571658E-2</c:v>
                </c:pt>
                <c:pt idx="3599">
                  <c:v>1.5211526318810863E-2</c:v>
                </c:pt>
                <c:pt idx="3600">
                  <c:v>1.4924516388267259E-2</c:v>
                </c:pt>
                <c:pt idx="3601">
                  <c:v>1.4465300499397331E-2</c:v>
                </c:pt>
                <c:pt idx="3602">
                  <c:v>1.3891280638310287E-2</c:v>
                </c:pt>
                <c:pt idx="3603">
                  <c:v>1.337466276333161E-2</c:v>
                </c:pt>
                <c:pt idx="3604">
                  <c:v>1.297284886057058E-2</c:v>
                </c:pt>
                <c:pt idx="3605">
                  <c:v>1.2571034957809538E-2</c:v>
                </c:pt>
                <c:pt idx="3606">
                  <c:v>1.1939613110613629E-2</c:v>
                </c:pt>
                <c:pt idx="3607">
                  <c:v>1.1193387291200334E-2</c:v>
                </c:pt>
                <c:pt idx="3608">
                  <c:v>1.0561965444004381E-2</c:v>
                </c:pt>
                <c:pt idx="3609">
                  <c:v>1.0274955513460781E-2</c:v>
                </c:pt>
                <c:pt idx="3610">
                  <c:v>1.0274955513460781E-2</c:v>
                </c:pt>
                <c:pt idx="3611">
                  <c:v>1.010274955513461E-2</c:v>
                </c:pt>
                <c:pt idx="3612">
                  <c:v>9.8157396245911813E-3</c:v>
                </c:pt>
                <c:pt idx="3613">
                  <c:v>9.4713277079387023E-3</c:v>
                </c:pt>
                <c:pt idx="3614">
                  <c:v>9.1843177773950988E-3</c:v>
                </c:pt>
                <c:pt idx="3615">
                  <c:v>8.8973078468515005E-3</c:v>
                </c:pt>
                <c:pt idx="3616">
                  <c:v>8.3806899718731915E-3</c:v>
                </c:pt>
                <c:pt idx="3617">
                  <c:v>7.6344641524597077E-3</c:v>
                </c:pt>
                <c:pt idx="3618">
                  <c:v>7.0604442913724834E-3</c:v>
                </c:pt>
                <c:pt idx="3619">
                  <c:v>6.8308363469376104E-3</c:v>
                </c:pt>
                <c:pt idx="3620">
                  <c:v>6.8308363469376104E-3</c:v>
                </c:pt>
                <c:pt idx="3621">
                  <c:v>6.8882383330463991E-3</c:v>
                </c:pt>
                <c:pt idx="3622">
                  <c:v>6.601228402502878E-3</c:v>
                </c:pt>
                <c:pt idx="3623">
                  <c:v>6.2568164858504971E-3</c:v>
                </c:pt>
                <c:pt idx="3624">
                  <c:v>5.7976005969806923E-3</c:v>
                </c:pt>
                <c:pt idx="3625">
                  <c:v>5.4531886803283842E-3</c:v>
                </c:pt>
                <c:pt idx="3626">
                  <c:v>5.1087767636760293E-3</c:v>
                </c:pt>
                <c:pt idx="3627">
                  <c:v>4.7643648470237065E-3</c:v>
                </c:pt>
                <c:pt idx="3628">
                  <c:v>4.3625509442626713E-3</c:v>
                </c:pt>
                <c:pt idx="3629">
                  <c:v>3.788531083175554E-3</c:v>
                </c:pt>
                <c:pt idx="3630">
                  <c:v>3.2719132081970768E-3</c:v>
                </c:pt>
                <c:pt idx="3631">
                  <c:v>3.0423052637621483E-3</c:v>
                </c:pt>
                <c:pt idx="3632">
                  <c:v>3.3867171804144486E-3</c:v>
                </c:pt>
                <c:pt idx="3633">
                  <c:v>3.8459330692842252E-3</c:v>
                </c:pt>
                <c:pt idx="3634">
                  <c:v>3.9033350553930005E-3</c:v>
                </c:pt>
                <c:pt idx="3635">
                  <c:v>3.5015211526319596E-3</c:v>
                </c:pt>
                <c:pt idx="3636">
                  <c:v>2.8126973193272477E-3</c:v>
                </c:pt>
                <c:pt idx="3637">
                  <c:v>2.5256873887836619E-3</c:v>
                </c:pt>
                <c:pt idx="3638">
                  <c:v>2.5830893748924281E-3</c:v>
                </c:pt>
                <c:pt idx="3639">
                  <c:v>2.4682854026749452E-3</c:v>
                </c:pt>
                <c:pt idx="3640">
                  <c:v>2.0090695138051781E-3</c:v>
                </c:pt>
                <c:pt idx="3641">
                  <c:v>1.5498536249354388E-3</c:v>
                </c:pt>
                <c:pt idx="3642">
                  <c:v>1.5498536249354388E-3</c:v>
                </c:pt>
                <c:pt idx="3643">
                  <c:v>1.9516675276964848E-3</c:v>
                </c:pt>
                <c:pt idx="3644">
                  <c:v>2.2960794443487747E-3</c:v>
                </c:pt>
                <c:pt idx="3645">
                  <c:v>2.1812754721313634E-3</c:v>
                </c:pt>
                <c:pt idx="3646">
                  <c:v>1.8942655415877759E-3</c:v>
                </c:pt>
                <c:pt idx="3647">
                  <c:v>1.8368635554790221E-3</c:v>
                </c:pt>
                <c:pt idx="3648">
                  <c:v>2.0090695138051781E-3</c:v>
                </c:pt>
                <c:pt idx="3649">
                  <c:v>1.9516675276964848E-3</c:v>
                </c:pt>
                <c:pt idx="3650">
                  <c:v>1.492451638826729E-3</c:v>
                </c:pt>
                <c:pt idx="3651">
                  <c:v>7.4622581941337135E-4</c:v>
                </c:pt>
                <c:pt idx="3652">
                  <c:v>4.0181390276103579E-4</c:v>
                </c:pt>
                <c:pt idx="3653">
                  <c:v>5.1661787497847523E-4</c:v>
                </c:pt>
                <c:pt idx="3654">
                  <c:v>9.184317777395101E-4</c:v>
                </c:pt>
                <c:pt idx="3655">
                  <c:v>1.2054417082831067E-3</c:v>
                </c:pt>
                <c:pt idx="3656">
                  <c:v>1.2628436943918303E-3</c:v>
                </c:pt>
                <c:pt idx="3657">
                  <c:v>1.0906377360656821E-3</c:v>
                </c:pt>
                <c:pt idx="3658">
                  <c:v>8.0362780552207201E-4</c:v>
                </c:pt>
                <c:pt idx="3659">
                  <c:v>6.3142184719591646E-4</c:v>
                </c:pt>
                <c:pt idx="3660">
                  <c:v>7.4622581941337135E-4</c:v>
                </c:pt>
                <c:pt idx="3661">
                  <c:v>1.0332357499569541E-3</c:v>
                </c:pt>
                <c:pt idx="3662">
                  <c:v>1.3776476666092835E-3</c:v>
                </c:pt>
                <c:pt idx="3663">
                  <c:v>1.5498536249354388E-3</c:v>
                </c:pt>
                <c:pt idx="3664">
                  <c:v>1.492451638826729E-3</c:v>
                </c:pt>
                <c:pt idx="3665">
                  <c:v>1.5498536249354388E-3</c:v>
                </c:pt>
                <c:pt idx="3666">
                  <c:v>1.7794615693703195E-3</c:v>
                </c:pt>
                <c:pt idx="3667">
                  <c:v>2.0664714999138927E-3</c:v>
                </c:pt>
                <c:pt idx="3668">
                  <c:v>2.123873486022638E-3</c:v>
                </c:pt>
                <c:pt idx="3669">
                  <c:v>1.8368635554790221E-3</c:v>
                </c:pt>
                <c:pt idx="3670">
                  <c:v>1.607255611044144E-3</c:v>
                </c:pt>
                <c:pt idx="3671">
                  <c:v>1.607255611044144E-3</c:v>
                </c:pt>
                <c:pt idx="3672">
                  <c:v>1.9516675276964848E-3</c:v>
                </c:pt>
                <c:pt idx="3673">
                  <c:v>2.2960794443487747E-3</c:v>
                </c:pt>
                <c:pt idx="3674">
                  <c:v>2.5256873887836619E-3</c:v>
                </c:pt>
                <c:pt idx="3675">
                  <c:v>2.5256873887836619E-3</c:v>
                </c:pt>
                <c:pt idx="3676">
                  <c:v>2.4682854026749452E-3</c:v>
                </c:pt>
                <c:pt idx="3677">
                  <c:v>2.5830893748924281E-3</c:v>
                </c:pt>
                <c:pt idx="3678">
                  <c:v>2.9275012915447396E-3</c:v>
                </c:pt>
                <c:pt idx="3679">
                  <c:v>3.1571092359796056E-3</c:v>
                </c:pt>
                <c:pt idx="3680">
                  <c:v>3.2145112220883418E-3</c:v>
                </c:pt>
                <c:pt idx="3681">
                  <c:v>3.0997072498708815E-3</c:v>
                </c:pt>
                <c:pt idx="3682">
                  <c:v>3.0997072498708815E-3</c:v>
                </c:pt>
                <c:pt idx="3683">
                  <c:v>3.3867171804144486E-3</c:v>
                </c:pt>
                <c:pt idx="3684">
                  <c:v>3.788531083175554E-3</c:v>
                </c:pt>
                <c:pt idx="3685">
                  <c:v>4.0755410137191224E-3</c:v>
                </c:pt>
                <c:pt idx="3686">
                  <c:v>4.1329429998277984E-3</c:v>
                </c:pt>
                <c:pt idx="3687">
                  <c:v>4.1903449859365133E-3</c:v>
                </c:pt>
                <c:pt idx="3688">
                  <c:v>4.4773549164801134E-3</c:v>
                </c:pt>
                <c:pt idx="3689">
                  <c:v>4.8217668331324414E-3</c:v>
                </c:pt>
                <c:pt idx="3690">
                  <c:v>5.1087767636760293E-3</c:v>
                </c:pt>
                <c:pt idx="3691">
                  <c:v>5.1661787497847434E-3</c:v>
                </c:pt>
                <c:pt idx="3692">
                  <c:v>5.1661787497847434E-3</c:v>
                </c:pt>
                <c:pt idx="3693">
                  <c:v>5.1661787497847434E-3</c:v>
                </c:pt>
                <c:pt idx="3694">
                  <c:v>5.3957866942196892E-3</c:v>
                </c:pt>
                <c:pt idx="3695">
                  <c:v>5.6827966247632788E-3</c:v>
                </c:pt>
                <c:pt idx="3696">
                  <c:v>6.0272085414155322E-3</c:v>
                </c:pt>
                <c:pt idx="3697">
                  <c:v>6.3716204580679123E-3</c:v>
                </c:pt>
                <c:pt idx="3698">
                  <c:v>6.601228402502878E-3</c:v>
                </c:pt>
                <c:pt idx="3699">
                  <c:v>6.8308363469376104E-3</c:v>
                </c:pt>
                <c:pt idx="3700">
                  <c:v>7.0604442913724834E-3</c:v>
                </c:pt>
                <c:pt idx="3701">
                  <c:v>7.3474542219160791E-3</c:v>
                </c:pt>
                <c:pt idx="3702">
                  <c:v>7.6344641524597077E-3</c:v>
                </c:pt>
                <c:pt idx="3703">
                  <c:v>7.9214740830033954E-3</c:v>
                </c:pt>
                <c:pt idx="3704">
                  <c:v>8.2658859996557355E-3</c:v>
                </c:pt>
                <c:pt idx="3705">
                  <c:v>8.7251018885253547E-3</c:v>
                </c:pt>
                <c:pt idx="3706">
                  <c:v>9.3565237357214441E-3</c:v>
                </c:pt>
                <c:pt idx="3707">
                  <c:v>9.9879455829171727E-3</c:v>
                </c:pt>
                <c:pt idx="3708">
                  <c:v>1.0389759485678251E-2</c:v>
                </c:pt>
                <c:pt idx="3709">
                  <c:v>1.0389759485678251E-2</c:v>
                </c:pt>
                <c:pt idx="3710">
                  <c:v>1.0160151541243412E-2</c:v>
                </c:pt>
                <c:pt idx="3711">
                  <c:v>1.010274955513461E-2</c:v>
                </c:pt>
                <c:pt idx="3712">
                  <c:v>1.0561965444004381E-2</c:v>
                </c:pt>
                <c:pt idx="3713">
                  <c:v>1.1365593249526662E-2</c:v>
                </c:pt>
                <c:pt idx="3714">
                  <c:v>1.2226623041157332E-2</c:v>
                </c:pt>
                <c:pt idx="3715">
                  <c:v>1.2800642902244242E-2</c:v>
                </c:pt>
                <c:pt idx="3716">
                  <c:v>1.3087652832788031E-2</c:v>
                </c:pt>
                <c:pt idx="3717">
                  <c:v>1.3087652832788031E-2</c:v>
                </c:pt>
                <c:pt idx="3718">
                  <c:v>1.3087652832788031E-2</c:v>
                </c:pt>
                <c:pt idx="3719">
                  <c:v>1.337466276333161E-2</c:v>
                </c:pt>
                <c:pt idx="3720">
                  <c:v>1.4006084610527634E-2</c:v>
                </c:pt>
                <c:pt idx="3721">
                  <c:v>1.4809712416049592E-2</c:v>
                </c:pt>
                <c:pt idx="3722">
                  <c:v>1.5383732277136805E-2</c:v>
                </c:pt>
                <c:pt idx="3723">
                  <c:v>1.5670742207680419E-2</c:v>
                </c:pt>
                <c:pt idx="3724">
                  <c:v>1.5900350152115463E-2</c:v>
                </c:pt>
                <c:pt idx="3725">
                  <c:v>1.6244762068767814E-2</c:v>
                </c:pt>
                <c:pt idx="3726">
                  <c:v>1.6703977957637544E-2</c:v>
                </c:pt>
                <c:pt idx="3727">
                  <c:v>1.7277997818724519E-2</c:v>
                </c:pt>
                <c:pt idx="3728">
                  <c:v>1.7794615693703043E-2</c:v>
                </c:pt>
                <c:pt idx="3729">
                  <c:v>1.8196429596464257E-2</c:v>
                </c:pt>
                <c:pt idx="3730">
                  <c:v>1.8598243499225071E-2</c:v>
                </c:pt>
                <c:pt idx="3731">
                  <c:v>1.9114861374203561E-2</c:v>
                </c:pt>
                <c:pt idx="3732">
                  <c:v>1.9688881235291052E-2</c:v>
                </c:pt>
                <c:pt idx="3733">
                  <c:v>2.0205499110269268E-2</c:v>
                </c:pt>
                <c:pt idx="3734">
                  <c:v>2.0549911026921899E-2</c:v>
                </c:pt>
                <c:pt idx="3735">
                  <c:v>2.0779518971356412E-2</c:v>
                </c:pt>
                <c:pt idx="3736">
                  <c:v>2.118133287411789E-2</c:v>
                </c:pt>
                <c:pt idx="3737">
                  <c:v>2.1697950749096011E-2</c:v>
                </c:pt>
                <c:pt idx="3738">
                  <c:v>2.2214568624074858E-2</c:v>
                </c:pt>
                <c:pt idx="3739">
                  <c:v>2.2558980540726768E-2</c:v>
                </c:pt>
                <c:pt idx="3740">
                  <c:v>2.2673784512944588E-2</c:v>
                </c:pt>
                <c:pt idx="3741">
                  <c:v>2.2960794443487743E-2</c:v>
                </c:pt>
                <c:pt idx="3742">
                  <c:v>2.3592216290683633E-2</c:v>
                </c:pt>
                <c:pt idx="3743">
                  <c:v>2.4395844096205752E-2</c:v>
                </c:pt>
                <c:pt idx="3744">
                  <c:v>2.496986395729292E-2</c:v>
                </c:pt>
                <c:pt idx="3745">
                  <c:v>2.5199471901727798E-2</c:v>
                </c:pt>
                <c:pt idx="3746">
                  <c:v>2.5314275873945292E-2</c:v>
                </c:pt>
                <c:pt idx="3747">
                  <c:v>2.5830893748924208E-2</c:v>
                </c:pt>
                <c:pt idx="3748">
                  <c:v>2.6519717582228916E-2</c:v>
                </c:pt>
                <c:pt idx="3749">
                  <c:v>2.7208541415533215E-2</c:v>
                </c:pt>
                <c:pt idx="3750">
                  <c:v>2.7667757304402792E-2</c:v>
                </c:pt>
                <c:pt idx="3751">
                  <c:v>2.7897365248837659E-2</c:v>
                </c:pt>
                <c:pt idx="3752">
                  <c:v>2.8299179151598648E-2</c:v>
                </c:pt>
                <c:pt idx="3753">
                  <c:v>2.8988002984903456E-2</c:v>
                </c:pt>
                <c:pt idx="3754">
                  <c:v>2.9619424832099187E-2</c:v>
                </c:pt>
                <c:pt idx="3755">
                  <c:v>3.0078640720969461E-2</c:v>
                </c:pt>
                <c:pt idx="3756">
                  <c:v>3.0308248665404255E-2</c:v>
                </c:pt>
                <c:pt idx="3757">
                  <c:v>3.0595258595947441E-2</c:v>
                </c:pt>
                <c:pt idx="3758">
                  <c:v>3.1054474484817244E-2</c:v>
                </c:pt>
                <c:pt idx="3759">
                  <c:v>3.1571092359795806E-2</c:v>
                </c:pt>
                <c:pt idx="3760">
                  <c:v>3.1972906262556791E-2</c:v>
                </c:pt>
                <c:pt idx="3761">
                  <c:v>3.2317318179209666E-2</c:v>
                </c:pt>
                <c:pt idx="3762">
                  <c:v>3.2661730095861485E-2</c:v>
                </c:pt>
                <c:pt idx="3763">
                  <c:v>3.329315194305723E-2</c:v>
                </c:pt>
                <c:pt idx="3764">
                  <c:v>3.3981975776362382E-2</c:v>
                </c:pt>
                <c:pt idx="3765">
                  <c:v>3.4441191665231616E-2</c:v>
                </c:pt>
                <c:pt idx="3766">
                  <c:v>3.467079960966668E-2</c:v>
                </c:pt>
                <c:pt idx="3767">
                  <c:v>3.4900407554101412E-2</c:v>
                </c:pt>
                <c:pt idx="3768">
                  <c:v>3.5417025429080248E-2</c:v>
                </c:pt>
                <c:pt idx="3769">
                  <c:v>3.6048447276276235E-2</c:v>
                </c:pt>
                <c:pt idx="3770">
                  <c:v>3.6737271109580485E-2</c:v>
                </c:pt>
                <c:pt idx="3771">
                  <c:v>3.7368692956776389E-2</c:v>
                </c:pt>
                <c:pt idx="3772">
                  <c:v>3.8000114803972251E-2</c:v>
                </c:pt>
                <c:pt idx="3773">
                  <c:v>3.8631536651168245E-2</c:v>
                </c:pt>
                <c:pt idx="3774">
                  <c:v>3.9033350553929896E-2</c:v>
                </c:pt>
                <c:pt idx="3775">
                  <c:v>3.9090752540037882E-2</c:v>
                </c:pt>
                <c:pt idx="3776">
                  <c:v>3.8918546581711802E-2</c:v>
                </c:pt>
                <c:pt idx="3777">
                  <c:v>3.8975948567821148E-2</c:v>
                </c:pt>
                <c:pt idx="3778">
                  <c:v>3.9492566442798922E-2</c:v>
                </c:pt>
                <c:pt idx="3779">
                  <c:v>4.0238792262212282E-2</c:v>
                </c:pt>
                <c:pt idx="3780">
                  <c:v>4.0812812123299513E-2</c:v>
                </c:pt>
                <c:pt idx="3781">
                  <c:v>4.1099822053843132E-2</c:v>
                </c:pt>
                <c:pt idx="3782">
                  <c:v>4.1386831984387175E-2</c:v>
                </c:pt>
                <c:pt idx="3783">
                  <c:v>4.1903449859365192E-2</c:v>
                </c:pt>
                <c:pt idx="3784">
                  <c:v>4.2592273692669803E-2</c:v>
                </c:pt>
                <c:pt idx="3785">
                  <c:v>4.3051489581539516E-2</c:v>
                </c:pt>
                <c:pt idx="3786">
                  <c:v>4.3281097525974387E-2</c:v>
                </c:pt>
                <c:pt idx="3787">
                  <c:v>4.3453303484300557E-2</c:v>
                </c:pt>
                <c:pt idx="3788">
                  <c:v>4.3797715400952883E-2</c:v>
                </c:pt>
                <c:pt idx="3789">
                  <c:v>4.4142127317605424E-2</c:v>
                </c:pt>
                <c:pt idx="3790">
                  <c:v>4.4256931289823498E-2</c:v>
                </c:pt>
                <c:pt idx="3791">
                  <c:v>4.4371735262040114E-2</c:v>
                </c:pt>
                <c:pt idx="3792">
                  <c:v>4.4601343206474756E-2</c:v>
                </c:pt>
                <c:pt idx="3793">
                  <c:v>4.5060559095344704E-2</c:v>
                </c:pt>
                <c:pt idx="3794">
                  <c:v>4.5519774984214514E-2</c:v>
                </c:pt>
                <c:pt idx="3795">
                  <c:v>4.5691980942541746E-2</c:v>
                </c:pt>
                <c:pt idx="3796">
                  <c:v>4.5806784914759049E-2</c:v>
                </c:pt>
                <c:pt idx="3797">
                  <c:v>4.6093794845302863E-2</c:v>
                </c:pt>
                <c:pt idx="3798">
                  <c:v>4.6495608748062682E-2</c:v>
                </c:pt>
                <c:pt idx="3799">
                  <c:v>4.6610412720280096E-2</c:v>
                </c:pt>
                <c:pt idx="3800">
                  <c:v>4.626600080362793E-2</c:v>
                </c:pt>
                <c:pt idx="3801">
                  <c:v>4.5921588886975485E-2</c:v>
                </c:pt>
                <c:pt idx="3802">
                  <c:v>4.6151196831410404E-2</c:v>
                </c:pt>
                <c:pt idx="3803">
                  <c:v>4.6840020664714856E-2</c:v>
                </c:pt>
                <c:pt idx="3804">
                  <c:v>4.7414040525802281E-2</c:v>
                </c:pt>
                <c:pt idx="3805">
                  <c:v>4.7414040525802281E-2</c:v>
                </c:pt>
                <c:pt idx="3806">
                  <c:v>4.7127030595258634E-2</c:v>
                </c:pt>
                <c:pt idx="3807">
                  <c:v>4.7184432581367307E-2</c:v>
                </c:pt>
                <c:pt idx="3808">
                  <c:v>4.7815854428563356E-2</c:v>
                </c:pt>
                <c:pt idx="3809">
                  <c:v>4.8619482234085333E-2</c:v>
                </c:pt>
                <c:pt idx="3810">
                  <c:v>4.9021296136847317E-2</c:v>
                </c:pt>
                <c:pt idx="3811">
                  <c:v>4.8734286206302914E-2</c:v>
                </c:pt>
                <c:pt idx="3812">
                  <c:v>4.8275070317432965E-2</c:v>
                </c:pt>
                <c:pt idx="3813">
                  <c:v>4.8102864359107024E-2</c:v>
                </c:pt>
                <c:pt idx="3814">
                  <c:v>4.8217668331324334E-2</c:v>
                </c:pt>
                <c:pt idx="3815">
                  <c:v>4.8389874289650407E-2</c:v>
                </c:pt>
                <c:pt idx="3816">
                  <c:v>4.8389874289650407E-2</c:v>
                </c:pt>
                <c:pt idx="3817">
                  <c:v>4.8332472303542519E-2</c:v>
                </c:pt>
                <c:pt idx="3818">
                  <c:v>4.8275070317432965E-2</c:v>
                </c:pt>
                <c:pt idx="3819">
                  <c:v>4.8332472303542519E-2</c:v>
                </c:pt>
                <c:pt idx="3820">
                  <c:v>4.8275070317432965E-2</c:v>
                </c:pt>
                <c:pt idx="3821">
                  <c:v>4.8045462372998046E-2</c:v>
                </c:pt>
                <c:pt idx="3822">
                  <c:v>4.7528844498019626E-2</c:v>
                </c:pt>
                <c:pt idx="3823">
                  <c:v>4.7012226623042434E-2</c:v>
                </c:pt>
                <c:pt idx="3824">
                  <c:v>4.6667814706388817E-2</c:v>
                </c:pt>
                <c:pt idx="3825">
                  <c:v>4.6610412720280096E-2</c:v>
                </c:pt>
                <c:pt idx="3826">
                  <c:v>4.6667814706388817E-2</c:v>
                </c:pt>
                <c:pt idx="3827">
                  <c:v>4.6725216692497545E-2</c:v>
                </c:pt>
                <c:pt idx="3828">
                  <c:v>4.6380804775845302E-2</c:v>
                </c:pt>
                <c:pt idx="3829">
                  <c:v>4.5749382928649412E-2</c:v>
                </c:pt>
                <c:pt idx="3830">
                  <c:v>4.5060559095344704E-2</c:v>
                </c:pt>
                <c:pt idx="3831">
                  <c:v>4.4601343206474756E-2</c:v>
                </c:pt>
                <c:pt idx="3832">
                  <c:v>4.4371735262040114E-2</c:v>
                </c:pt>
                <c:pt idx="3833">
                  <c:v>4.4027323345387913E-2</c:v>
                </c:pt>
                <c:pt idx="3834">
                  <c:v>4.3682911428735927E-2</c:v>
                </c:pt>
                <c:pt idx="3835">
                  <c:v>4.3338499512083489E-2</c:v>
                </c:pt>
                <c:pt idx="3836">
                  <c:v>4.2994087595431399E-2</c:v>
                </c:pt>
                <c:pt idx="3837">
                  <c:v>4.2592273692669803E-2</c:v>
                </c:pt>
                <c:pt idx="3838">
                  <c:v>4.2133057803800701E-2</c:v>
                </c:pt>
                <c:pt idx="3839">
                  <c:v>4.1731243901039022E-2</c:v>
                </c:pt>
                <c:pt idx="3840">
                  <c:v>4.1329429998277954E-2</c:v>
                </c:pt>
                <c:pt idx="3841">
                  <c:v>4.0927616095517039E-2</c:v>
                </c:pt>
                <c:pt idx="3842">
                  <c:v>4.0468400206647534E-2</c:v>
                </c:pt>
                <c:pt idx="3843">
                  <c:v>3.983697835945145E-2</c:v>
                </c:pt>
                <c:pt idx="3844">
                  <c:v>3.9262958498364232E-2</c:v>
                </c:pt>
                <c:pt idx="3845">
                  <c:v>3.8746340623385681E-2</c:v>
                </c:pt>
                <c:pt idx="3846">
                  <c:v>3.8344526720624585E-2</c:v>
                </c:pt>
                <c:pt idx="3847">
                  <c:v>3.7942712817864217E-2</c:v>
                </c:pt>
                <c:pt idx="3848">
                  <c:v>3.742609494288502E-2</c:v>
                </c:pt>
                <c:pt idx="3849">
                  <c:v>3.6622467137362995E-2</c:v>
                </c:pt>
                <c:pt idx="3850">
                  <c:v>3.5589231387406071E-2</c:v>
                </c:pt>
                <c:pt idx="3851">
                  <c:v>3.4441191665231616E-2</c:v>
                </c:pt>
                <c:pt idx="3852">
                  <c:v>3.3407955915274887E-2</c:v>
                </c:pt>
                <c:pt idx="3853">
                  <c:v>3.2719132081970664E-2</c:v>
                </c:pt>
                <c:pt idx="3854">
                  <c:v>3.2087710234774663E-2</c:v>
                </c:pt>
                <c:pt idx="3855">
                  <c:v>3.1341484415360811E-2</c:v>
                </c:pt>
                <c:pt idx="3856">
                  <c:v>3.0480454623729999E-2</c:v>
                </c:pt>
                <c:pt idx="3857">
                  <c:v>2.9619424832099187E-2</c:v>
                </c:pt>
                <c:pt idx="3858">
                  <c:v>2.8988002984903456E-2</c:v>
                </c:pt>
                <c:pt idx="3859">
                  <c:v>2.8356581137706876E-2</c:v>
                </c:pt>
                <c:pt idx="3860">
                  <c:v>2.7725159290511447E-2</c:v>
                </c:pt>
                <c:pt idx="3861">
                  <c:v>2.7093737443316137E-2</c:v>
                </c:pt>
                <c:pt idx="3862">
                  <c:v>2.6347511623902233E-2</c:v>
                </c:pt>
                <c:pt idx="3863">
                  <c:v>2.5601285804488842E-2</c:v>
                </c:pt>
                <c:pt idx="3864">
                  <c:v>2.4855059985075652E-2</c:v>
                </c:pt>
                <c:pt idx="3865">
                  <c:v>2.405143217955372E-2</c:v>
                </c:pt>
                <c:pt idx="3866">
                  <c:v>2.319040238792263E-2</c:v>
                </c:pt>
                <c:pt idx="3867">
                  <c:v>2.2444176568509871E-2</c:v>
                </c:pt>
                <c:pt idx="3868">
                  <c:v>2.1640548762987242E-2</c:v>
                </c:pt>
                <c:pt idx="3869">
                  <c:v>2.0722116985247688E-2</c:v>
                </c:pt>
                <c:pt idx="3870">
                  <c:v>1.9861087193617236E-2</c:v>
                </c:pt>
                <c:pt idx="3871">
                  <c:v>1.9057459388094829E-2</c:v>
                </c:pt>
                <c:pt idx="3872">
                  <c:v>1.831123356868148E-2</c:v>
                </c:pt>
                <c:pt idx="3873">
                  <c:v>1.7622409735376938E-2</c:v>
                </c:pt>
                <c:pt idx="3874">
                  <c:v>1.6933585902072359E-2</c:v>
                </c:pt>
                <c:pt idx="3875">
                  <c:v>1.6302164054876341E-2</c:v>
                </c:pt>
                <c:pt idx="3876">
                  <c:v>1.5785546179897823E-2</c:v>
                </c:pt>
                <c:pt idx="3877">
                  <c:v>1.5211526318810863E-2</c:v>
                </c:pt>
                <c:pt idx="3878">
                  <c:v>1.4465300499397331E-2</c:v>
                </c:pt>
                <c:pt idx="3879">
                  <c:v>1.337466276333161E-2</c:v>
                </c:pt>
                <c:pt idx="3880">
                  <c:v>1.234142701337468E-2</c:v>
                </c:pt>
                <c:pt idx="3881">
                  <c:v>1.1480397221743882E-2</c:v>
                </c:pt>
                <c:pt idx="3882">
                  <c:v>1.0848975374547981E-2</c:v>
                </c:pt>
                <c:pt idx="3883">
                  <c:v>1.0217553527352045E-2</c:v>
                </c:pt>
                <c:pt idx="3884">
                  <c:v>9.4713277079387023E-3</c:v>
                </c:pt>
                <c:pt idx="3885">
                  <c:v>8.8399058607428003E-3</c:v>
                </c:pt>
                <c:pt idx="3886">
                  <c:v>8.5528959301993772E-3</c:v>
                </c:pt>
                <c:pt idx="3887">
                  <c:v>8.5528959301993772E-3</c:v>
                </c:pt>
                <c:pt idx="3888">
                  <c:v>8.2658859996557355E-3</c:v>
                </c:pt>
                <c:pt idx="3889">
                  <c:v>7.5196601802424122E-3</c:v>
                </c:pt>
                <c:pt idx="3890">
                  <c:v>6.4290224441766854E-3</c:v>
                </c:pt>
                <c:pt idx="3891">
                  <c:v>5.5105906664370576E-3</c:v>
                </c:pt>
                <c:pt idx="3892">
                  <c:v>5.1661787497847434E-3</c:v>
                </c:pt>
                <c:pt idx="3893">
                  <c:v>5.0513747775673039E-3</c:v>
                </c:pt>
                <c:pt idx="3894">
                  <c:v>4.7643648470237065E-3</c:v>
                </c:pt>
                <c:pt idx="3895">
                  <c:v>4.0181390276103554E-3</c:v>
                </c:pt>
                <c:pt idx="3896">
                  <c:v>2.984903277653462E-3</c:v>
                </c:pt>
                <c:pt idx="3897">
                  <c:v>2.1812754721313634E-3</c:v>
                </c:pt>
                <c:pt idx="3898">
                  <c:v>1.9516675276964848E-3</c:v>
                </c:pt>
                <c:pt idx="3899">
                  <c:v>2.0664714999138927E-3</c:v>
                </c:pt>
                <c:pt idx="3900">
                  <c:v>2.0664714999138927E-3</c:v>
                </c:pt>
                <c:pt idx="3901">
                  <c:v>1.5498536249354388E-3</c:v>
                </c:pt>
                <c:pt idx="3902">
                  <c:v>6.3142184719591646E-4</c:v>
                </c:pt>
                <c:pt idx="3903">
                  <c:v>-2.296079444348775E-4</c:v>
                </c:pt>
                <c:pt idx="3904">
                  <c:v>-6.3142184719591646E-4</c:v>
                </c:pt>
                <c:pt idx="3905">
                  <c:v>-8.0362780552207201E-4</c:v>
                </c:pt>
                <c:pt idx="3906">
                  <c:v>-1.0906377360656821E-3</c:v>
                </c:pt>
                <c:pt idx="3907">
                  <c:v>-1.7220595832616093E-3</c:v>
                </c:pt>
                <c:pt idx="3908">
                  <c:v>-2.2386774582400892E-3</c:v>
                </c:pt>
                <c:pt idx="3909">
                  <c:v>-2.3534814304575014E-3</c:v>
                </c:pt>
                <c:pt idx="3910">
                  <c:v>-2.1812754721313634E-3</c:v>
                </c:pt>
                <c:pt idx="3911">
                  <c:v>-2.123873486022638E-3</c:v>
                </c:pt>
                <c:pt idx="3912">
                  <c:v>-2.6404913610011491E-3</c:v>
                </c:pt>
                <c:pt idx="3913">
                  <c:v>-3.3867171804144486E-3</c:v>
                </c:pt>
                <c:pt idx="3914">
                  <c:v>-3.9033350553930005E-3</c:v>
                </c:pt>
                <c:pt idx="3915">
                  <c:v>-3.7311290970668057E-3</c:v>
                </c:pt>
                <c:pt idx="3916">
                  <c:v>-3.3293151943057228E-3</c:v>
                </c:pt>
                <c:pt idx="3917">
                  <c:v>-3.2719132081970768E-3</c:v>
                </c:pt>
                <c:pt idx="3918">
                  <c:v>-3.788531083175554E-3</c:v>
                </c:pt>
                <c:pt idx="3919">
                  <c:v>-4.3625509442626713E-3</c:v>
                </c:pt>
                <c:pt idx="3920">
                  <c:v>-4.5921588886975485E-3</c:v>
                </c:pt>
                <c:pt idx="3921">
                  <c:v>-4.3625509442626713E-3</c:v>
                </c:pt>
                <c:pt idx="3922">
                  <c:v>-4.1329429998277984E-3</c:v>
                </c:pt>
                <c:pt idx="3923">
                  <c:v>-4.247746972045237E-3</c:v>
                </c:pt>
                <c:pt idx="3924">
                  <c:v>-4.6495608748062713E-3</c:v>
                </c:pt>
                <c:pt idx="3925">
                  <c:v>-4.7643648470237065E-3</c:v>
                </c:pt>
                <c:pt idx="3926">
                  <c:v>-4.5921588886975485E-3</c:v>
                </c:pt>
                <c:pt idx="3927">
                  <c:v>-4.4773549164801134E-3</c:v>
                </c:pt>
                <c:pt idx="3928">
                  <c:v>-4.7643648470237065E-3</c:v>
                </c:pt>
                <c:pt idx="3929">
                  <c:v>-5.2809827220022237E-3</c:v>
                </c:pt>
                <c:pt idx="3930">
                  <c:v>-5.3957866942196892E-3</c:v>
                </c:pt>
                <c:pt idx="3931">
                  <c:v>-5.1661787497847434E-3</c:v>
                </c:pt>
                <c:pt idx="3932">
                  <c:v>-4.7643648470237065E-3</c:v>
                </c:pt>
                <c:pt idx="3933">
                  <c:v>-4.7069628609149924E-3</c:v>
                </c:pt>
                <c:pt idx="3934">
                  <c:v>-4.8217668331324414E-3</c:v>
                </c:pt>
                <c:pt idx="3935">
                  <c:v>-4.9365708053499147E-3</c:v>
                </c:pt>
                <c:pt idx="3936">
                  <c:v>-4.9365708053499147E-3</c:v>
                </c:pt>
                <c:pt idx="3937">
                  <c:v>-4.8791688192412032E-3</c:v>
                </c:pt>
                <c:pt idx="3938">
                  <c:v>-4.5921588886975485E-3</c:v>
                </c:pt>
                <c:pt idx="3939">
                  <c:v>-4.1903449859365133E-3</c:v>
                </c:pt>
                <c:pt idx="3940">
                  <c:v>-3.7311290970668057E-3</c:v>
                </c:pt>
                <c:pt idx="3941">
                  <c:v>-3.5015211526319596E-3</c:v>
                </c:pt>
                <c:pt idx="3942">
                  <c:v>-3.788531083175554E-3</c:v>
                </c:pt>
                <c:pt idx="3943">
                  <c:v>-4.1329429998277984E-3</c:v>
                </c:pt>
                <c:pt idx="3944">
                  <c:v>-4.1329429998277984E-3</c:v>
                </c:pt>
                <c:pt idx="3945">
                  <c:v>-3.6737271109580829E-3</c:v>
                </c:pt>
                <c:pt idx="3946">
                  <c:v>-3.2145112220883418E-3</c:v>
                </c:pt>
                <c:pt idx="3947">
                  <c:v>-3.0423052637621483E-3</c:v>
                </c:pt>
                <c:pt idx="3948">
                  <c:v>-3.1571092359796056E-3</c:v>
                </c:pt>
                <c:pt idx="3949">
                  <c:v>-3.1571092359796056E-3</c:v>
                </c:pt>
                <c:pt idx="3950">
                  <c:v>-2.6978933471098476E-3</c:v>
                </c:pt>
                <c:pt idx="3951">
                  <c:v>-1.9516675276964848E-3</c:v>
                </c:pt>
                <c:pt idx="3952">
                  <c:v>-1.2628436943918303E-3</c:v>
                </c:pt>
                <c:pt idx="3953">
                  <c:v>-8.0362780552207201E-4</c:v>
                </c:pt>
                <c:pt idx="3954">
                  <c:v>-7.4622581941337135E-4</c:v>
                </c:pt>
                <c:pt idx="3955">
                  <c:v>-8.0362780552207201E-4</c:v>
                </c:pt>
                <c:pt idx="3956">
                  <c:v>-8.0362780552207201E-4</c:v>
                </c:pt>
                <c:pt idx="3957">
                  <c:v>-4.5921588886975489E-4</c:v>
                </c:pt>
                <c:pt idx="3958">
                  <c:v>5.7401986108720492E-5</c:v>
                </c:pt>
                <c:pt idx="3959">
                  <c:v>5.1661787497847523E-4</c:v>
                </c:pt>
                <c:pt idx="3960">
                  <c:v>6.8882383330464163E-4</c:v>
                </c:pt>
                <c:pt idx="3961">
                  <c:v>8.6102979163080867E-4</c:v>
                </c:pt>
                <c:pt idx="3962">
                  <c:v>1.2054417082831067E-3</c:v>
                </c:pt>
                <c:pt idx="3963">
                  <c:v>1.8942655415877759E-3</c:v>
                </c:pt>
                <c:pt idx="3964">
                  <c:v>2.5830893748924281E-3</c:v>
                </c:pt>
                <c:pt idx="3965">
                  <c:v>3.0423052637621483E-3</c:v>
                </c:pt>
                <c:pt idx="3966">
                  <c:v>3.3293151943057228E-3</c:v>
                </c:pt>
                <c:pt idx="3967">
                  <c:v>3.7311290970668057E-3</c:v>
                </c:pt>
                <c:pt idx="3968">
                  <c:v>4.1329429998277984E-3</c:v>
                </c:pt>
                <c:pt idx="3969">
                  <c:v>4.4773549164801134E-3</c:v>
                </c:pt>
                <c:pt idx="3970">
                  <c:v>4.7069628609149924E-3</c:v>
                </c:pt>
                <c:pt idx="3971">
                  <c:v>4.8791688192412032E-3</c:v>
                </c:pt>
                <c:pt idx="3972">
                  <c:v>5.2235807358934792E-3</c:v>
                </c:pt>
                <c:pt idx="3973">
                  <c:v>5.6827966247632788E-3</c:v>
                </c:pt>
                <c:pt idx="3974">
                  <c:v>6.1420125136329804E-3</c:v>
                </c:pt>
                <c:pt idx="3975">
                  <c:v>6.6586303886114534E-3</c:v>
                </c:pt>
                <c:pt idx="3976">
                  <c:v>7.4048562080248122E-3</c:v>
                </c:pt>
                <c:pt idx="3977">
                  <c:v>8.2658859996557355E-3</c:v>
                </c:pt>
                <c:pt idx="3978">
                  <c:v>8.8973078468515005E-3</c:v>
                </c:pt>
                <c:pt idx="3979">
                  <c:v>9.0121118190691421E-3</c:v>
                </c:pt>
                <c:pt idx="3980">
                  <c:v>8.8973078468515005E-3</c:v>
                </c:pt>
                <c:pt idx="3981">
                  <c:v>9.2417197635038181E-3</c:v>
                </c:pt>
                <c:pt idx="3982">
                  <c:v>9.8731416106998295E-3</c:v>
                </c:pt>
                <c:pt idx="3983">
                  <c:v>1.0561965444004381E-2</c:v>
                </c:pt>
                <c:pt idx="3984">
                  <c:v>1.0963779346765802E-2</c:v>
                </c:pt>
                <c:pt idx="3985">
                  <c:v>1.1422995235635417E-2</c:v>
                </c:pt>
                <c:pt idx="3986">
                  <c:v>1.2226623041157332E-2</c:v>
                </c:pt>
                <c:pt idx="3987">
                  <c:v>1.3202456805005496E-2</c:v>
                </c:pt>
                <c:pt idx="3988">
                  <c:v>1.3661672693875439E-2</c:v>
                </c:pt>
                <c:pt idx="3989">
                  <c:v>1.3661672693875439E-2</c:v>
                </c:pt>
                <c:pt idx="3990">
                  <c:v>1.3546868721657942E-2</c:v>
                </c:pt>
                <c:pt idx="3991">
                  <c:v>1.3948682624418845E-2</c:v>
                </c:pt>
                <c:pt idx="3992">
                  <c:v>1.4809712416049592E-2</c:v>
                </c:pt>
                <c:pt idx="3993">
                  <c:v>1.5555938235463052E-2</c:v>
                </c:pt>
                <c:pt idx="3994">
                  <c:v>1.5785546179897823E-2</c:v>
                </c:pt>
                <c:pt idx="3995">
                  <c:v>1.5670742207680419E-2</c:v>
                </c:pt>
                <c:pt idx="3996">
                  <c:v>1.5728144193789127E-2</c:v>
                </c:pt>
                <c:pt idx="3997">
                  <c:v>1.6187360082658881E-2</c:v>
                </c:pt>
                <c:pt idx="3998">
                  <c:v>1.6990987888180965E-2</c:v>
                </c:pt>
                <c:pt idx="3999">
                  <c:v>1.7622409735376938E-2</c:v>
                </c:pt>
                <c:pt idx="4000">
                  <c:v>1.7966821652029383E-2</c:v>
                </c:pt>
              </c:numCache>
            </c:numRef>
          </c:yVal>
          <c:smooth val="1"/>
          <c:extLst>
            <c:ext xmlns:c16="http://schemas.microsoft.com/office/drawing/2014/chart" uri="{C3380CC4-5D6E-409C-BE32-E72D297353CC}">
              <c16:uniqueId val="{00000002-1D2A-4376-BE95-FD1B27B7BDF4}"/>
            </c:ext>
          </c:extLst>
        </c:ser>
        <c:dLbls>
          <c:showLegendKey val="0"/>
          <c:showVal val="0"/>
          <c:showCatName val="0"/>
          <c:showSerName val="0"/>
          <c:showPercent val="0"/>
          <c:showBubbleSize val="0"/>
        </c:dLbls>
        <c:axId val="168601472"/>
        <c:axId val="168620032"/>
      </c:scatterChart>
      <c:valAx>
        <c:axId val="168601472"/>
        <c:scaling>
          <c:orientation val="minMax"/>
          <c:max val="100"/>
          <c:min val="0"/>
        </c:scaling>
        <c:delete val="0"/>
        <c:axPos val="b"/>
        <c:title>
          <c:tx>
            <c:rich>
              <a:bodyPr/>
              <a:lstStyle/>
              <a:p>
                <a:pPr>
                  <a:defRPr/>
                </a:pPr>
                <a:r>
                  <a:rPr lang="en-US"/>
                  <a:t>Time (ns)</a:t>
                </a:r>
              </a:p>
            </c:rich>
          </c:tx>
          <c:overlay val="0"/>
        </c:title>
        <c:numFmt formatCode="General" sourceLinked="1"/>
        <c:majorTickMark val="out"/>
        <c:minorTickMark val="none"/>
        <c:tickLblPos val="nextTo"/>
        <c:spPr>
          <a:ln w="38100">
            <a:solidFill>
              <a:schemeClr val="tx1"/>
            </a:solidFill>
          </a:ln>
        </c:spPr>
        <c:crossAx val="168620032"/>
        <c:crosses val="autoZero"/>
        <c:crossBetween val="midCat"/>
      </c:valAx>
      <c:valAx>
        <c:axId val="168620032"/>
        <c:scaling>
          <c:orientation val="minMax"/>
          <c:max val="1"/>
          <c:min val="0"/>
        </c:scaling>
        <c:delete val="0"/>
        <c:axPos val="l"/>
        <c:title>
          <c:tx>
            <c:rich>
              <a:bodyPr rot="-5400000" vert="horz"/>
              <a:lstStyle/>
              <a:p>
                <a:pPr>
                  <a:defRPr/>
                </a:pPr>
                <a:r>
                  <a:rPr lang="en-US"/>
                  <a:t>Normalized Amplitude</a:t>
                </a:r>
              </a:p>
            </c:rich>
          </c:tx>
          <c:overlay val="0"/>
        </c:title>
        <c:numFmt formatCode="General" sourceLinked="1"/>
        <c:majorTickMark val="out"/>
        <c:minorTickMark val="none"/>
        <c:tickLblPos val="nextTo"/>
        <c:spPr>
          <a:ln w="38100">
            <a:solidFill>
              <a:schemeClr val="tx1"/>
            </a:solidFill>
          </a:ln>
        </c:spPr>
        <c:crossAx val="168601472"/>
        <c:crosses val="autoZero"/>
        <c:crossBetween val="midCat"/>
      </c:valAx>
      <c:spPr>
        <a:ln>
          <a:noFill/>
        </a:ln>
      </c:spPr>
    </c:plotArea>
    <c:legend>
      <c:legendPos val="r"/>
      <c:layout>
        <c:manualLayout>
          <c:xMode val="edge"/>
          <c:yMode val="edge"/>
          <c:x val="0.54282451522710362"/>
          <c:y val="0.18132028335332503"/>
          <c:w val="0.40003258472717296"/>
          <c:h val="0.46220980103271847"/>
        </c:manualLayout>
      </c:layout>
      <c:overlay val="0"/>
    </c:legend>
    <c:plotVisOnly val="1"/>
    <c:dispBlanksAs val="gap"/>
    <c:showDLblsOverMax val="0"/>
  </c:chart>
  <c:spPr>
    <a:ln>
      <a:noFill/>
    </a:ln>
  </c:spPr>
  <c:txPr>
    <a:bodyPr/>
    <a:lstStyle/>
    <a:p>
      <a:pPr>
        <a:defRPr sz="2000" b="1">
          <a:latin typeface="Arial" pitchFamily="34" charset="0"/>
          <a:cs typeface="Arial"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364374855951542"/>
          <c:y val="5.007587253414264E-2"/>
          <c:w val="0.78445984027059501"/>
          <c:h val="0.80273141122914426"/>
        </c:manualLayout>
      </c:layout>
      <c:scatterChart>
        <c:scatterStyle val="lineMarker"/>
        <c:varyColors val="0"/>
        <c:ser>
          <c:idx val="0"/>
          <c:order val="0"/>
          <c:tx>
            <c:v>0.8 MV/m</c:v>
          </c:tx>
          <c:spPr>
            <a:ln w="38100">
              <a:solidFill>
                <a:sysClr val="windowText" lastClr="000000">
                  <a:shade val="95000"/>
                  <a:satMod val="105000"/>
                </a:sysClr>
              </a:solidFill>
            </a:ln>
          </c:spPr>
          <c:marker>
            <c:symbol val="none"/>
          </c:marker>
          <c:xVal>
            <c:numRef>
              <c:f>'adjusted to 0'!$G$2:$G$3758</c:f>
              <c:numCache>
                <c:formatCode>General</c:formatCode>
                <c:ptCount val="3757"/>
                <c:pt idx="0">
                  <c:v>-5.4960010000000104</c:v>
                </c:pt>
                <c:pt idx="1">
                  <c:v>-5.488000999999997</c:v>
                </c:pt>
                <c:pt idx="2">
                  <c:v>-5.4800010000000174</c:v>
                </c:pt>
                <c:pt idx="3">
                  <c:v>-5.4720010000000094</c:v>
                </c:pt>
                <c:pt idx="4">
                  <c:v>-5.4640009999999855</c:v>
                </c:pt>
                <c:pt idx="5">
                  <c:v>-5.4560010000000174</c:v>
                </c:pt>
                <c:pt idx="6">
                  <c:v>-5.4480010000000094</c:v>
                </c:pt>
                <c:pt idx="7">
                  <c:v>-5.4400010000000334</c:v>
                </c:pt>
                <c:pt idx="8">
                  <c:v>-5.4320010000000138</c:v>
                </c:pt>
                <c:pt idx="9">
                  <c:v>-5.4240010000000041</c:v>
                </c:pt>
                <c:pt idx="10">
                  <c:v>-5.4160010000000334</c:v>
                </c:pt>
                <c:pt idx="11">
                  <c:v>-5.4080010000000129</c:v>
                </c:pt>
                <c:pt idx="12">
                  <c:v>-5.4000010000000032</c:v>
                </c:pt>
                <c:pt idx="13">
                  <c:v>-5.3920010000000218</c:v>
                </c:pt>
                <c:pt idx="14">
                  <c:v>-5.3840010000000085</c:v>
                </c:pt>
                <c:pt idx="15">
                  <c:v>-5.3760010000000023</c:v>
                </c:pt>
                <c:pt idx="16">
                  <c:v>-5.3680010000000209</c:v>
                </c:pt>
                <c:pt idx="17">
                  <c:v>-5.3600010000000085</c:v>
                </c:pt>
                <c:pt idx="18">
                  <c:v>-5.3520010000000005</c:v>
                </c:pt>
                <c:pt idx="19">
                  <c:v>-5.34400100000002</c:v>
                </c:pt>
                <c:pt idx="20">
                  <c:v>-5.3360010000000102</c:v>
                </c:pt>
                <c:pt idx="21">
                  <c:v>-5.3280009999999765</c:v>
                </c:pt>
                <c:pt idx="22">
                  <c:v>-5.3200010000000155</c:v>
                </c:pt>
                <c:pt idx="23">
                  <c:v>-5.3120010000000075</c:v>
                </c:pt>
                <c:pt idx="24">
                  <c:v>-5.3040009999999755</c:v>
                </c:pt>
                <c:pt idx="25">
                  <c:v>-5.2960010000000182</c:v>
                </c:pt>
                <c:pt idx="26">
                  <c:v>-5.2880010000000084</c:v>
                </c:pt>
                <c:pt idx="27">
                  <c:v>-5.2800009999999986</c:v>
                </c:pt>
                <c:pt idx="28">
                  <c:v>-5.2720010000000173</c:v>
                </c:pt>
                <c:pt idx="29">
                  <c:v>-5.2640010000000075</c:v>
                </c:pt>
                <c:pt idx="30">
                  <c:v>-5.2560009999999977</c:v>
                </c:pt>
                <c:pt idx="31">
                  <c:v>-5.2480010000000163</c:v>
                </c:pt>
                <c:pt idx="32">
                  <c:v>-5.2400010000000083</c:v>
                </c:pt>
                <c:pt idx="33">
                  <c:v>-5.2320009999999968</c:v>
                </c:pt>
                <c:pt idx="34">
                  <c:v>-5.2240010000000145</c:v>
                </c:pt>
                <c:pt idx="35">
                  <c:v>-5.2160010000000074</c:v>
                </c:pt>
                <c:pt idx="36">
                  <c:v>-5.2080009999999959</c:v>
                </c:pt>
                <c:pt idx="37">
                  <c:v>-5.2000010000000154</c:v>
                </c:pt>
                <c:pt idx="38">
                  <c:v>-5.1920010000000048</c:v>
                </c:pt>
                <c:pt idx="39">
                  <c:v>-5.1840009999999745</c:v>
                </c:pt>
                <c:pt idx="40">
                  <c:v>-5.1760010000000136</c:v>
                </c:pt>
                <c:pt idx="41">
                  <c:v>-5.1680009999999745</c:v>
                </c:pt>
                <c:pt idx="42">
                  <c:v>-5.1600010000000225</c:v>
                </c:pt>
                <c:pt idx="43">
                  <c:v>-5.1520010000000065</c:v>
                </c:pt>
                <c:pt idx="44">
                  <c:v>-5.1440009999999745</c:v>
                </c:pt>
                <c:pt idx="45">
                  <c:v>-5.1360010000000234</c:v>
                </c:pt>
                <c:pt idx="46">
                  <c:v>-5.1280010000000065</c:v>
                </c:pt>
                <c:pt idx="47">
                  <c:v>-5.1200009999999745</c:v>
                </c:pt>
                <c:pt idx="48">
                  <c:v>-5.1120010000000207</c:v>
                </c:pt>
                <c:pt idx="49">
                  <c:v>-5.1040010000000056</c:v>
                </c:pt>
                <c:pt idx="50">
                  <c:v>-5.0960010000000011</c:v>
                </c:pt>
                <c:pt idx="51">
                  <c:v>-5.0880010000000198</c:v>
                </c:pt>
                <c:pt idx="52">
                  <c:v>-5.08000100000001</c:v>
                </c:pt>
                <c:pt idx="53">
                  <c:v>-5.0720010000000002</c:v>
                </c:pt>
                <c:pt idx="54">
                  <c:v>-5.0640010000000055</c:v>
                </c:pt>
                <c:pt idx="55">
                  <c:v>-5.0560010000000091</c:v>
                </c:pt>
                <c:pt idx="56">
                  <c:v>-5.0480009999999975</c:v>
                </c:pt>
                <c:pt idx="57">
                  <c:v>-5.0400010000000179</c:v>
                </c:pt>
                <c:pt idx="58">
                  <c:v>-5.0320010000000082</c:v>
                </c:pt>
                <c:pt idx="59">
                  <c:v>-5.0240009999999655</c:v>
                </c:pt>
                <c:pt idx="60">
                  <c:v>-5.016001000000017</c:v>
                </c:pt>
                <c:pt idx="61">
                  <c:v>-5.0080010000000073</c:v>
                </c:pt>
                <c:pt idx="62">
                  <c:v>-5.0000009999999975</c:v>
                </c:pt>
                <c:pt idx="63">
                  <c:v>-4.9920010000000161</c:v>
                </c:pt>
                <c:pt idx="64">
                  <c:v>-4.9840010000000063</c:v>
                </c:pt>
                <c:pt idx="65">
                  <c:v>-4.9760009999999983</c:v>
                </c:pt>
                <c:pt idx="66">
                  <c:v>-4.9680010000000152</c:v>
                </c:pt>
                <c:pt idx="67">
                  <c:v>-4.9600010000000054</c:v>
                </c:pt>
                <c:pt idx="68">
                  <c:v>-4.9520009999999957</c:v>
                </c:pt>
                <c:pt idx="69">
                  <c:v>-4.9440010000000143</c:v>
                </c:pt>
                <c:pt idx="70">
                  <c:v>-4.9360010000000134</c:v>
                </c:pt>
                <c:pt idx="71">
                  <c:v>-4.9280009999999947</c:v>
                </c:pt>
                <c:pt idx="72">
                  <c:v>-4.9200010000000125</c:v>
                </c:pt>
                <c:pt idx="73">
                  <c:v>-4.9120010000000036</c:v>
                </c:pt>
                <c:pt idx="74">
                  <c:v>-4.9040009999999885</c:v>
                </c:pt>
                <c:pt idx="75">
                  <c:v>-4.8960010000000125</c:v>
                </c:pt>
                <c:pt idx="76">
                  <c:v>-4.8880010000000027</c:v>
                </c:pt>
                <c:pt idx="77">
                  <c:v>-4.8800010000000213</c:v>
                </c:pt>
                <c:pt idx="78">
                  <c:v>-4.8720010000000116</c:v>
                </c:pt>
                <c:pt idx="79">
                  <c:v>-4.8640009999999645</c:v>
                </c:pt>
                <c:pt idx="80">
                  <c:v>-4.8560010000000204</c:v>
                </c:pt>
                <c:pt idx="81">
                  <c:v>-4.8480010000000107</c:v>
                </c:pt>
                <c:pt idx="82">
                  <c:v>-4.8400010000000009</c:v>
                </c:pt>
                <c:pt idx="83">
                  <c:v>-4.8320010000000195</c:v>
                </c:pt>
                <c:pt idx="84">
                  <c:v>-4.8240009999999645</c:v>
                </c:pt>
                <c:pt idx="85">
                  <c:v>-4.816001</c:v>
                </c:pt>
                <c:pt idx="86">
                  <c:v>-4.8080010000000186</c:v>
                </c:pt>
                <c:pt idx="87">
                  <c:v>-4.8000010000000088</c:v>
                </c:pt>
                <c:pt idx="88">
                  <c:v>-4.7920009999999955</c:v>
                </c:pt>
                <c:pt idx="89">
                  <c:v>-4.7840010000000177</c:v>
                </c:pt>
                <c:pt idx="90">
                  <c:v>-4.7760010000000124</c:v>
                </c:pt>
                <c:pt idx="91">
                  <c:v>-4.7680009999999955</c:v>
                </c:pt>
                <c:pt idx="92">
                  <c:v>-4.7600010000000168</c:v>
                </c:pt>
                <c:pt idx="93">
                  <c:v>-4.752001000000007</c:v>
                </c:pt>
                <c:pt idx="94">
                  <c:v>-4.7440009999999955</c:v>
                </c:pt>
                <c:pt idx="95">
                  <c:v>-4.7360010000000194</c:v>
                </c:pt>
                <c:pt idx="96">
                  <c:v>-4.7280010000000061</c:v>
                </c:pt>
                <c:pt idx="97">
                  <c:v>-4.7200009999999955</c:v>
                </c:pt>
                <c:pt idx="98">
                  <c:v>-4.712001000000015</c:v>
                </c:pt>
                <c:pt idx="99">
                  <c:v>-4.7040010000000052</c:v>
                </c:pt>
                <c:pt idx="100">
                  <c:v>-4.6960009999999945</c:v>
                </c:pt>
                <c:pt idx="101">
                  <c:v>-4.6880010000000141</c:v>
                </c:pt>
                <c:pt idx="102">
                  <c:v>-4.6800010000000043</c:v>
                </c:pt>
                <c:pt idx="103">
                  <c:v>-4.6720009999999945</c:v>
                </c:pt>
                <c:pt idx="104">
                  <c:v>-4.6640009999999341</c:v>
                </c:pt>
                <c:pt idx="105">
                  <c:v>-4.6560010000000025</c:v>
                </c:pt>
                <c:pt idx="106">
                  <c:v>-4.6480009999999865</c:v>
                </c:pt>
                <c:pt idx="107">
                  <c:v>-4.6400010000000105</c:v>
                </c:pt>
                <c:pt idx="108">
                  <c:v>-4.6320010000000025</c:v>
                </c:pt>
                <c:pt idx="109">
                  <c:v>-4.6240009999999137</c:v>
                </c:pt>
                <c:pt idx="110">
                  <c:v>-4.6160010000000105</c:v>
                </c:pt>
                <c:pt idx="111">
                  <c:v>-4.6080010000000016</c:v>
                </c:pt>
                <c:pt idx="112">
                  <c:v>-4.6000010000000202</c:v>
                </c:pt>
                <c:pt idx="113">
                  <c:v>-4.5920010000000095</c:v>
                </c:pt>
                <c:pt idx="114">
                  <c:v>-4.5840010000000007</c:v>
                </c:pt>
                <c:pt idx="115">
                  <c:v>-4.5760010000000193</c:v>
                </c:pt>
                <c:pt idx="116">
                  <c:v>-4.5680010000000095</c:v>
                </c:pt>
                <c:pt idx="117">
                  <c:v>-4.5600009999999855</c:v>
                </c:pt>
                <c:pt idx="118">
                  <c:v>-4.5520010000000175</c:v>
                </c:pt>
                <c:pt idx="119">
                  <c:v>-4.5440010000000086</c:v>
                </c:pt>
                <c:pt idx="120">
                  <c:v>-4.5360009999999988</c:v>
                </c:pt>
                <c:pt idx="121">
                  <c:v>-4.5280010000000175</c:v>
                </c:pt>
                <c:pt idx="122">
                  <c:v>-4.5200010000000077</c:v>
                </c:pt>
                <c:pt idx="123">
                  <c:v>-4.5120009999999855</c:v>
                </c:pt>
                <c:pt idx="124">
                  <c:v>-4.5040010000000166</c:v>
                </c:pt>
                <c:pt idx="125">
                  <c:v>-4.4960010000000104</c:v>
                </c:pt>
                <c:pt idx="126">
                  <c:v>-4.488000999999997</c:v>
                </c:pt>
                <c:pt idx="127">
                  <c:v>-4.4800010000000174</c:v>
                </c:pt>
                <c:pt idx="128">
                  <c:v>-4.4720010000000094</c:v>
                </c:pt>
                <c:pt idx="129">
                  <c:v>-4.4640009999999855</c:v>
                </c:pt>
                <c:pt idx="130">
                  <c:v>-4.4560010000000174</c:v>
                </c:pt>
                <c:pt idx="131">
                  <c:v>-4.4480010000000094</c:v>
                </c:pt>
                <c:pt idx="132">
                  <c:v>-4.4400009999999952</c:v>
                </c:pt>
                <c:pt idx="133">
                  <c:v>-4.4320010000000138</c:v>
                </c:pt>
                <c:pt idx="134">
                  <c:v>-4.4240010000000041</c:v>
                </c:pt>
                <c:pt idx="135">
                  <c:v>-4.4160009999999943</c:v>
                </c:pt>
                <c:pt idx="136">
                  <c:v>-4.4080010000000129</c:v>
                </c:pt>
                <c:pt idx="137">
                  <c:v>-4.4000010000000032</c:v>
                </c:pt>
                <c:pt idx="138">
                  <c:v>-4.3920009999999845</c:v>
                </c:pt>
                <c:pt idx="139">
                  <c:v>-4.3840010000000085</c:v>
                </c:pt>
                <c:pt idx="140">
                  <c:v>-4.3760010000000023</c:v>
                </c:pt>
                <c:pt idx="141">
                  <c:v>-4.3680009999999845</c:v>
                </c:pt>
                <c:pt idx="142">
                  <c:v>-4.3600010000000085</c:v>
                </c:pt>
                <c:pt idx="143">
                  <c:v>-4.3520010000000005</c:v>
                </c:pt>
                <c:pt idx="144">
                  <c:v>-4.3440009999999845</c:v>
                </c:pt>
                <c:pt idx="145">
                  <c:v>-4.3360010000000102</c:v>
                </c:pt>
                <c:pt idx="146">
                  <c:v>-4.3280009999999765</c:v>
                </c:pt>
                <c:pt idx="147">
                  <c:v>-4.3200010000000155</c:v>
                </c:pt>
                <c:pt idx="148">
                  <c:v>-4.3120010000000075</c:v>
                </c:pt>
                <c:pt idx="149">
                  <c:v>-4.3040009999999755</c:v>
                </c:pt>
                <c:pt idx="150">
                  <c:v>-4.2960010000000182</c:v>
                </c:pt>
                <c:pt idx="151">
                  <c:v>-4.2880010000000084</c:v>
                </c:pt>
                <c:pt idx="152">
                  <c:v>-4.2800009999999986</c:v>
                </c:pt>
                <c:pt idx="153">
                  <c:v>-4.2720010000000173</c:v>
                </c:pt>
                <c:pt idx="154">
                  <c:v>-4.2640010000000075</c:v>
                </c:pt>
                <c:pt idx="155">
                  <c:v>-4.2560009999999977</c:v>
                </c:pt>
                <c:pt idx="156">
                  <c:v>-4.2480010000000163</c:v>
                </c:pt>
                <c:pt idx="157">
                  <c:v>-4.2400010000000083</c:v>
                </c:pt>
                <c:pt idx="158">
                  <c:v>-4.2320009999999968</c:v>
                </c:pt>
                <c:pt idx="159">
                  <c:v>-4.2240010000000145</c:v>
                </c:pt>
                <c:pt idx="160">
                  <c:v>-4.2160010000000074</c:v>
                </c:pt>
                <c:pt idx="161">
                  <c:v>-4.2080009999999959</c:v>
                </c:pt>
                <c:pt idx="162">
                  <c:v>-4.2000010000000154</c:v>
                </c:pt>
                <c:pt idx="163">
                  <c:v>-4.1920010000000048</c:v>
                </c:pt>
                <c:pt idx="164">
                  <c:v>-4.1840009999999745</c:v>
                </c:pt>
                <c:pt idx="165">
                  <c:v>-4.1760010000000136</c:v>
                </c:pt>
                <c:pt idx="166">
                  <c:v>-4.1680009999999745</c:v>
                </c:pt>
                <c:pt idx="167">
                  <c:v>-4.1600009999999745</c:v>
                </c:pt>
                <c:pt idx="168">
                  <c:v>-4.1520010000000065</c:v>
                </c:pt>
                <c:pt idx="169">
                  <c:v>-4.1440009999999745</c:v>
                </c:pt>
                <c:pt idx="170">
                  <c:v>-4.1360009999999905</c:v>
                </c:pt>
                <c:pt idx="171">
                  <c:v>-4.1280010000000065</c:v>
                </c:pt>
                <c:pt idx="172">
                  <c:v>-4.1200009999999745</c:v>
                </c:pt>
                <c:pt idx="173">
                  <c:v>-4.1120009999999745</c:v>
                </c:pt>
                <c:pt idx="174">
                  <c:v>-4.1040010000000056</c:v>
                </c:pt>
                <c:pt idx="175">
                  <c:v>-4.0960010000000011</c:v>
                </c:pt>
                <c:pt idx="176">
                  <c:v>-4.0880009999999896</c:v>
                </c:pt>
                <c:pt idx="177">
                  <c:v>-4.08000100000001</c:v>
                </c:pt>
                <c:pt idx="178">
                  <c:v>-4.0720010000000002</c:v>
                </c:pt>
                <c:pt idx="179">
                  <c:v>-4.0640009999999656</c:v>
                </c:pt>
                <c:pt idx="180">
                  <c:v>-4.0560010000000091</c:v>
                </c:pt>
                <c:pt idx="181">
                  <c:v>-4.0480009999999975</c:v>
                </c:pt>
                <c:pt idx="182">
                  <c:v>-4.0400009999999895</c:v>
                </c:pt>
                <c:pt idx="183">
                  <c:v>-4.0320010000000082</c:v>
                </c:pt>
                <c:pt idx="184">
                  <c:v>-4.0240009999999655</c:v>
                </c:pt>
                <c:pt idx="185">
                  <c:v>-4.016001000000017</c:v>
                </c:pt>
                <c:pt idx="186">
                  <c:v>-4.0080010000000073</c:v>
                </c:pt>
                <c:pt idx="187">
                  <c:v>-4.0000009999999975</c:v>
                </c:pt>
                <c:pt idx="188">
                  <c:v>-3.9920010000000161</c:v>
                </c:pt>
                <c:pt idx="189">
                  <c:v>-3.9840010000000072</c:v>
                </c:pt>
                <c:pt idx="190">
                  <c:v>-3.9760009999999579</c:v>
                </c:pt>
                <c:pt idx="191">
                  <c:v>-3.9680010000000152</c:v>
                </c:pt>
                <c:pt idx="192">
                  <c:v>-3.9600010000000054</c:v>
                </c:pt>
                <c:pt idx="193">
                  <c:v>-3.9520009999999552</c:v>
                </c:pt>
                <c:pt idx="194">
                  <c:v>-3.9440010000000152</c:v>
                </c:pt>
                <c:pt idx="195">
                  <c:v>-3.9360010000000027</c:v>
                </c:pt>
                <c:pt idx="196">
                  <c:v>-3.9280009999999947</c:v>
                </c:pt>
                <c:pt idx="197">
                  <c:v>-3.9200010000000152</c:v>
                </c:pt>
                <c:pt idx="198">
                  <c:v>-3.9120010000000027</c:v>
                </c:pt>
                <c:pt idx="199">
                  <c:v>-3.9040009999999938</c:v>
                </c:pt>
                <c:pt idx="200">
                  <c:v>-3.8960010000000125</c:v>
                </c:pt>
                <c:pt idx="201">
                  <c:v>-3.8880010000000031</c:v>
                </c:pt>
                <c:pt idx="202">
                  <c:v>-3.8800009999999929</c:v>
                </c:pt>
                <c:pt idx="203">
                  <c:v>-3.8720010000000107</c:v>
                </c:pt>
                <c:pt idx="204">
                  <c:v>-3.8640010000000018</c:v>
                </c:pt>
                <c:pt idx="205">
                  <c:v>-3.8560009999999516</c:v>
                </c:pt>
                <c:pt idx="206">
                  <c:v>-3.8480010000000111</c:v>
                </c:pt>
                <c:pt idx="207">
                  <c:v>-3.8400010000000009</c:v>
                </c:pt>
                <c:pt idx="208">
                  <c:v>-3.8320009999999471</c:v>
                </c:pt>
                <c:pt idx="209">
                  <c:v>-3.8240010000000098</c:v>
                </c:pt>
                <c:pt idx="210">
                  <c:v>-3.8160009999999569</c:v>
                </c:pt>
                <c:pt idx="211">
                  <c:v>-3.8080009999999787</c:v>
                </c:pt>
                <c:pt idx="212">
                  <c:v>-3.8000010000000088</c:v>
                </c:pt>
                <c:pt idx="213">
                  <c:v>-3.7920009999999977</c:v>
                </c:pt>
                <c:pt idx="214">
                  <c:v>-3.7840009999999893</c:v>
                </c:pt>
                <c:pt idx="215">
                  <c:v>-3.7760010000000079</c:v>
                </c:pt>
                <c:pt idx="216">
                  <c:v>-3.7680009999999982</c:v>
                </c:pt>
                <c:pt idx="217">
                  <c:v>-3.7600009999999884</c:v>
                </c:pt>
                <c:pt idx="218">
                  <c:v>-3.752001000000007</c:v>
                </c:pt>
                <c:pt idx="219">
                  <c:v>-3.7440009999999972</c:v>
                </c:pt>
                <c:pt idx="220">
                  <c:v>-3.7360010000000159</c:v>
                </c:pt>
                <c:pt idx="221">
                  <c:v>-3.7280010000000092</c:v>
                </c:pt>
                <c:pt idx="222">
                  <c:v>-3.7200009999999972</c:v>
                </c:pt>
                <c:pt idx="223">
                  <c:v>-3.712001000000015</c:v>
                </c:pt>
                <c:pt idx="224">
                  <c:v>-3.7040010000000052</c:v>
                </c:pt>
                <c:pt idx="225">
                  <c:v>-3.6960009999999937</c:v>
                </c:pt>
                <c:pt idx="226">
                  <c:v>-3.6880010000000212</c:v>
                </c:pt>
                <c:pt idx="227">
                  <c:v>-3.6800010000000052</c:v>
                </c:pt>
                <c:pt idx="228">
                  <c:v>-3.6720009999999927</c:v>
                </c:pt>
                <c:pt idx="229">
                  <c:v>-3.6640010000000212</c:v>
                </c:pt>
                <c:pt idx="230">
                  <c:v>-3.6560010000000034</c:v>
                </c:pt>
                <c:pt idx="231">
                  <c:v>-3.6480009999999936</c:v>
                </c:pt>
                <c:pt idx="232">
                  <c:v>-3.6400010000000202</c:v>
                </c:pt>
                <c:pt idx="233">
                  <c:v>-3.6320010000000025</c:v>
                </c:pt>
                <c:pt idx="234">
                  <c:v>-3.6240009999999931</c:v>
                </c:pt>
                <c:pt idx="235">
                  <c:v>-3.6160010000000113</c:v>
                </c:pt>
                <c:pt idx="236">
                  <c:v>-3.6080010000000016</c:v>
                </c:pt>
                <c:pt idx="237">
                  <c:v>-3.6000009999999918</c:v>
                </c:pt>
                <c:pt idx="238">
                  <c:v>-3.5920010000000104</c:v>
                </c:pt>
                <c:pt idx="239">
                  <c:v>-3.5840010000000011</c:v>
                </c:pt>
                <c:pt idx="240">
                  <c:v>-3.5760009999999767</c:v>
                </c:pt>
                <c:pt idx="241">
                  <c:v>-3.5680010000000095</c:v>
                </c:pt>
                <c:pt idx="242">
                  <c:v>-3.5600009999999997</c:v>
                </c:pt>
                <c:pt idx="243">
                  <c:v>-3.5520009999999727</c:v>
                </c:pt>
                <c:pt idx="244">
                  <c:v>-3.5440010000000086</c:v>
                </c:pt>
                <c:pt idx="245">
                  <c:v>-3.5360009999999673</c:v>
                </c:pt>
                <c:pt idx="246">
                  <c:v>-3.5280009999999877</c:v>
                </c:pt>
                <c:pt idx="247">
                  <c:v>-3.5200010000000082</c:v>
                </c:pt>
                <c:pt idx="248">
                  <c:v>-3.5120009999999646</c:v>
                </c:pt>
                <c:pt idx="249">
                  <c:v>-3.5040009999999877</c:v>
                </c:pt>
                <c:pt idx="250">
                  <c:v>-3.4960010000000068</c:v>
                </c:pt>
                <c:pt idx="251">
                  <c:v>-3.488000999999997</c:v>
                </c:pt>
                <c:pt idx="252">
                  <c:v>-3.4800009999999868</c:v>
                </c:pt>
                <c:pt idx="253">
                  <c:v>-3.4720010000000037</c:v>
                </c:pt>
                <c:pt idx="254">
                  <c:v>-3.4640009999999961</c:v>
                </c:pt>
                <c:pt idx="255">
                  <c:v>-3.4560010000000148</c:v>
                </c:pt>
                <c:pt idx="256">
                  <c:v>-3.448001000000005</c:v>
                </c:pt>
                <c:pt idx="257">
                  <c:v>-3.4400009999999948</c:v>
                </c:pt>
                <c:pt idx="258">
                  <c:v>-3.4320010000000138</c:v>
                </c:pt>
                <c:pt idx="259">
                  <c:v>-3.4240010000000041</c:v>
                </c:pt>
                <c:pt idx="260">
                  <c:v>-3.4160009999999539</c:v>
                </c:pt>
                <c:pt idx="261">
                  <c:v>-3.4080010000000152</c:v>
                </c:pt>
                <c:pt idx="262">
                  <c:v>-3.4000010000000032</c:v>
                </c:pt>
                <c:pt idx="263">
                  <c:v>-3.392000999999953</c:v>
                </c:pt>
                <c:pt idx="264">
                  <c:v>-3.3840010000000142</c:v>
                </c:pt>
                <c:pt idx="265">
                  <c:v>-3.3760010000000023</c:v>
                </c:pt>
                <c:pt idx="266">
                  <c:v>-3.3680009999999925</c:v>
                </c:pt>
                <c:pt idx="267">
                  <c:v>-3.3600010000000111</c:v>
                </c:pt>
                <c:pt idx="268">
                  <c:v>-3.35200099999996</c:v>
                </c:pt>
                <c:pt idx="269">
                  <c:v>-3.3440009999999907</c:v>
                </c:pt>
                <c:pt idx="270">
                  <c:v>-3.3360010000000067</c:v>
                </c:pt>
                <c:pt idx="271">
                  <c:v>-3.3280010000000004</c:v>
                </c:pt>
                <c:pt idx="272">
                  <c:v>-3.3200009999999907</c:v>
                </c:pt>
                <c:pt idx="273">
                  <c:v>-3.312000999999972</c:v>
                </c:pt>
                <c:pt idx="274">
                  <c:v>-3.3040009999999977</c:v>
                </c:pt>
                <c:pt idx="275">
                  <c:v>-3.2960009999999778</c:v>
                </c:pt>
                <c:pt idx="276">
                  <c:v>-3.2880010000000399</c:v>
                </c:pt>
                <c:pt idx="277">
                  <c:v>-3.2800009999999986</c:v>
                </c:pt>
                <c:pt idx="278">
                  <c:v>-3.2720009999999777</c:v>
                </c:pt>
                <c:pt idx="279">
                  <c:v>-3.2640010000000212</c:v>
                </c:pt>
                <c:pt idx="280">
                  <c:v>-3.2560009999999977</c:v>
                </c:pt>
                <c:pt idx="281">
                  <c:v>-3.2480009999999879</c:v>
                </c:pt>
                <c:pt idx="282">
                  <c:v>-3.2400010000000092</c:v>
                </c:pt>
                <c:pt idx="283">
                  <c:v>-3.2320009999999968</c:v>
                </c:pt>
                <c:pt idx="284">
                  <c:v>-3.224000999999987</c:v>
                </c:pt>
                <c:pt idx="285">
                  <c:v>-3.2160010000000057</c:v>
                </c:pt>
                <c:pt idx="286">
                  <c:v>-3.2080009999999959</c:v>
                </c:pt>
                <c:pt idx="287">
                  <c:v>-3.2000009999999861</c:v>
                </c:pt>
                <c:pt idx="288">
                  <c:v>-3.1920010000000048</c:v>
                </c:pt>
                <c:pt idx="289">
                  <c:v>-3.184000999999995</c:v>
                </c:pt>
                <c:pt idx="290">
                  <c:v>-3.1760010000000136</c:v>
                </c:pt>
                <c:pt idx="291">
                  <c:v>-3.1680010000000052</c:v>
                </c:pt>
                <c:pt idx="292">
                  <c:v>-3.1600009999999941</c:v>
                </c:pt>
                <c:pt idx="293">
                  <c:v>-3.1520010000000132</c:v>
                </c:pt>
                <c:pt idx="294">
                  <c:v>-3.1440010000000052</c:v>
                </c:pt>
                <c:pt idx="295">
                  <c:v>-3.1360009999999927</c:v>
                </c:pt>
                <c:pt idx="296">
                  <c:v>-3.1280010000000202</c:v>
                </c:pt>
                <c:pt idx="297">
                  <c:v>-3.1200010000000042</c:v>
                </c:pt>
                <c:pt idx="298">
                  <c:v>-3.1120009999999767</c:v>
                </c:pt>
                <c:pt idx="299">
                  <c:v>-3.1040010000000202</c:v>
                </c:pt>
                <c:pt idx="300">
                  <c:v>-3.0960010000000007</c:v>
                </c:pt>
                <c:pt idx="301">
                  <c:v>-3.0880009999999913</c:v>
                </c:pt>
                <c:pt idx="302">
                  <c:v>-3.0800010000000202</c:v>
                </c:pt>
                <c:pt idx="303">
                  <c:v>-3.0720009999999967</c:v>
                </c:pt>
                <c:pt idx="304">
                  <c:v>-3.0640009999999904</c:v>
                </c:pt>
                <c:pt idx="305">
                  <c:v>-3.0560010000000077</c:v>
                </c:pt>
                <c:pt idx="306">
                  <c:v>-3.0480009999999993</c:v>
                </c:pt>
                <c:pt idx="307">
                  <c:v>-3.0400009999999877</c:v>
                </c:pt>
                <c:pt idx="308">
                  <c:v>-3.0320010000000077</c:v>
                </c:pt>
                <c:pt idx="309">
                  <c:v>-3.0240009999999984</c:v>
                </c:pt>
                <c:pt idx="310">
                  <c:v>-3.0160009999999549</c:v>
                </c:pt>
                <c:pt idx="311">
                  <c:v>-3.0080010000000081</c:v>
                </c:pt>
                <c:pt idx="312">
                  <c:v>-3.0000009999999975</c:v>
                </c:pt>
                <c:pt idx="313">
                  <c:v>-2.9920009999999531</c:v>
                </c:pt>
                <c:pt idx="314">
                  <c:v>-2.9840010000000072</c:v>
                </c:pt>
                <c:pt idx="315">
                  <c:v>-2.9760009999999579</c:v>
                </c:pt>
                <c:pt idx="316">
                  <c:v>-2.9680009999999868</c:v>
                </c:pt>
                <c:pt idx="317">
                  <c:v>-2.9600010000000054</c:v>
                </c:pt>
                <c:pt idx="318">
                  <c:v>-2.9520009999999552</c:v>
                </c:pt>
                <c:pt idx="319">
                  <c:v>-2.9440009999999837</c:v>
                </c:pt>
                <c:pt idx="320">
                  <c:v>-2.9360010000000027</c:v>
                </c:pt>
                <c:pt idx="321">
                  <c:v>-2.9280009999999947</c:v>
                </c:pt>
                <c:pt idx="322">
                  <c:v>-2.9200009999999827</c:v>
                </c:pt>
                <c:pt idx="323">
                  <c:v>-2.9120010000000027</c:v>
                </c:pt>
                <c:pt idx="324">
                  <c:v>-2.9040009999999938</c:v>
                </c:pt>
                <c:pt idx="325">
                  <c:v>-2.8960010000000125</c:v>
                </c:pt>
                <c:pt idx="326">
                  <c:v>-2.8880010000000031</c:v>
                </c:pt>
                <c:pt idx="327">
                  <c:v>-2.8800009999999929</c:v>
                </c:pt>
                <c:pt idx="328">
                  <c:v>-2.8720010000000107</c:v>
                </c:pt>
                <c:pt idx="329">
                  <c:v>-2.8640010000000018</c:v>
                </c:pt>
                <c:pt idx="330">
                  <c:v>-2.8560009999999516</c:v>
                </c:pt>
                <c:pt idx="331">
                  <c:v>-2.8480010000000111</c:v>
                </c:pt>
                <c:pt idx="332">
                  <c:v>-2.8400010000000009</c:v>
                </c:pt>
                <c:pt idx="333">
                  <c:v>-2.8320009999999471</c:v>
                </c:pt>
                <c:pt idx="334">
                  <c:v>-2.8240010000000098</c:v>
                </c:pt>
                <c:pt idx="335">
                  <c:v>-2.8160009999999569</c:v>
                </c:pt>
                <c:pt idx="336">
                  <c:v>-2.8080009999999787</c:v>
                </c:pt>
                <c:pt idx="337">
                  <c:v>-2.8000010000000088</c:v>
                </c:pt>
                <c:pt idx="338">
                  <c:v>-2.7920009999999977</c:v>
                </c:pt>
                <c:pt idx="339">
                  <c:v>-2.7840009999999893</c:v>
                </c:pt>
                <c:pt idx="340">
                  <c:v>-2.7760010000000079</c:v>
                </c:pt>
                <c:pt idx="341">
                  <c:v>-2.7680009999999982</c:v>
                </c:pt>
                <c:pt idx="342">
                  <c:v>-2.7600009999999884</c:v>
                </c:pt>
                <c:pt idx="343">
                  <c:v>-2.752001000000007</c:v>
                </c:pt>
                <c:pt idx="344">
                  <c:v>-2.7440009999999972</c:v>
                </c:pt>
                <c:pt idx="345">
                  <c:v>-2.7360009999999777</c:v>
                </c:pt>
                <c:pt idx="346">
                  <c:v>-2.7280010000000092</c:v>
                </c:pt>
                <c:pt idx="347">
                  <c:v>-2.7200009999999972</c:v>
                </c:pt>
                <c:pt idx="348">
                  <c:v>-2.7120009999999777</c:v>
                </c:pt>
                <c:pt idx="349">
                  <c:v>-2.7040010000000052</c:v>
                </c:pt>
                <c:pt idx="350">
                  <c:v>-2.6960009999999937</c:v>
                </c:pt>
                <c:pt idx="351">
                  <c:v>-2.6880009999999857</c:v>
                </c:pt>
                <c:pt idx="352">
                  <c:v>-2.6800010000000052</c:v>
                </c:pt>
                <c:pt idx="353">
                  <c:v>-2.6720009999999927</c:v>
                </c:pt>
                <c:pt idx="354">
                  <c:v>-2.6640009999999847</c:v>
                </c:pt>
                <c:pt idx="355">
                  <c:v>-2.6560010000000034</c:v>
                </c:pt>
                <c:pt idx="356">
                  <c:v>-2.6480009999999936</c:v>
                </c:pt>
                <c:pt idx="357">
                  <c:v>-2.6400009999999838</c:v>
                </c:pt>
                <c:pt idx="358">
                  <c:v>-2.6320010000000025</c:v>
                </c:pt>
                <c:pt idx="359">
                  <c:v>-2.6240009999999931</c:v>
                </c:pt>
                <c:pt idx="360">
                  <c:v>-2.6160009999999767</c:v>
                </c:pt>
                <c:pt idx="361">
                  <c:v>-2.6080010000000016</c:v>
                </c:pt>
                <c:pt idx="362">
                  <c:v>-2.6000009999999918</c:v>
                </c:pt>
                <c:pt idx="363">
                  <c:v>-2.5920010000000104</c:v>
                </c:pt>
                <c:pt idx="364">
                  <c:v>-2.5840010000000011</c:v>
                </c:pt>
                <c:pt idx="365">
                  <c:v>-2.5760009999999767</c:v>
                </c:pt>
                <c:pt idx="366">
                  <c:v>-2.5680010000000095</c:v>
                </c:pt>
                <c:pt idx="367">
                  <c:v>-2.5600009999999997</c:v>
                </c:pt>
                <c:pt idx="368">
                  <c:v>-2.5520009999999727</c:v>
                </c:pt>
                <c:pt idx="369">
                  <c:v>-2.5440010000000086</c:v>
                </c:pt>
                <c:pt idx="370">
                  <c:v>-2.5360009999999673</c:v>
                </c:pt>
                <c:pt idx="371">
                  <c:v>-2.5280009999999877</c:v>
                </c:pt>
                <c:pt idx="372">
                  <c:v>-2.5200010000000082</c:v>
                </c:pt>
                <c:pt idx="373">
                  <c:v>-2.5120009999999646</c:v>
                </c:pt>
                <c:pt idx="374">
                  <c:v>-2.5040009999999877</c:v>
                </c:pt>
                <c:pt idx="375">
                  <c:v>-2.4960010000000068</c:v>
                </c:pt>
                <c:pt idx="376">
                  <c:v>-2.488000999999997</c:v>
                </c:pt>
                <c:pt idx="377">
                  <c:v>-2.4800009999999868</c:v>
                </c:pt>
                <c:pt idx="378">
                  <c:v>-2.4720010000000037</c:v>
                </c:pt>
                <c:pt idx="379">
                  <c:v>-2.4640009999999961</c:v>
                </c:pt>
                <c:pt idx="380">
                  <c:v>-2.4560009999999468</c:v>
                </c:pt>
                <c:pt idx="381">
                  <c:v>-2.448001000000005</c:v>
                </c:pt>
                <c:pt idx="382">
                  <c:v>-2.4400009999999948</c:v>
                </c:pt>
                <c:pt idx="383">
                  <c:v>-2.432000999999945</c:v>
                </c:pt>
                <c:pt idx="384">
                  <c:v>-2.4240010000000041</c:v>
                </c:pt>
                <c:pt idx="385">
                  <c:v>-2.4160009999999539</c:v>
                </c:pt>
                <c:pt idx="386">
                  <c:v>-2.4080009999999827</c:v>
                </c:pt>
                <c:pt idx="387">
                  <c:v>-2.4000010000000032</c:v>
                </c:pt>
                <c:pt idx="388">
                  <c:v>-2.392000999999953</c:v>
                </c:pt>
                <c:pt idx="389">
                  <c:v>-2.3840009999999827</c:v>
                </c:pt>
                <c:pt idx="390">
                  <c:v>-2.3760010000000023</c:v>
                </c:pt>
                <c:pt idx="391">
                  <c:v>-2.3680009999999925</c:v>
                </c:pt>
                <c:pt idx="392">
                  <c:v>-2.3600009999999827</c:v>
                </c:pt>
                <c:pt idx="393">
                  <c:v>-2.35200099999996</c:v>
                </c:pt>
                <c:pt idx="394">
                  <c:v>-2.3440009999999907</c:v>
                </c:pt>
                <c:pt idx="395">
                  <c:v>-2.3360009999999383</c:v>
                </c:pt>
                <c:pt idx="396">
                  <c:v>-2.3280010000000004</c:v>
                </c:pt>
                <c:pt idx="397">
                  <c:v>-2.3200009999999907</c:v>
                </c:pt>
                <c:pt idx="398">
                  <c:v>-2.312000999999972</c:v>
                </c:pt>
                <c:pt idx="399">
                  <c:v>-2.3040009999999977</c:v>
                </c:pt>
                <c:pt idx="400">
                  <c:v>-2.2960009999999778</c:v>
                </c:pt>
                <c:pt idx="401">
                  <c:v>-2.2880010000000399</c:v>
                </c:pt>
                <c:pt idx="402">
                  <c:v>-2.2800009999999986</c:v>
                </c:pt>
                <c:pt idx="403">
                  <c:v>-2.2720009999999777</c:v>
                </c:pt>
                <c:pt idx="404">
                  <c:v>-2.2640010000000212</c:v>
                </c:pt>
                <c:pt idx="405">
                  <c:v>-2.2560009999999977</c:v>
                </c:pt>
                <c:pt idx="406">
                  <c:v>-2.2480009999999879</c:v>
                </c:pt>
                <c:pt idx="407">
                  <c:v>-2.2400010000000092</c:v>
                </c:pt>
                <c:pt idx="408">
                  <c:v>-2.2320009999999968</c:v>
                </c:pt>
                <c:pt idx="409">
                  <c:v>-2.224000999999987</c:v>
                </c:pt>
                <c:pt idx="410">
                  <c:v>-2.2160010000000057</c:v>
                </c:pt>
                <c:pt idx="411">
                  <c:v>-2.2080009999999959</c:v>
                </c:pt>
                <c:pt idx="412">
                  <c:v>-2.2000009999999861</c:v>
                </c:pt>
                <c:pt idx="413">
                  <c:v>-2.1920010000000048</c:v>
                </c:pt>
                <c:pt idx="414">
                  <c:v>-2.184000999999995</c:v>
                </c:pt>
                <c:pt idx="415">
                  <c:v>-2.1760009999999768</c:v>
                </c:pt>
                <c:pt idx="416">
                  <c:v>-2.1680010000000052</c:v>
                </c:pt>
                <c:pt idx="417">
                  <c:v>-2.1600009999999941</c:v>
                </c:pt>
                <c:pt idx="418">
                  <c:v>-2.1520009999999767</c:v>
                </c:pt>
                <c:pt idx="419">
                  <c:v>-2.1440010000000052</c:v>
                </c:pt>
                <c:pt idx="420">
                  <c:v>-2.1360009999999927</c:v>
                </c:pt>
                <c:pt idx="421">
                  <c:v>-2.1280009999999834</c:v>
                </c:pt>
                <c:pt idx="422">
                  <c:v>-2.1200010000000042</c:v>
                </c:pt>
                <c:pt idx="423">
                  <c:v>-2.1120009999999767</c:v>
                </c:pt>
                <c:pt idx="424">
                  <c:v>-2.1040009999999825</c:v>
                </c:pt>
                <c:pt idx="425">
                  <c:v>-2.0960010000000007</c:v>
                </c:pt>
                <c:pt idx="426">
                  <c:v>-2.0880009999999913</c:v>
                </c:pt>
                <c:pt idx="427">
                  <c:v>-2.0800009999999807</c:v>
                </c:pt>
                <c:pt idx="428">
                  <c:v>-2.0720009999999967</c:v>
                </c:pt>
                <c:pt idx="429">
                  <c:v>-2.0640009999999904</c:v>
                </c:pt>
                <c:pt idx="430">
                  <c:v>-2.0560009999999767</c:v>
                </c:pt>
                <c:pt idx="431">
                  <c:v>-2.0480009999999993</c:v>
                </c:pt>
                <c:pt idx="432">
                  <c:v>-2.0400009999999877</c:v>
                </c:pt>
                <c:pt idx="433">
                  <c:v>-2.0320010000000077</c:v>
                </c:pt>
                <c:pt idx="434">
                  <c:v>-2.0240009999999984</c:v>
                </c:pt>
                <c:pt idx="435">
                  <c:v>-2.0160009999999549</c:v>
                </c:pt>
                <c:pt idx="436">
                  <c:v>-2.0080010000000081</c:v>
                </c:pt>
                <c:pt idx="437">
                  <c:v>-2.0000009999999975</c:v>
                </c:pt>
                <c:pt idx="438">
                  <c:v>-1.9920009999999881</c:v>
                </c:pt>
                <c:pt idx="439">
                  <c:v>-1.9840010000000063</c:v>
                </c:pt>
                <c:pt idx="440">
                  <c:v>-1.9760009999999981</c:v>
                </c:pt>
                <c:pt idx="441">
                  <c:v>-1.9680009999999881</c:v>
                </c:pt>
                <c:pt idx="442">
                  <c:v>-1.9600010000000061</c:v>
                </c:pt>
                <c:pt idx="443">
                  <c:v>-1.9520009999999961</c:v>
                </c:pt>
                <c:pt idx="444">
                  <c:v>-1.9440009999999861</c:v>
                </c:pt>
                <c:pt idx="445">
                  <c:v>-1.9360010000000045</c:v>
                </c:pt>
                <c:pt idx="446">
                  <c:v>-1.9280009999999947</c:v>
                </c:pt>
                <c:pt idx="447">
                  <c:v>-1.9200009999999861</c:v>
                </c:pt>
                <c:pt idx="448">
                  <c:v>-1.9120010000000041</c:v>
                </c:pt>
                <c:pt idx="449">
                  <c:v>-1.9040009999999941</c:v>
                </c:pt>
                <c:pt idx="450">
                  <c:v>-1.8960009999999841</c:v>
                </c:pt>
                <c:pt idx="451">
                  <c:v>-1.8880010000000027</c:v>
                </c:pt>
                <c:pt idx="452">
                  <c:v>-1.8800009999999929</c:v>
                </c:pt>
                <c:pt idx="453">
                  <c:v>-1.872000999999984</c:v>
                </c:pt>
                <c:pt idx="454">
                  <c:v>-1.864001000000002</c:v>
                </c:pt>
                <c:pt idx="455">
                  <c:v>-1.856000999999992</c:v>
                </c:pt>
                <c:pt idx="456">
                  <c:v>-1.8480009999999822</c:v>
                </c:pt>
                <c:pt idx="457">
                  <c:v>-1.8400010000000009</c:v>
                </c:pt>
                <c:pt idx="458">
                  <c:v>-1.8320009999999911</c:v>
                </c:pt>
                <c:pt idx="459">
                  <c:v>-1.8240009999999813</c:v>
                </c:pt>
                <c:pt idx="460">
                  <c:v>-1.816001</c:v>
                </c:pt>
                <c:pt idx="461">
                  <c:v>-1.8080009999999902</c:v>
                </c:pt>
                <c:pt idx="462">
                  <c:v>-1.8000009999999804</c:v>
                </c:pt>
                <c:pt idx="463">
                  <c:v>-1.7920009999999991</c:v>
                </c:pt>
                <c:pt idx="464">
                  <c:v>-1.7840009999999893</c:v>
                </c:pt>
                <c:pt idx="465">
                  <c:v>-1.7760009999999795</c:v>
                </c:pt>
                <c:pt idx="466">
                  <c:v>-1.7680009999999982</c:v>
                </c:pt>
                <c:pt idx="467">
                  <c:v>-1.7600009999999884</c:v>
                </c:pt>
                <c:pt idx="468">
                  <c:v>-1.752001000000007</c:v>
                </c:pt>
                <c:pt idx="469">
                  <c:v>-1.7440009999999972</c:v>
                </c:pt>
                <c:pt idx="470">
                  <c:v>-1.7360009999999875</c:v>
                </c:pt>
                <c:pt idx="471">
                  <c:v>-1.7280010000000059</c:v>
                </c:pt>
                <c:pt idx="472">
                  <c:v>-1.7200009999999959</c:v>
                </c:pt>
                <c:pt idx="473">
                  <c:v>-1.7120009999999866</c:v>
                </c:pt>
                <c:pt idx="474">
                  <c:v>-1.7040010000000052</c:v>
                </c:pt>
                <c:pt idx="475">
                  <c:v>-1.6960009999999961</c:v>
                </c:pt>
                <c:pt idx="476">
                  <c:v>-1.6880009999999861</c:v>
                </c:pt>
                <c:pt idx="477">
                  <c:v>-1.6800010000000043</c:v>
                </c:pt>
                <c:pt idx="478">
                  <c:v>-1.6720009999999945</c:v>
                </c:pt>
                <c:pt idx="479">
                  <c:v>-1.6640009999999847</c:v>
                </c:pt>
                <c:pt idx="480">
                  <c:v>-1.6560010000000041</c:v>
                </c:pt>
                <c:pt idx="481">
                  <c:v>-1.6480009999999941</c:v>
                </c:pt>
                <c:pt idx="482">
                  <c:v>-1.6400009999999841</c:v>
                </c:pt>
                <c:pt idx="483">
                  <c:v>-1.6320010000000025</c:v>
                </c:pt>
                <c:pt idx="484">
                  <c:v>-1.6240009999999927</c:v>
                </c:pt>
                <c:pt idx="485">
                  <c:v>-1.6160009999999829</c:v>
                </c:pt>
                <c:pt idx="486">
                  <c:v>-1.608001000000002</c:v>
                </c:pt>
                <c:pt idx="487">
                  <c:v>-1.600000999999992</c:v>
                </c:pt>
                <c:pt idx="488">
                  <c:v>-1.592000999999982</c:v>
                </c:pt>
                <c:pt idx="489">
                  <c:v>-1.5840010000000007</c:v>
                </c:pt>
                <c:pt idx="490">
                  <c:v>-1.5760009999999909</c:v>
                </c:pt>
                <c:pt idx="491">
                  <c:v>-1.5680009999999811</c:v>
                </c:pt>
                <c:pt idx="492">
                  <c:v>-1.5600009999999997</c:v>
                </c:pt>
                <c:pt idx="493">
                  <c:v>-1.55200099999999</c:v>
                </c:pt>
                <c:pt idx="494">
                  <c:v>-1.5440009999999802</c:v>
                </c:pt>
                <c:pt idx="495">
                  <c:v>-1.5360009999999988</c:v>
                </c:pt>
                <c:pt idx="496">
                  <c:v>-1.5280009999999891</c:v>
                </c:pt>
                <c:pt idx="497">
                  <c:v>-1.5200009999999793</c:v>
                </c:pt>
                <c:pt idx="498">
                  <c:v>-1.5120009999999979</c:v>
                </c:pt>
                <c:pt idx="499">
                  <c:v>-1.5040009999999882</c:v>
                </c:pt>
                <c:pt idx="500">
                  <c:v>-1.4960009999999784</c:v>
                </c:pt>
                <c:pt idx="501">
                  <c:v>-1.488000999999997</c:v>
                </c:pt>
                <c:pt idx="502">
                  <c:v>-1.4800009999999872</c:v>
                </c:pt>
                <c:pt idx="503">
                  <c:v>-1.4720010000000059</c:v>
                </c:pt>
                <c:pt idx="504">
                  <c:v>-1.4640009999999959</c:v>
                </c:pt>
                <c:pt idx="505">
                  <c:v>-1.4560009999999859</c:v>
                </c:pt>
                <c:pt idx="506">
                  <c:v>-1.448001000000005</c:v>
                </c:pt>
                <c:pt idx="507">
                  <c:v>-1.4400009999999952</c:v>
                </c:pt>
                <c:pt idx="508">
                  <c:v>-1.4320009999999854</c:v>
                </c:pt>
                <c:pt idx="509">
                  <c:v>-1.4240010000000038</c:v>
                </c:pt>
                <c:pt idx="510">
                  <c:v>-1.4160009999999938</c:v>
                </c:pt>
                <c:pt idx="511">
                  <c:v>-1.4080009999999838</c:v>
                </c:pt>
                <c:pt idx="512">
                  <c:v>-1.4000010000000032</c:v>
                </c:pt>
                <c:pt idx="513">
                  <c:v>-1.392000999999994</c:v>
                </c:pt>
                <c:pt idx="514">
                  <c:v>-1.384000999999984</c:v>
                </c:pt>
                <c:pt idx="515">
                  <c:v>-1.3760010000000023</c:v>
                </c:pt>
                <c:pt idx="516">
                  <c:v>-1.3680009999999925</c:v>
                </c:pt>
                <c:pt idx="517">
                  <c:v>-1.3600009999999827</c:v>
                </c:pt>
                <c:pt idx="518">
                  <c:v>-1.3520010000000013</c:v>
                </c:pt>
                <c:pt idx="519">
                  <c:v>-1.344000999999992</c:v>
                </c:pt>
                <c:pt idx="520">
                  <c:v>-1.336000999999982</c:v>
                </c:pt>
                <c:pt idx="521">
                  <c:v>-1.3280010000000004</c:v>
                </c:pt>
                <c:pt idx="522">
                  <c:v>-1.3200009999999907</c:v>
                </c:pt>
                <c:pt idx="523">
                  <c:v>-1.3120009999999809</c:v>
                </c:pt>
                <c:pt idx="524">
                  <c:v>-1.3040009999999995</c:v>
                </c:pt>
                <c:pt idx="525">
                  <c:v>-1.2960009999999897</c:v>
                </c:pt>
                <c:pt idx="526">
                  <c:v>-1.28800099999998</c:v>
                </c:pt>
                <c:pt idx="527">
                  <c:v>-1.2800009999999986</c:v>
                </c:pt>
                <c:pt idx="528">
                  <c:v>-1.2720009999999888</c:v>
                </c:pt>
                <c:pt idx="529">
                  <c:v>-1.2640009999999791</c:v>
                </c:pt>
                <c:pt idx="530">
                  <c:v>-1.2560009999999977</c:v>
                </c:pt>
                <c:pt idx="531">
                  <c:v>-1.2480009999999879</c:v>
                </c:pt>
                <c:pt idx="532">
                  <c:v>-1.2400009999999779</c:v>
                </c:pt>
                <c:pt idx="533">
                  <c:v>-1.2320009999999968</c:v>
                </c:pt>
                <c:pt idx="534">
                  <c:v>-1.224000999999987</c:v>
                </c:pt>
                <c:pt idx="535">
                  <c:v>-1.2160009999999772</c:v>
                </c:pt>
                <c:pt idx="536">
                  <c:v>-1.2080009999999959</c:v>
                </c:pt>
                <c:pt idx="537">
                  <c:v>-1.2000009999999859</c:v>
                </c:pt>
                <c:pt idx="538">
                  <c:v>-1.1920010000000061</c:v>
                </c:pt>
                <c:pt idx="539">
                  <c:v>-1.1840009999999961</c:v>
                </c:pt>
                <c:pt idx="540">
                  <c:v>-1.1760009999999861</c:v>
                </c:pt>
                <c:pt idx="541">
                  <c:v>-1.1680010000000041</c:v>
                </c:pt>
                <c:pt idx="542">
                  <c:v>-1.1600009999999941</c:v>
                </c:pt>
                <c:pt idx="543">
                  <c:v>-1.1520009999999843</c:v>
                </c:pt>
                <c:pt idx="544">
                  <c:v>-1.1440010000000029</c:v>
                </c:pt>
                <c:pt idx="545">
                  <c:v>-1.136000999999994</c:v>
                </c:pt>
                <c:pt idx="546">
                  <c:v>-1.128000999999984</c:v>
                </c:pt>
                <c:pt idx="547">
                  <c:v>-1.120001000000002</c:v>
                </c:pt>
                <c:pt idx="548">
                  <c:v>-1.1120009999999922</c:v>
                </c:pt>
                <c:pt idx="549">
                  <c:v>-1.1040009999999825</c:v>
                </c:pt>
                <c:pt idx="550">
                  <c:v>-1.0960010000000011</c:v>
                </c:pt>
                <c:pt idx="551">
                  <c:v>-1.0880009999999913</c:v>
                </c:pt>
                <c:pt idx="552">
                  <c:v>-1.080000999999982</c:v>
                </c:pt>
                <c:pt idx="553">
                  <c:v>-1.0720010000000002</c:v>
                </c:pt>
                <c:pt idx="554">
                  <c:v>-1.0640009999999904</c:v>
                </c:pt>
                <c:pt idx="555">
                  <c:v>-1.0560009999999806</c:v>
                </c:pt>
                <c:pt idx="556">
                  <c:v>-1.0480009999999993</c:v>
                </c:pt>
                <c:pt idx="557">
                  <c:v>-1.0400009999999895</c:v>
                </c:pt>
                <c:pt idx="558">
                  <c:v>-1.0320009999999797</c:v>
                </c:pt>
                <c:pt idx="559">
                  <c:v>-1.0240009999999984</c:v>
                </c:pt>
                <c:pt idx="560">
                  <c:v>-1.0160009999999886</c:v>
                </c:pt>
                <c:pt idx="561">
                  <c:v>-1.0080009999999788</c:v>
                </c:pt>
                <c:pt idx="562">
                  <c:v>-1.0000009999999975</c:v>
                </c:pt>
                <c:pt idx="563">
                  <c:v>-0.99200099999998759</c:v>
                </c:pt>
                <c:pt idx="564">
                  <c:v>-0.98400099999997759</c:v>
                </c:pt>
                <c:pt idx="565">
                  <c:v>-0.97600099999999668</c:v>
                </c:pt>
                <c:pt idx="566">
                  <c:v>-0.96800099999998679</c:v>
                </c:pt>
                <c:pt idx="567">
                  <c:v>-0.96000099999997701</c:v>
                </c:pt>
                <c:pt idx="568">
                  <c:v>-0.95200099999999566</c:v>
                </c:pt>
                <c:pt idx="569">
                  <c:v>-0.94400099999998588</c:v>
                </c:pt>
                <c:pt idx="570">
                  <c:v>-0.9360009999999761</c:v>
                </c:pt>
                <c:pt idx="571">
                  <c:v>-0.92800099999999452</c:v>
                </c:pt>
                <c:pt idx="572">
                  <c:v>-0.92000099999998497</c:v>
                </c:pt>
                <c:pt idx="573">
                  <c:v>-0.91200099999997519</c:v>
                </c:pt>
                <c:pt idx="574">
                  <c:v>-0.9040009999999935</c:v>
                </c:pt>
                <c:pt idx="575">
                  <c:v>-0.89600099999998406</c:v>
                </c:pt>
                <c:pt idx="576">
                  <c:v>-0.8880010000000027</c:v>
                </c:pt>
                <c:pt idx="577">
                  <c:v>-0.88000099999999259</c:v>
                </c:pt>
                <c:pt idx="578">
                  <c:v>-0.87200099999998315</c:v>
                </c:pt>
                <c:pt idx="579">
                  <c:v>-0.86400100000000968</c:v>
                </c:pt>
                <c:pt idx="580">
                  <c:v>-0.85600099999999202</c:v>
                </c:pt>
                <c:pt idx="581">
                  <c:v>-0.84800099999998224</c:v>
                </c:pt>
                <c:pt idx="582">
                  <c:v>-0.84000100000000788</c:v>
                </c:pt>
                <c:pt idx="583">
                  <c:v>-0.83200099999999111</c:v>
                </c:pt>
                <c:pt idx="584">
                  <c:v>-0.82400099999998133</c:v>
                </c:pt>
                <c:pt idx="585">
                  <c:v>-0.81600099999999998</c:v>
                </c:pt>
                <c:pt idx="586">
                  <c:v>-0.8080009999999902</c:v>
                </c:pt>
                <c:pt idx="587">
                  <c:v>-0.80000099999998042</c:v>
                </c:pt>
                <c:pt idx="588">
                  <c:v>-0.79200099999999907</c:v>
                </c:pt>
                <c:pt idx="589">
                  <c:v>-0.78400099999998929</c:v>
                </c:pt>
                <c:pt idx="590">
                  <c:v>-0.77600099999997962</c:v>
                </c:pt>
                <c:pt idx="591">
                  <c:v>-0.7680009999999986</c:v>
                </c:pt>
                <c:pt idx="592">
                  <c:v>-0.7600009999999886</c:v>
                </c:pt>
                <c:pt idx="593">
                  <c:v>-0.7520009999999786</c:v>
                </c:pt>
                <c:pt idx="594">
                  <c:v>-0.74400099999999725</c:v>
                </c:pt>
                <c:pt idx="595">
                  <c:v>-0.73600099999998769</c:v>
                </c:pt>
                <c:pt idx="596">
                  <c:v>-0.72800099999997769</c:v>
                </c:pt>
                <c:pt idx="597">
                  <c:v>-0.72000099999999634</c:v>
                </c:pt>
                <c:pt idx="598">
                  <c:v>-0.71200099999998667</c:v>
                </c:pt>
                <c:pt idx="599">
                  <c:v>-0.70400099999997678</c:v>
                </c:pt>
                <c:pt idx="600">
                  <c:v>-0.69600099999999543</c:v>
                </c:pt>
                <c:pt idx="601">
                  <c:v>-0.68800099999998554</c:v>
                </c:pt>
                <c:pt idx="602">
                  <c:v>-0.68000099999997587</c:v>
                </c:pt>
                <c:pt idx="603">
                  <c:v>-0.67200099999999463</c:v>
                </c:pt>
                <c:pt idx="604">
                  <c:v>-0.66400099999998474</c:v>
                </c:pt>
                <c:pt idx="605">
                  <c:v>-0.65600099999997563</c:v>
                </c:pt>
                <c:pt idx="606">
                  <c:v>-0.64800099999999361</c:v>
                </c:pt>
                <c:pt idx="607">
                  <c:v>-0.64000099999998383</c:v>
                </c:pt>
                <c:pt idx="608">
                  <c:v>-0.63200099999997461</c:v>
                </c:pt>
                <c:pt idx="609">
                  <c:v>-0.6240009999999927</c:v>
                </c:pt>
                <c:pt idx="610">
                  <c:v>-0.61600099999998292</c:v>
                </c:pt>
                <c:pt idx="611">
                  <c:v>-0.60800100000000945</c:v>
                </c:pt>
                <c:pt idx="612">
                  <c:v>-0.60000099999999179</c:v>
                </c:pt>
                <c:pt idx="613">
                  <c:v>-0.59200099999998157</c:v>
                </c:pt>
                <c:pt idx="614">
                  <c:v>-0.58400100000000066</c:v>
                </c:pt>
                <c:pt idx="615">
                  <c:v>-0.57600099999999088</c:v>
                </c:pt>
                <c:pt idx="616">
                  <c:v>-0.5680009999999811</c:v>
                </c:pt>
                <c:pt idx="617">
                  <c:v>-0.56000099999999953</c:v>
                </c:pt>
                <c:pt idx="618">
                  <c:v>-0.55200099999998997</c:v>
                </c:pt>
                <c:pt idx="619">
                  <c:v>-0.54400099999998019</c:v>
                </c:pt>
                <c:pt idx="620">
                  <c:v>-0.53600099999999851</c:v>
                </c:pt>
                <c:pt idx="621">
                  <c:v>-0.52800099999998906</c:v>
                </c:pt>
                <c:pt idx="622">
                  <c:v>-0.52000099999997929</c:v>
                </c:pt>
                <c:pt idx="623">
                  <c:v>-0.51200099999999749</c:v>
                </c:pt>
                <c:pt idx="624">
                  <c:v>-0.50400099999998749</c:v>
                </c:pt>
                <c:pt idx="625">
                  <c:v>-0.49600099999998842</c:v>
                </c:pt>
                <c:pt idx="626">
                  <c:v>-0.48800100000000002</c:v>
                </c:pt>
                <c:pt idx="627">
                  <c:v>-0.48000099999999518</c:v>
                </c:pt>
                <c:pt idx="628">
                  <c:v>-0.47200099999998529</c:v>
                </c:pt>
                <c:pt idx="629">
                  <c:v>-0.464001</c:v>
                </c:pt>
                <c:pt idx="630">
                  <c:v>-0.45600099999999327</c:v>
                </c:pt>
                <c:pt idx="631">
                  <c:v>-0.44800099999998355</c:v>
                </c:pt>
                <c:pt idx="632">
                  <c:v>-0.44000100000000003</c:v>
                </c:pt>
                <c:pt idx="633">
                  <c:v>-0.4320009999999942</c:v>
                </c:pt>
                <c:pt idx="634">
                  <c:v>-0.42400099999998458</c:v>
                </c:pt>
                <c:pt idx="635">
                  <c:v>-0.41600100000000007</c:v>
                </c:pt>
                <c:pt idx="636">
                  <c:v>-0.40800099999999245</c:v>
                </c:pt>
                <c:pt idx="637">
                  <c:v>-0.40000099999998268</c:v>
                </c:pt>
                <c:pt idx="638">
                  <c:v>-0.39200100000000032</c:v>
                </c:pt>
                <c:pt idx="639">
                  <c:v>-0.3840009999999941</c:v>
                </c:pt>
                <c:pt idx="640">
                  <c:v>-0.37600099999998426</c:v>
                </c:pt>
                <c:pt idx="641">
                  <c:v>-0.36800100000000008</c:v>
                </c:pt>
                <c:pt idx="642">
                  <c:v>-0.36000099999999058</c:v>
                </c:pt>
                <c:pt idx="643">
                  <c:v>-0.35200100000000134</c:v>
                </c:pt>
                <c:pt idx="644">
                  <c:v>-0.34400099999999922</c:v>
                </c:pt>
                <c:pt idx="645">
                  <c:v>-0.33600099999999233</c:v>
                </c:pt>
                <c:pt idx="646">
                  <c:v>-0.32800100000000082</c:v>
                </c:pt>
                <c:pt idx="647">
                  <c:v>-0.32000100000000031</c:v>
                </c:pt>
                <c:pt idx="648">
                  <c:v>-0.31200099999999109</c:v>
                </c:pt>
                <c:pt idx="649">
                  <c:v>-0.30400100000000002</c:v>
                </c:pt>
                <c:pt idx="650">
                  <c:v>-0.29600099999999768</c:v>
                </c:pt>
                <c:pt idx="651">
                  <c:v>-0.28800099999998779</c:v>
                </c:pt>
                <c:pt idx="652">
                  <c:v>-0.28000100000000006</c:v>
                </c:pt>
                <c:pt idx="653">
                  <c:v>-0.27200099999999583</c:v>
                </c:pt>
                <c:pt idx="654">
                  <c:v>-0.26400100000000726</c:v>
                </c:pt>
                <c:pt idx="655">
                  <c:v>-0.25600100000000003</c:v>
                </c:pt>
                <c:pt idx="656">
                  <c:v>-0.24800099999998793</c:v>
                </c:pt>
                <c:pt idx="657">
                  <c:v>-0.24000100000000671</c:v>
                </c:pt>
                <c:pt idx="658">
                  <c:v>-0.23200099999999679</c:v>
                </c:pt>
                <c:pt idx="659">
                  <c:v>-0.22400099999998702</c:v>
                </c:pt>
                <c:pt idx="660">
                  <c:v>-0.21600100000000574</c:v>
                </c:pt>
                <c:pt idx="661">
                  <c:v>-0.20800099999999591</c:v>
                </c:pt>
                <c:pt idx="662">
                  <c:v>-0.20000099999998611</c:v>
                </c:pt>
                <c:pt idx="663">
                  <c:v>-0.19200100000000475</c:v>
                </c:pt>
                <c:pt idx="664">
                  <c:v>-0.18400099999999683</c:v>
                </c:pt>
                <c:pt idx="665">
                  <c:v>-0.1760009999999852</c:v>
                </c:pt>
                <c:pt idx="666">
                  <c:v>-0.16800100000000384</c:v>
                </c:pt>
                <c:pt idx="667">
                  <c:v>-0.16000099999999406</c:v>
                </c:pt>
                <c:pt idx="668">
                  <c:v>-0.15200100000001271</c:v>
                </c:pt>
                <c:pt idx="669">
                  <c:v>-0.14400100000000293</c:v>
                </c:pt>
                <c:pt idx="670">
                  <c:v>-0.13600099999999321</c:v>
                </c:pt>
                <c:pt idx="671">
                  <c:v>-0.1280010000000118</c:v>
                </c:pt>
                <c:pt idx="672">
                  <c:v>-0.12000100000000202</c:v>
                </c:pt>
                <c:pt idx="673">
                  <c:v>-0.11200099999999109</c:v>
                </c:pt>
                <c:pt idx="674">
                  <c:v>-0.10400100000001122</c:v>
                </c:pt>
                <c:pt idx="675">
                  <c:v>-9.6001000000001127E-2</c:v>
                </c:pt>
                <c:pt idx="676">
                  <c:v>-8.8000999999991766E-2</c:v>
                </c:pt>
                <c:pt idx="677">
                  <c:v>-8.0001000000010022E-2</c:v>
                </c:pt>
                <c:pt idx="678">
                  <c:v>-7.2001000000000231E-2</c:v>
                </c:pt>
                <c:pt idx="679">
                  <c:v>-6.4001000000018904E-2</c:v>
                </c:pt>
                <c:pt idx="680">
                  <c:v>-5.6001000000009071E-2</c:v>
                </c:pt>
                <c:pt idx="681">
                  <c:v>-4.8000999999999412E-2</c:v>
                </c:pt>
                <c:pt idx="682">
                  <c:v>-4.0001000000017925E-2</c:v>
                </c:pt>
                <c:pt idx="683">
                  <c:v>-3.2001000000008252E-2</c:v>
                </c:pt>
                <c:pt idx="684">
                  <c:v>-2.4000999999998378E-2</c:v>
                </c:pt>
                <c:pt idx="685">
                  <c:v>-1.6001000000017335E-2</c:v>
                </c:pt>
                <c:pt idx="686">
                  <c:v>-8.0010000000072766E-3</c:v>
                </c:pt>
                <c:pt idx="687">
                  <c:v>-9.9999999747526875E-7</c:v>
                </c:pt>
                <c:pt idx="688">
                  <c:v>7.9989999999839946E-3</c:v>
                </c:pt>
                <c:pt idx="689">
                  <c:v>1.5998999999993657E-2</c:v>
                </c:pt>
                <c:pt idx="690">
                  <c:v>2.3998999999974999E-2</c:v>
                </c:pt>
                <c:pt idx="691">
                  <c:v>3.199899999998479E-2</c:v>
                </c:pt>
                <c:pt idx="692">
                  <c:v>3.9998999999994574E-2</c:v>
                </c:pt>
                <c:pt idx="693">
                  <c:v>4.7998999999976921E-2</c:v>
                </c:pt>
                <c:pt idx="694">
                  <c:v>5.5998999999986622E-2</c:v>
                </c:pt>
                <c:pt idx="695">
                  <c:v>6.3998999999995504E-2</c:v>
                </c:pt>
                <c:pt idx="696">
                  <c:v>7.1998999999976984E-2</c:v>
                </c:pt>
                <c:pt idx="697">
                  <c:v>7.9998999999987816E-2</c:v>
                </c:pt>
                <c:pt idx="698">
                  <c:v>8.7998999999996746E-2</c:v>
                </c:pt>
                <c:pt idx="699">
                  <c:v>9.5998999999978227E-2</c:v>
                </c:pt>
                <c:pt idx="700">
                  <c:v>0.10399899999998748</c:v>
                </c:pt>
                <c:pt idx="701">
                  <c:v>0.11199899999999578</c:v>
                </c:pt>
                <c:pt idx="702">
                  <c:v>0.11999899999997835</c:v>
                </c:pt>
                <c:pt idx="703">
                  <c:v>0.12799899999998843</c:v>
                </c:pt>
                <c:pt idx="704">
                  <c:v>0.13599900000000043</c:v>
                </c:pt>
                <c:pt idx="705">
                  <c:v>0.1439989999999815</c:v>
                </c:pt>
                <c:pt idx="706">
                  <c:v>0.15199899999999225</c:v>
                </c:pt>
                <c:pt idx="707">
                  <c:v>0.15999900000000264</c:v>
                </c:pt>
                <c:pt idx="708">
                  <c:v>0.16799899999998091</c:v>
                </c:pt>
                <c:pt idx="709">
                  <c:v>0.17599899999999338</c:v>
                </c:pt>
                <c:pt idx="710">
                  <c:v>0.18399900000000319</c:v>
                </c:pt>
                <c:pt idx="711">
                  <c:v>0.19199899999998141</c:v>
                </c:pt>
                <c:pt idx="712">
                  <c:v>0.19999899999999399</c:v>
                </c:pt>
                <c:pt idx="713">
                  <c:v>0.20799900000000363</c:v>
                </c:pt>
                <c:pt idx="714">
                  <c:v>0.21599899999998459</c:v>
                </c:pt>
                <c:pt idx="715">
                  <c:v>0.22399899999999429</c:v>
                </c:pt>
                <c:pt idx="716">
                  <c:v>0.23199899999997534</c:v>
                </c:pt>
                <c:pt idx="717">
                  <c:v>0.23999899999998503</c:v>
                </c:pt>
                <c:pt idx="718">
                  <c:v>0.24799899999999647</c:v>
                </c:pt>
                <c:pt idx="719">
                  <c:v>0.25599899999998077</c:v>
                </c:pt>
                <c:pt idx="720">
                  <c:v>0.26399899999999044</c:v>
                </c:pt>
                <c:pt idx="721">
                  <c:v>0.27199900000000005</c:v>
                </c:pt>
                <c:pt idx="722">
                  <c:v>0.27999899999998318</c:v>
                </c:pt>
                <c:pt idx="723">
                  <c:v>0.28799899999999296</c:v>
                </c:pt>
                <c:pt idx="724">
                  <c:v>0.29599900000000007</c:v>
                </c:pt>
                <c:pt idx="725">
                  <c:v>0.30399899999998548</c:v>
                </c:pt>
                <c:pt idx="726">
                  <c:v>0.3119989999999952</c:v>
                </c:pt>
                <c:pt idx="727">
                  <c:v>0.31999900000000031</c:v>
                </c:pt>
                <c:pt idx="728">
                  <c:v>0.32799899999998761</c:v>
                </c:pt>
                <c:pt idx="729">
                  <c:v>0.33599899999999733</c:v>
                </c:pt>
                <c:pt idx="730">
                  <c:v>0.34399900000000005</c:v>
                </c:pt>
                <c:pt idx="731">
                  <c:v>0.3519989999999858</c:v>
                </c:pt>
                <c:pt idx="732">
                  <c:v>0.35999899999999568</c:v>
                </c:pt>
                <c:pt idx="733">
                  <c:v>0.36799900000000002</c:v>
                </c:pt>
                <c:pt idx="734">
                  <c:v>0.37599899999998926</c:v>
                </c:pt>
                <c:pt idx="735">
                  <c:v>0.38399899999999898</c:v>
                </c:pt>
                <c:pt idx="736">
                  <c:v>0.39199900000000032</c:v>
                </c:pt>
                <c:pt idx="737">
                  <c:v>0.39999899999999033</c:v>
                </c:pt>
                <c:pt idx="738">
                  <c:v>0.40799899999999734</c:v>
                </c:pt>
                <c:pt idx="739">
                  <c:v>0.41599900000000006</c:v>
                </c:pt>
                <c:pt idx="740">
                  <c:v>0.42399899999998869</c:v>
                </c:pt>
                <c:pt idx="741">
                  <c:v>0.43199899999999836</c:v>
                </c:pt>
                <c:pt idx="742">
                  <c:v>0.43999900000000031</c:v>
                </c:pt>
                <c:pt idx="743">
                  <c:v>0.44799899999998793</c:v>
                </c:pt>
                <c:pt idx="744">
                  <c:v>0.45599899999999766</c:v>
                </c:pt>
                <c:pt idx="745">
                  <c:v>0.46399900000000116</c:v>
                </c:pt>
                <c:pt idx="746">
                  <c:v>0.47199899999999045</c:v>
                </c:pt>
                <c:pt idx="747">
                  <c:v>0.47999900000000006</c:v>
                </c:pt>
                <c:pt idx="748">
                  <c:v>0.48799900000000207</c:v>
                </c:pt>
                <c:pt idx="749">
                  <c:v>0.49599899999999247</c:v>
                </c:pt>
                <c:pt idx="750">
                  <c:v>0.5039989999999932</c:v>
                </c:pt>
                <c:pt idx="751">
                  <c:v>0.51199900000000365</c:v>
                </c:pt>
                <c:pt idx="752">
                  <c:v>0.51999899999998433</c:v>
                </c:pt>
                <c:pt idx="753">
                  <c:v>0.52799899999999411</c:v>
                </c:pt>
                <c:pt idx="754">
                  <c:v>0.53599899999997569</c:v>
                </c:pt>
                <c:pt idx="755">
                  <c:v>0.54399899999998524</c:v>
                </c:pt>
                <c:pt idx="756">
                  <c:v>0.55199899999999502</c:v>
                </c:pt>
                <c:pt idx="757">
                  <c:v>0.5599989999999766</c:v>
                </c:pt>
                <c:pt idx="758">
                  <c:v>0.56799899999998615</c:v>
                </c:pt>
                <c:pt idx="759">
                  <c:v>0.57599899999999593</c:v>
                </c:pt>
                <c:pt idx="760">
                  <c:v>0.58399899999997729</c:v>
                </c:pt>
                <c:pt idx="761">
                  <c:v>0.59199899999998706</c:v>
                </c:pt>
                <c:pt idx="762">
                  <c:v>0.59999899999999651</c:v>
                </c:pt>
                <c:pt idx="763">
                  <c:v>0.60799899999997864</c:v>
                </c:pt>
                <c:pt idx="764">
                  <c:v>0.61599899999998864</c:v>
                </c:pt>
                <c:pt idx="765">
                  <c:v>0.62399899999999775</c:v>
                </c:pt>
                <c:pt idx="766">
                  <c:v>0.6319989999999861</c:v>
                </c:pt>
                <c:pt idx="767">
                  <c:v>0.63999899999999565</c:v>
                </c:pt>
                <c:pt idx="768">
                  <c:v>0.64799900000001065</c:v>
                </c:pt>
                <c:pt idx="769">
                  <c:v>0.6559989999999879</c:v>
                </c:pt>
                <c:pt idx="770">
                  <c:v>0.66399899999999756</c:v>
                </c:pt>
                <c:pt idx="771">
                  <c:v>0.67199900000001489</c:v>
                </c:pt>
                <c:pt idx="772">
                  <c:v>0.67999899999998992</c:v>
                </c:pt>
                <c:pt idx="773">
                  <c:v>0.6879989999999907</c:v>
                </c:pt>
                <c:pt idx="774">
                  <c:v>0.69599900000000936</c:v>
                </c:pt>
                <c:pt idx="775">
                  <c:v>0.70399899999998183</c:v>
                </c:pt>
                <c:pt idx="776">
                  <c:v>0.71199899999999161</c:v>
                </c:pt>
                <c:pt idx="777">
                  <c:v>0.71999900000001038</c:v>
                </c:pt>
                <c:pt idx="778">
                  <c:v>0.72799899999998274</c:v>
                </c:pt>
                <c:pt idx="779">
                  <c:v>0.73599899999999263</c:v>
                </c:pt>
                <c:pt idx="780">
                  <c:v>0.74399900000001284</c:v>
                </c:pt>
                <c:pt idx="781">
                  <c:v>0.75199899999998365</c:v>
                </c:pt>
                <c:pt idx="782">
                  <c:v>0.75999899999999365</c:v>
                </c:pt>
                <c:pt idx="783">
                  <c:v>0.76799900000001575</c:v>
                </c:pt>
                <c:pt idx="784">
                  <c:v>0.77599899999999244</c:v>
                </c:pt>
                <c:pt idx="785">
                  <c:v>0.78399899999999434</c:v>
                </c:pt>
                <c:pt idx="786">
                  <c:v>0.79199900000001189</c:v>
                </c:pt>
                <c:pt idx="787">
                  <c:v>0.79999899999998569</c:v>
                </c:pt>
                <c:pt idx="788">
                  <c:v>0.80799899999999525</c:v>
                </c:pt>
                <c:pt idx="789">
                  <c:v>0.8159989999999766</c:v>
                </c:pt>
                <c:pt idx="790">
                  <c:v>0.8239989999999866</c:v>
                </c:pt>
                <c:pt idx="791">
                  <c:v>0.8319989999999966</c:v>
                </c:pt>
                <c:pt idx="792">
                  <c:v>0.83999899999997762</c:v>
                </c:pt>
                <c:pt idx="793">
                  <c:v>0.84799899999998762</c:v>
                </c:pt>
                <c:pt idx="794">
                  <c:v>0.85599899999999762</c:v>
                </c:pt>
                <c:pt idx="795">
                  <c:v>0.86399899999997865</c:v>
                </c:pt>
                <c:pt idx="796">
                  <c:v>0.87199899999998864</c:v>
                </c:pt>
                <c:pt idx="797">
                  <c:v>0.87999899999999864</c:v>
                </c:pt>
                <c:pt idx="798">
                  <c:v>0.88799899999997933</c:v>
                </c:pt>
                <c:pt idx="799">
                  <c:v>0.89599899999998911</c:v>
                </c:pt>
                <c:pt idx="800">
                  <c:v>0.90399899999999889</c:v>
                </c:pt>
                <c:pt idx="801">
                  <c:v>0.91199899999998024</c:v>
                </c:pt>
                <c:pt idx="802">
                  <c:v>0.91999899999999002</c:v>
                </c:pt>
                <c:pt idx="803">
                  <c:v>0.9279989999999998</c:v>
                </c:pt>
                <c:pt idx="804">
                  <c:v>0.93599899999998115</c:v>
                </c:pt>
                <c:pt idx="805">
                  <c:v>0.94399899999999093</c:v>
                </c:pt>
                <c:pt idx="806">
                  <c:v>0.95199900000000959</c:v>
                </c:pt>
                <c:pt idx="807">
                  <c:v>0.95999899999998262</c:v>
                </c:pt>
                <c:pt idx="808">
                  <c:v>0.96799899999999184</c:v>
                </c:pt>
                <c:pt idx="809">
                  <c:v>0.97599900000001139</c:v>
                </c:pt>
                <c:pt idx="810">
                  <c:v>0.98399899999998297</c:v>
                </c:pt>
                <c:pt idx="811">
                  <c:v>0.99199899999999253</c:v>
                </c:pt>
                <c:pt idx="812">
                  <c:v>0.99999900000000264</c:v>
                </c:pt>
                <c:pt idx="813">
                  <c:v>1.0079989999999677</c:v>
                </c:pt>
                <c:pt idx="814">
                  <c:v>1.0159989999999774</c:v>
                </c:pt>
                <c:pt idx="815">
                  <c:v>1.023998999999987</c:v>
                </c:pt>
                <c:pt idx="816">
                  <c:v>1.031998999999969</c:v>
                </c:pt>
                <c:pt idx="817">
                  <c:v>1.0399989999999788</c:v>
                </c:pt>
                <c:pt idx="818">
                  <c:v>1.0479989999999886</c:v>
                </c:pt>
                <c:pt idx="819">
                  <c:v>1.0559989999999708</c:v>
                </c:pt>
                <c:pt idx="820">
                  <c:v>1.0639989999999806</c:v>
                </c:pt>
                <c:pt idx="821">
                  <c:v>1.0719989999999902</c:v>
                </c:pt>
                <c:pt idx="822">
                  <c:v>1.0799989999999726</c:v>
                </c:pt>
                <c:pt idx="823">
                  <c:v>1.0879989999999824</c:v>
                </c:pt>
                <c:pt idx="824">
                  <c:v>1.0959989999999658</c:v>
                </c:pt>
                <c:pt idx="825">
                  <c:v>1.1039989999999738</c:v>
                </c:pt>
                <c:pt idx="826">
                  <c:v>1.1119989999999838</c:v>
                </c:pt>
                <c:pt idx="827">
                  <c:v>1.1199989999999778</c:v>
                </c:pt>
                <c:pt idx="828">
                  <c:v>1.1279989999999878</c:v>
                </c:pt>
                <c:pt idx="829">
                  <c:v>1.1359989999999978</c:v>
                </c:pt>
                <c:pt idx="830">
                  <c:v>1.1439989999999796</c:v>
                </c:pt>
                <c:pt idx="831">
                  <c:v>1.1519989999999878</c:v>
                </c:pt>
                <c:pt idx="832">
                  <c:v>1.1599989999999978</c:v>
                </c:pt>
                <c:pt idx="833">
                  <c:v>1.1679989999999798</c:v>
                </c:pt>
                <c:pt idx="834">
                  <c:v>1.1759989999999898</c:v>
                </c:pt>
                <c:pt idx="835">
                  <c:v>1.1839989999999998</c:v>
                </c:pt>
                <c:pt idx="836">
                  <c:v>1.1919989999999814</c:v>
                </c:pt>
                <c:pt idx="837">
                  <c:v>1.1999989999999912</c:v>
                </c:pt>
                <c:pt idx="838">
                  <c:v>1.2079989999999796</c:v>
                </c:pt>
                <c:pt idx="839">
                  <c:v>1.2159989999999643</c:v>
                </c:pt>
                <c:pt idx="840">
                  <c:v>1.2239989999999739</c:v>
                </c:pt>
                <c:pt idx="841">
                  <c:v>1.2319989999999839</c:v>
                </c:pt>
                <c:pt idx="842">
                  <c:v>1.2399989999999652</c:v>
                </c:pt>
                <c:pt idx="843">
                  <c:v>1.247998999999975</c:v>
                </c:pt>
                <c:pt idx="844">
                  <c:v>1.2559989999999848</c:v>
                </c:pt>
                <c:pt idx="845">
                  <c:v>1.2639989999999683</c:v>
                </c:pt>
                <c:pt idx="846">
                  <c:v>1.2719989999999783</c:v>
                </c:pt>
                <c:pt idx="847">
                  <c:v>1.2799989999999879</c:v>
                </c:pt>
                <c:pt idx="848">
                  <c:v>1.2879989999999693</c:v>
                </c:pt>
                <c:pt idx="849">
                  <c:v>1.295998999999979</c:v>
                </c:pt>
                <c:pt idx="850">
                  <c:v>1.3039989999999888</c:v>
                </c:pt>
                <c:pt idx="851">
                  <c:v>1.3119989999999719</c:v>
                </c:pt>
                <c:pt idx="852">
                  <c:v>1.3199989999999815</c:v>
                </c:pt>
                <c:pt idx="853">
                  <c:v>1.327998999999991</c:v>
                </c:pt>
                <c:pt idx="854">
                  <c:v>1.3359989999999728</c:v>
                </c:pt>
                <c:pt idx="855">
                  <c:v>1.3439989999999826</c:v>
                </c:pt>
                <c:pt idx="856">
                  <c:v>1.3519989999999924</c:v>
                </c:pt>
                <c:pt idx="857">
                  <c:v>1.3599989999999818</c:v>
                </c:pt>
                <c:pt idx="858">
                  <c:v>1.3679989999999898</c:v>
                </c:pt>
                <c:pt idx="859">
                  <c:v>1.3759989999999778</c:v>
                </c:pt>
                <c:pt idx="860">
                  <c:v>1.3839989999999878</c:v>
                </c:pt>
                <c:pt idx="861">
                  <c:v>1.3919989999999978</c:v>
                </c:pt>
                <c:pt idx="862">
                  <c:v>1.3999989999999798</c:v>
                </c:pt>
                <c:pt idx="863">
                  <c:v>1.4079989999999671</c:v>
                </c:pt>
                <c:pt idx="864">
                  <c:v>1.4159989999999762</c:v>
                </c:pt>
                <c:pt idx="865">
                  <c:v>1.4239989999999596</c:v>
                </c:pt>
                <c:pt idx="866">
                  <c:v>1.4319989999999694</c:v>
                </c:pt>
                <c:pt idx="867">
                  <c:v>1.4399989999999794</c:v>
                </c:pt>
                <c:pt idx="868">
                  <c:v>1.4479989999999616</c:v>
                </c:pt>
                <c:pt idx="869">
                  <c:v>1.4559989999999714</c:v>
                </c:pt>
                <c:pt idx="870">
                  <c:v>1.463998999999981</c:v>
                </c:pt>
                <c:pt idx="871">
                  <c:v>1.4719989999999645</c:v>
                </c:pt>
                <c:pt idx="872">
                  <c:v>1.4799989999999745</c:v>
                </c:pt>
                <c:pt idx="873">
                  <c:v>1.4879989999999841</c:v>
                </c:pt>
                <c:pt idx="874">
                  <c:v>1.4959989999999654</c:v>
                </c:pt>
                <c:pt idx="875">
                  <c:v>1.5039989999999752</c:v>
                </c:pt>
                <c:pt idx="876">
                  <c:v>1.511998999999985</c:v>
                </c:pt>
                <c:pt idx="877">
                  <c:v>1.5199989999999686</c:v>
                </c:pt>
                <c:pt idx="878">
                  <c:v>1.5279989999999783</c:v>
                </c:pt>
                <c:pt idx="879">
                  <c:v>1.5359989999999883</c:v>
                </c:pt>
                <c:pt idx="880">
                  <c:v>1.5439989999999695</c:v>
                </c:pt>
                <c:pt idx="881">
                  <c:v>1.5519989999999793</c:v>
                </c:pt>
                <c:pt idx="882">
                  <c:v>1.559998999999989</c:v>
                </c:pt>
                <c:pt idx="883">
                  <c:v>1.5679989999999722</c:v>
                </c:pt>
                <c:pt idx="884">
                  <c:v>1.5759989999999819</c:v>
                </c:pt>
                <c:pt idx="885">
                  <c:v>1.5839989999999917</c:v>
                </c:pt>
                <c:pt idx="886">
                  <c:v>1.5919989999999731</c:v>
                </c:pt>
                <c:pt idx="887">
                  <c:v>1.5999989999999829</c:v>
                </c:pt>
                <c:pt idx="888">
                  <c:v>1.6079989999999926</c:v>
                </c:pt>
                <c:pt idx="889">
                  <c:v>1.6159989999999878</c:v>
                </c:pt>
                <c:pt idx="890">
                  <c:v>1.6239989999999958</c:v>
                </c:pt>
                <c:pt idx="891">
                  <c:v>1.6319990000000058</c:v>
                </c:pt>
                <c:pt idx="892">
                  <c:v>1.6399989999999878</c:v>
                </c:pt>
                <c:pt idx="893">
                  <c:v>1.6479989999999978</c:v>
                </c:pt>
                <c:pt idx="894">
                  <c:v>1.6559989999999798</c:v>
                </c:pt>
                <c:pt idx="895">
                  <c:v>1.6639989999999898</c:v>
                </c:pt>
                <c:pt idx="896">
                  <c:v>1.6719989999999996</c:v>
                </c:pt>
                <c:pt idx="897">
                  <c:v>1.6799989999999798</c:v>
                </c:pt>
                <c:pt idx="898">
                  <c:v>1.6879989999999898</c:v>
                </c:pt>
                <c:pt idx="899">
                  <c:v>1.6959989999999998</c:v>
                </c:pt>
                <c:pt idx="900">
                  <c:v>1.7039989999999632</c:v>
                </c:pt>
                <c:pt idx="901">
                  <c:v>1.7119989999999727</c:v>
                </c:pt>
                <c:pt idx="902">
                  <c:v>1.7199989999999823</c:v>
                </c:pt>
                <c:pt idx="903">
                  <c:v>1.7279989999999648</c:v>
                </c:pt>
                <c:pt idx="904">
                  <c:v>1.7359989999999745</c:v>
                </c:pt>
                <c:pt idx="905">
                  <c:v>1.7439989999999845</c:v>
                </c:pt>
                <c:pt idx="906">
                  <c:v>1.7519989999999668</c:v>
                </c:pt>
                <c:pt idx="907">
                  <c:v>1.7599989999999763</c:v>
                </c:pt>
                <c:pt idx="908">
                  <c:v>1.7679989999999859</c:v>
                </c:pt>
                <c:pt idx="909">
                  <c:v>1.7759989999999688</c:v>
                </c:pt>
                <c:pt idx="910">
                  <c:v>1.7839989999999786</c:v>
                </c:pt>
                <c:pt idx="911">
                  <c:v>1.7919989999999884</c:v>
                </c:pt>
                <c:pt idx="912">
                  <c:v>1.7999989999999699</c:v>
                </c:pt>
                <c:pt idx="913">
                  <c:v>1.8079989999999795</c:v>
                </c:pt>
                <c:pt idx="914">
                  <c:v>1.8159989999999893</c:v>
                </c:pt>
                <c:pt idx="915">
                  <c:v>1.8239989999999724</c:v>
                </c:pt>
                <c:pt idx="916">
                  <c:v>1.8319989999999822</c:v>
                </c:pt>
                <c:pt idx="917">
                  <c:v>1.8399989999999919</c:v>
                </c:pt>
                <c:pt idx="918">
                  <c:v>1.8479989999999733</c:v>
                </c:pt>
                <c:pt idx="919">
                  <c:v>1.8559989999999831</c:v>
                </c:pt>
                <c:pt idx="920">
                  <c:v>1.8639989999999929</c:v>
                </c:pt>
                <c:pt idx="921">
                  <c:v>1.8719989999999878</c:v>
                </c:pt>
                <c:pt idx="922">
                  <c:v>1.8799989999999978</c:v>
                </c:pt>
                <c:pt idx="923">
                  <c:v>1.8879990000000078</c:v>
                </c:pt>
                <c:pt idx="924">
                  <c:v>1.8959989999999878</c:v>
                </c:pt>
                <c:pt idx="925">
                  <c:v>1.9039989999999978</c:v>
                </c:pt>
                <c:pt idx="926">
                  <c:v>1.9119990000000078</c:v>
                </c:pt>
                <c:pt idx="927">
                  <c:v>1.9199989999999898</c:v>
                </c:pt>
                <c:pt idx="928">
                  <c:v>1.9279989999999998</c:v>
                </c:pt>
                <c:pt idx="929">
                  <c:v>1.9359990000000096</c:v>
                </c:pt>
                <c:pt idx="930">
                  <c:v>1.9439989999999898</c:v>
                </c:pt>
                <c:pt idx="931">
                  <c:v>1.9519989999999998</c:v>
                </c:pt>
                <c:pt idx="932">
                  <c:v>1.9599989999999818</c:v>
                </c:pt>
                <c:pt idx="933">
                  <c:v>1.9679989999999918</c:v>
                </c:pt>
                <c:pt idx="934">
                  <c:v>1.9759990000000016</c:v>
                </c:pt>
                <c:pt idx="935">
                  <c:v>1.983998999999983</c:v>
                </c:pt>
                <c:pt idx="936">
                  <c:v>1.9919989999999919</c:v>
                </c:pt>
                <c:pt idx="937">
                  <c:v>1.9999990000000019</c:v>
                </c:pt>
                <c:pt idx="938">
                  <c:v>2.0079989999999839</c:v>
                </c:pt>
                <c:pt idx="939">
                  <c:v>2.0159989999999937</c:v>
                </c:pt>
                <c:pt idx="940">
                  <c:v>2.0239990000000052</c:v>
                </c:pt>
                <c:pt idx="941">
                  <c:v>2.0319989999999777</c:v>
                </c:pt>
                <c:pt idx="942">
                  <c:v>2.0399989999999937</c:v>
                </c:pt>
                <c:pt idx="943">
                  <c:v>2.0479990000000052</c:v>
                </c:pt>
                <c:pt idx="944">
                  <c:v>2.0559989999999777</c:v>
                </c:pt>
                <c:pt idx="945">
                  <c:v>2.0639989999999955</c:v>
                </c:pt>
                <c:pt idx="946">
                  <c:v>2.0719990000000053</c:v>
                </c:pt>
                <c:pt idx="947">
                  <c:v>2.0799989999999777</c:v>
                </c:pt>
                <c:pt idx="948">
                  <c:v>2.0879989999999982</c:v>
                </c:pt>
                <c:pt idx="949">
                  <c:v>2.0959990000000062</c:v>
                </c:pt>
                <c:pt idx="950">
                  <c:v>2.1039989999999875</c:v>
                </c:pt>
                <c:pt idx="951">
                  <c:v>2.1119989999999973</c:v>
                </c:pt>
                <c:pt idx="952">
                  <c:v>2.1199990000000071</c:v>
                </c:pt>
                <c:pt idx="953">
                  <c:v>2.1279989999999884</c:v>
                </c:pt>
                <c:pt idx="954">
                  <c:v>2.1359989999999978</c:v>
                </c:pt>
                <c:pt idx="955">
                  <c:v>2.1439990000000413</c:v>
                </c:pt>
                <c:pt idx="956">
                  <c:v>2.1519989999999867</c:v>
                </c:pt>
                <c:pt idx="957">
                  <c:v>2.1599989999999987</c:v>
                </c:pt>
                <c:pt idx="958">
                  <c:v>2.1679990000000449</c:v>
                </c:pt>
                <c:pt idx="959">
                  <c:v>2.1759989999999867</c:v>
                </c:pt>
                <c:pt idx="960">
                  <c:v>2.183999000000036</c:v>
                </c:pt>
                <c:pt idx="961">
                  <c:v>2.1919990000000098</c:v>
                </c:pt>
                <c:pt idx="962">
                  <c:v>2.1999989999999907</c:v>
                </c:pt>
                <c:pt idx="963">
                  <c:v>2.2079990000000378</c:v>
                </c:pt>
                <c:pt idx="964">
                  <c:v>2.2159990000000112</c:v>
                </c:pt>
                <c:pt idx="965">
                  <c:v>2.2239989999999952</c:v>
                </c:pt>
                <c:pt idx="966">
                  <c:v>2.2319990000000018</c:v>
                </c:pt>
                <c:pt idx="967">
                  <c:v>2.2399989999999828</c:v>
                </c:pt>
                <c:pt idx="968">
                  <c:v>2.2479989999999952</c:v>
                </c:pt>
                <c:pt idx="969">
                  <c:v>2.2559990000000032</c:v>
                </c:pt>
                <c:pt idx="970">
                  <c:v>2.2639989999999841</c:v>
                </c:pt>
                <c:pt idx="971">
                  <c:v>2.2719989999999939</c:v>
                </c:pt>
                <c:pt idx="972">
                  <c:v>2.2799990000000041</c:v>
                </c:pt>
                <c:pt idx="973">
                  <c:v>2.287998999999985</c:v>
                </c:pt>
                <c:pt idx="974">
                  <c:v>2.2959989999999948</c:v>
                </c:pt>
                <c:pt idx="975">
                  <c:v>2.3039990000000046</c:v>
                </c:pt>
                <c:pt idx="976">
                  <c:v>2.3119989999999513</c:v>
                </c:pt>
                <c:pt idx="977">
                  <c:v>2.3199989999999606</c:v>
                </c:pt>
                <c:pt idx="978">
                  <c:v>2.3279990000000055</c:v>
                </c:pt>
                <c:pt idx="979">
                  <c:v>2.335998999999954</c:v>
                </c:pt>
                <c:pt idx="980">
                  <c:v>2.3439989999999966</c:v>
                </c:pt>
                <c:pt idx="981">
                  <c:v>2.3519990000000064</c:v>
                </c:pt>
                <c:pt idx="982">
                  <c:v>2.3599989999999567</c:v>
                </c:pt>
                <c:pt idx="983">
                  <c:v>2.3679989999999975</c:v>
                </c:pt>
                <c:pt idx="984">
                  <c:v>2.3759990000000073</c:v>
                </c:pt>
                <c:pt idx="985">
                  <c:v>2.3839989999999887</c:v>
                </c:pt>
                <c:pt idx="986">
                  <c:v>2.3919989999999967</c:v>
                </c:pt>
                <c:pt idx="987">
                  <c:v>2.3999990000000078</c:v>
                </c:pt>
                <c:pt idx="988">
                  <c:v>2.4079989999999887</c:v>
                </c:pt>
                <c:pt idx="989">
                  <c:v>2.4159989999999967</c:v>
                </c:pt>
                <c:pt idx="990">
                  <c:v>2.4239990000000091</c:v>
                </c:pt>
                <c:pt idx="991">
                  <c:v>2.4319989999999767</c:v>
                </c:pt>
                <c:pt idx="992">
                  <c:v>2.4399990000000003</c:v>
                </c:pt>
                <c:pt idx="993">
                  <c:v>2.4479990000000202</c:v>
                </c:pt>
                <c:pt idx="994">
                  <c:v>2.4559989999999767</c:v>
                </c:pt>
                <c:pt idx="995">
                  <c:v>2.4639990000000012</c:v>
                </c:pt>
                <c:pt idx="996">
                  <c:v>2.4719990000000109</c:v>
                </c:pt>
                <c:pt idx="997">
                  <c:v>2.4799989999999923</c:v>
                </c:pt>
                <c:pt idx="998">
                  <c:v>2.4879990000000052</c:v>
                </c:pt>
                <c:pt idx="999">
                  <c:v>2.4959990000000118</c:v>
                </c:pt>
                <c:pt idx="1000">
                  <c:v>2.5039989999999932</c:v>
                </c:pt>
                <c:pt idx="1001">
                  <c:v>2.511999000000003</c:v>
                </c:pt>
                <c:pt idx="1002">
                  <c:v>2.5199989999999777</c:v>
                </c:pt>
                <c:pt idx="1003">
                  <c:v>2.5279989999999941</c:v>
                </c:pt>
                <c:pt idx="1004">
                  <c:v>2.5359990000000039</c:v>
                </c:pt>
                <c:pt idx="1005">
                  <c:v>2.5439989999999848</c:v>
                </c:pt>
                <c:pt idx="1006">
                  <c:v>2.5519989999999937</c:v>
                </c:pt>
                <c:pt idx="1007">
                  <c:v>2.5599990000000048</c:v>
                </c:pt>
                <c:pt idx="1008">
                  <c:v>2.5679989999999862</c:v>
                </c:pt>
                <c:pt idx="1009">
                  <c:v>2.5759989999999937</c:v>
                </c:pt>
                <c:pt idx="1010">
                  <c:v>2.5839990000000252</c:v>
                </c:pt>
                <c:pt idx="1011">
                  <c:v>2.5919989999999777</c:v>
                </c:pt>
                <c:pt idx="1012">
                  <c:v>2.5999989999999968</c:v>
                </c:pt>
                <c:pt idx="1013">
                  <c:v>2.6079990000000381</c:v>
                </c:pt>
                <c:pt idx="1014">
                  <c:v>2.6159989999999778</c:v>
                </c:pt>
                <c:pt idx="1015">
                  <c:v>2.6239989999999982</c:v>
                </c:pt>
                <c:pt idx="1016">
                  <c:v>2.6319990000000075</c:v>
                </c:pt>
                <c:pt idx="1017">
                  <c:v>2.6399989999999867</c:v>
                </c:pt>
                <c:pt idx="1018">
                  <c:v>2.6479989999999991</c:v>
                </c:pt>
                <c:pt idx="1019">
                  <c:v>2.6559990000000084</c:v>
                </c:pt>
                <c:pt idx="1020">
                  <c:v>2.6639989999999898</c:v>
                </c:pt>
                <c:pt idx="1021">
                  <c:v>2.6719989999999987</c:v>
                </c:pt>
                <c:pt idx="1022">
                  <c:v>2.6799990000000093</c:v>
                </c:pt>
                <c:pt idx="1023">
                  <c:v>2.6879989999999911</c:v>
                </c:pt>
                <c:pt idx="1024">
                  <c:v>2.6959990000000005</c:v>
                </c:pt>
                <c:pt idx="1025">
                  <c:v>2.703999000000048</c:v>
                </c:pt>
                <c:pt idx="1026">
                  <c:v>2.7119989999999907</c:v>
                </c:pt>
                <c:pt idx="1027">
                  <c:v>2.7199990000000014</c:v>
                </c:pt>
                <c:pt idx="1028">
                  <c:v>2.7279990000000485</c:v>
                </c:pt>
                <c:pt idx="1029">
                  <c:v>2.7359989999999925</c:v>
                </c:pt>
                <c:pt idx="1030">
                  <c:v>2.74399900000004</c:v>
                </c:pt>
                <c:pt idx="1031">
                  <c:v>2.7519990000000152</c:v>
                </c:pt>
                <c:pt idx="1032">
                  <c:v>2.7599989999999934</c:v>
                </c:pt>
                <c:pt idx="1033">
                  <c:v>2.767999000000041</c:v>
                </c:pt>
                <c:pt idx="1034">
                  <c:v>2.7759990000000152</c:v>
                </c:pt>
                <c:pt idx="1035">
                  <c:v>2.7839989999999952</c:v>
                </c:pt>
                <c:pt idx="1036">
                  <c:v>2.7919990000000041</c:v>
                </c:pt>
                <c:pt idx="1037">
                  <c:v>2.7999989999999837</c:v>
                </c:pt>
                <c:pt idx="1038">
                  <c:v>2.8079989999999948</c:v>
                </c:pt>
                <c:pt idx="1039">
                  <c:v>2.8159990000000037</c:v>
                </c:pt>
                <c:pt idx="1040">
                  <c:v>2.8239989999999864</c:v>
                </c:pt>
                <c:pt idx="1041">
                  <c:v>2.8319989999999624</c:v>
                </c:pt>
                <c:pt idx="1042">
                  <c:v>2.8399990000000037</c:v>
                </c:pt>
                <c:pt idx="1043">
                  <c:v>2.8479989999999873</c:v>
                </c:pt>
                <c:pt idx="1044">
                  <c:v>2.8559989999999655</c:v>
                </c:pt>
                <c:pt idx="1045">
                  <c:v>2.8639990000000082</c:v>
                </c:pt>
                <c:pt idx="1046">
                  <c:v>2.8719989999999767</c:v>
                </c:pt>
                <c:pt idx="1047">
                  <c:v>2.8799989999999767</c:v>
                </c:pt>
                <c:pt idx="1048">
                  <c:v>2.8879990000000082</c:v>
                </c:pt>
                <c:pt idx="1049">
                  <c:v>2.8959989999999767</c:v>
                </c:pt>
                <c:pt idx="1050">
                  <c:v>2.9039989999999989</c:v>
                </c:pt>
                <c:pt idx="1051">
                  <c:v>2.9119990000000087</c:v>
                </c:pt>
                <c:pt idx="1052">
                  <c:v>2.9199989999999767</c:v>
                </c:pt>
                <c:pt idx="1053">
                  <c:v>2.9279989999999998</c:v>
                </c:pt>
                <c:pt idx="1054">
                  <c:v>2.9359990000000087</c:v>
                </c:pt>
                <c:pt idx="1055">
                  <c:v>2.9439989999999909</c:v>
                </c:pt>
                <c:pt idx="1056">
                  <c:v>2.9519990000000007</c:v>
                </c:pt>
                <c:pt idx="1057">
                  <c:v>2.9599990000000105</c:v>
                </c:pt>
                <c:pt idx="1058">
                  <c:v>2.9679989999999918</c:v>
                </c:pt>
                <c:pt idx="1059">
                  <c:v>2.9759990000000007</c:v>
                </c:pt>
                <c:pt idx="1060">
                  <c:v>2.9839990000000212</c:v>
                </c:pt>
                <c:pt idx="1061">
                  <c:v>2.9919989999999927</c:v>
                </c:pt>
                <c:pt idx="1062">
                  <c:v>2.9999990000000025</c:v>
                </c:pt>
                <c:pt idx="1063">
                  <c:v>3.0079990000000212</c:v>
                </c:pt>
                <c:pt idx="1064">
                  <c:v>3.0159989999999937</c:v>
                </c:pt>
                <c:pt idx="1065">
                  <c:v>3.0239990000000052</c:v>
                </c:pt>
                <c:pt idx="1066">
                  <c:v>3.0319990000000132</c:v>
                </c:pt>
                <c:pt idx="1067">
                  <c:v>3.0399989999999937</c:v>
                </c:pt>
                <c:pt idx="1068">
                  <c:v>3.0479990000000052</c:v>
                </c:pt>
                <c:pt idx="1069">
                  <c:v>3.0559990000000141</c:v>
                </c:pt>
                <c:pt idx="1070">
                  <c:v>3.0639989999999955</c:v>
                </c:pt>
                <c:pt idx="1071">
                  <c:v>3.0719990000000053</c:v>
                </c:pt>
                <c:pt idx="1072">
                  <c:v>3.0799989999999777</c:v>
                </c:pt>
                <c:pt idx="1073">
                  <c:v>3.0879989999999982</c:v>
                </c:pt>
                <c:pt idx="1074">
                  <c:v>3.0959990000000062</c:v>
                </c:pt>
                <c:pt idx="1075">
                  <c:v>3.1039989999999875</c:v>
                </c:pt>
                <c:pt idx="1076">
                  <c:v>3.1119989999999973</c:v>
                </c:pt>
                <c:pt idx="1077">
                  <c:v>3.1199990000000071</c:v>
                </c:pt>
                <c:pt idx="1078">
                  <c:v>3.1279989999999884</c:v>
                </c:pt>
                <c:pt idx="1079">
                  <c:v>3.1359989999999978</c:v>
                </c:pt>
                <c:pt idx="1080">
                  <c:v>3.1439990000000413</c:v>
                </c:pt>
                <c:pt idx="1081">
                  <c:v>3.1519989999999867</c:v>
                </c:pt>
                <c:pt idx="1082">
                  <c:v>3.1599989999999987</c:v>
                </c:pt>
                <c:pt idx="1083">
                  <c:v>3.1679990000000449</c:v>
                </c:pt>
                <c:pt idx="1084">
                  <c:v>3.1759989999999867</c:v>
                </c:pt>
                <c:pt idx="1085">
                  <c:v>3.183999000000036</c:v>
                </c:pt>
                <c:pt idx="1086">
                  <c:v>3.1919990000000098</c:v>
                </c:pt>
                <c:pt idx="1087">
                  <c:v>3.1999989999999907</c:v>
                </c:pt>
                <c:pt idx="1088">
                  <c:v>3.2079990000000378</c:v>
                </c:pt>
                <c:pt idx="1089">
                  <c:v>3.2159990000000112</c:v>
                </c:pt>
                <c:pt idx="1090">
                  <c:v>3.2239989999999952</c:v>
                </c:pt>
                <c:pt idx="1091">
                  <c:v>3.2319990000000018</c:v>
                </c:pt>
                <c:pt idx="1092">
                  <c:v>3.2399990000000116</c:v>
                </c:pt>
                <c:pt idx="1093">
                  <c:v>3.2479989999999952</c:v>
                </c:pt>
                <c:pt idx="1094">
                  <c:v>3.2559990000000032</c:v>
                </c:pt>
                <c:pt idx="1095">
                  <c:v>3.2639990000000494</c:v>
                </c:pt>
                <c:pt idx="1096">
                  <c:v>3.2719989999999939</c:v>
                </c:pt>
                <c:pt idx="1097">
                  <c:v>3.2799990000000041</c:v>
                </c:pt>
                <c:pt idx="1098">
                  <c:v>3.2879990000000512</c:v>
                </c:pt>
                <c:pt idx="1099">
                  <c:v>3.2959989999999948</c:v>
                </c:pt>
                <c:pt idx="1100">
                  <c:v>3.3039990000000046</c:v>
                </c:pt>
                <c:pt idx="1101">
                  <c:v>3.3119990000000143</c:v>
                </c:pt>
                <c:pt idx="1102">
                  <c:v>3.3199989999999606</c:v>
                </c:pt>
                <c:pt idx="1103">
                  <c:v>3.3279990000000055</c:v>
                </c:pt>
                <c:pt idx="1104">
                  <c:v>3.3359990000000153</c:v>
                </c:pt>
                <c:pt idx="1105">
                  <c:v>3.3439989999999966</c:v>
                </c:pt>
                <c:pt idx="1106">
                  <c:v>3.3519990000000064</c:v>
                </c:pt>
                <c:pt idx="1107">
                  <c:v>3.3599989999999567</c:v>
                </c:pt>
                <c:pt idx="1108">
                  <c:v>3.3679989999999975</c:v>
                </c:pt>
                <c:pt idx="1109">
                  <c:v>3.3759990000000073</c:v>
                </c:pt>
                <c:pt idx="1110">
                  <c:v>3.3839989999999887</c:v>
                </c:pt>
                <c:pt idx="1111">
                  <c:v>3.3919989999999967</c:v>
                </c:pt>
                <c:pt idx="1112">
                  <c:v>3.3999990000000078</c:v>
                </c:pt>
                <c:pt idx="1113">
                  <c:v>3.4079989999999887</c:v>
                </c:pt>
                <c:pt idx="1114">
                  <c:v>3.4159989999999967</c:v>
                </c:pt>
                <c:pt idx="1115">
                  <c:v>3.4239990000000091</c:v>
                </c:pt>
                <c:pt idx="1116">
                  <c:v>3.4319989999999767</c:v>
                </c:pt>
                <c:pt idx="1117">
                  <c:v>3.4399990000000003</c:v>
                </c:pt>
                <c:pt idx="1118">
                  <c:v>3.4479990000000202</c:v>
                </c:pt>
                <c:pt idx="1119">
                  <c:v>3.4559989999999767</c:v>
                </c:pt>
                <c:pt idx="1120">
                  <c:v>3.4639990000000012</c:v>
                </c:pt>
                <c:pt idx="1121">
                  <c:v>3.4719990000000109</c:v>
                </c:pt>
                <c:pt idx="1122">
                  <c:v>3.4799989999999923</c:v>
                </c:pt>
                <c:pt idx="1123">
                  <c:v>3.4879990000000052</c:v>
                </c:pt>
                <c:pt idx="1124">
                  <c:v>3.4959990000000118</c:v>
                </c:pt>
                <c:pt idx="1125">
                  <c:v>3.5039989999999932</c:v>
                </c:pt>
                <c:pt idx="1126">
                  <c:v>3.511999000000003</c:v>
                </c:pt>
                <c:pt idx="1127">
                  <c:v>3.5199990000000132</c:v>
                </c:pt>
                <c:pt idx="1128">
                  <c:v>3.5279989999999941</c:v>
                </c:pt>
                <c:pt idx="1129">
                  <c:v>3.5359990000000039</c:v>
                </c:pt>
                <c:pt idx="1130">
                  <c:v>3.5439990000000212</c:v>
                </c:pt>
                <c:pt idx="1131">
                  <c:v>3.5519989999999937</c:v>
                </c:pt>
                <c:pt idx="1132">
                  <c:v>3.5599990000000048</c:v>
                </c:pt>
                <c:pt idx="1133">
                  <c:v>3.5679990000000212</c:v>
                </c:pt>
                <c:pt idx="1134">
                  <c:v>3.5759989999999937</c:v>
                </c:pt>
                <c:pt idx="1135">
                  <c:v>3.5839990000000252</c:v>
                </c:pt>
                <c:pt idx="1136">
                  <c:v>3.5919990000000155</c:v>
                </c:pt>
                <c:pt idx="1137">
                  <c:v>3.5999989999999968</c:v>
                </c:pt>
                <c:pt idx="1138">
                  <c:v>3.6079990000000381</c:v>
                </c:pt>
                <c:pt idx="1139">
                  <c:v>3.6159990000000182</c:v>
                </c:pt>
                <c:pt idx="1140">
                  <c:v>3.6239989999999982</c:v>
                </c:pt>
                <c:pt idx="1141">
                  <c:v>3.6319990000000075</c:v>
                </c:pt>
                <c:pt idx="1142">
                  <c:v>3.6399990000000182</c:v>
                </c:pt>
                <c:pt idx="1143">
                  <c:v>3.6479989999999991</c:v>
                </c:pt>
                <c:pt idx="1144">
                  <c:v>3.6559990000000084</c:v>
                </c:pt>
                <c:pt idx="1145">
                  <c:v>3.6639989999999898</c:v>
                </c:pt>
                <c:pt idx="1146">
                  <c:v>3.6719989999999987</c:v>
                </c:pt>
                <c:pt idx="1147">
                  <c:v>3.6799990000000093</c:v>
                </c:pt>
                <c:pt idx="1148">
                  <c:v>3.6879989999999911</c:v>
                </c:pt>
                <c:pt idx="1149">
                  <c:v>3.6959990000000005</c:v>
                </c:pt>
                <c:pt idx="1150">
                  <c:v>3.703999000000048</c:v>
                </c:pt>
                <c:pt idx="1151">
                  <c:v>3.7119989999999907</c:v>
                </c:pt>
                <c:pt idx="1152">
                  <c:v>3.7199990000000014</c:v>
                </c:pt>
                <c:pt idx="1153">
                  <c:v>3.7279990000000485</c:v>
                </c:pt>
                <c:pt idx="1154">
                  <c:v>3.7359989999999925</c:v>
                </c:pt>
                <c:pt idx="1155">
                  <c:v>3.74399900000004</c:v>
                </c:pt>
                <c:pt idx="1156">
                  <c:v>3.7519990000000152</c:v>
                </c:pt>
                <c:pt idx="1157">
                  <c:v>3.7599989999999934</c:v>
                </c:pt>
                <c:pt idx="1158">
                  <c:v>3.767999000000041</c:v>
                </c:pt>
                <c:pt idx="1159">
                  <c:v>3.7759990000000152</c:v>
                </c:pt>
                <c:pt idx="1160">
                  <c:v>3.7839989999999952</c:v>
                </c:pt>
                <c:pt idx="1161">
                  <c:v>3.7919990000000041</c:v>
                </c:pt>
                <c:pt idx="1162">
                  <c:v>3.7999990000000152</c:v>
                </c:pt>
                <c:pt idx="1163">
                  <c:v>3.8079989999999948</c:v>
                </c:pt>
                <c:pt idx="1164">
                  <c:v>3.8159990000000037</c:v>
                </c:pt>
                <c:pt idx="1165">
                  <c:v>3.8239990000000152</c:v>
                </c:pt>
                <c:pt idx="1166">
                  <c:v>3.8319989999999624</c:v>
                </c:pt>
                <c:pt idx="1167">
                  <c:v>3.8399990000000037</c:v>
                </c:pt>
                <c:pt idx="1168">
                  <c:v>3.8479990000000202</c:v>
                </c:pt>
                <c:pt idx="1169">
                  <c:v>3.8559989999999655</c:v>
                </c:pt>
                <c:pt idx="1170">
                  <c:v>3.8639990000000082</c:v>
                </c:pt>
                <c:pt idx="1171">
                  <c:v>3.8719990000000166</c:v>
                </c:pt>
                <c:pt idx="1172">
                  <c:v>3.8799989999999767</c:v>
                </c:pt>
                <c:pt idx="1173">
                  <c:v>3.8879990000000082</c:v>
                </c:pt>
                <c:pt idx="1174">
                  <c:v>3.8959990000000175</c:v>
                </c:pt>
                <c:pt idx="1175">
                  <c:v>3.9039989999999989</c:v>
                </c:pt>
                <c:pt idx="1176">
                  <c:v>3.9119990000000087</c:v>
                </c:pt>
                <c:pt idx="1177">
                  <c:v>3.9199990000000184</c:v>
                </c:pt>
                <c:pt idx="1178">
                  <c:v>3.9279989999999998</c:v>
                </c:pt>
                <c:pt idx="1179">
                  <c:v>3.9359990000000087</c:v>
                </c:pt>
                <c:pt idx="1180">
                  <c:v>3.9439989999999909</c:v>
                </c:pt>
                <c:pt idx="1181">
                  <c:v>3.9519990000000007</c:v>
                </c:pt>
                <c:pt idx="1182">
                  <c:v>3.9599990000000105</c:v>
                </c:pt>
                <c:pt idx="1183">
                  <c:v>3.9679989999999918</c:v>
                </c:pt>
                <c:pt idx="1184">
                  <c:v>3.9759990000000007</c:v>
                </c:pt>
                <c:pt idx="1185">
                  <c:v>3.9839990000000212</c:v>
                </c:pt>
                <c:pt idx="1186">
                  <c:v>3.9919989999999927</c:v>
                </c:pt>
                <c:pt idx="1187">
                  <c:v>3.9999990000000025</c:v>
                </c:pt>
                <c:pt idx="1188">
                  <c:v>4.0079990000000105</c:v>
                </c:pt>
                <c:pt idx="1189">
                  <c:v>4.0159989999999866</c:v>
                </c:pt>
                <c:pt idx="1190">
                  <c:v>4.0239990000000025</c:v>
                </c:pt>
                <c:pt idx="1191">
                  <c:v>4.0319990000000132</c:v>
                </c:pt>
                <c:pt idx="1192">
                  <c:v>4.0399989999999963</c:v>
                </c:pt>
                <c:pt idx="1193">
                  <c:v>4.0479990000000043</c:v>
                </c:pt>
                <c:pt idx="1194">
                  <c:v>4.0559990000000141</c:v>
                </c:pt>
                <c:pt idx="1195">
                  <c:v>4.0639989999999955</c:v>
                </c:pt>
                <c:pt idx="1196">
                  <c:v>4.0719990000000124</c:v>
                </c:pt>
                <c:pt idx="1197">
                  <c:v>4.0799990000000514</c:v>
                </c:pt>
                <c:pt idx="1198">
                  <c:v>4.0879989999999955</c:v>
                </c:pt>
                <c:pt idx="1199">
                  <c:v>4.0959990000000062</c:v>
                </c:pt>
                <c:pt idx="1200">
                  <c:v>4.1039990000000159</c:v>
                </c:pt>
                <c:pt idx="1201">
                  <c:v>4.1119989999999955</c:v>
                </c:pt>
                <c:pt idx="1202">
                  <c:v>4.1199990000000071</c:v>
                </c:pt>
                <c:pt idx="1203">
                  <c:v>4.1279989999999476</c:v>
                </c:pt>
                <c:pt idx="1204">
                  <c:v>4.1359989999999955</c:v>
                </c:pt>
                <c:pt idx="1205">
                  <c:v>4.143999000000008</c:v>
                </c:pt>
                <c:pt idx="1206">
                  <c:v>4.1519990000000178</c:v>
                </c:pt>
                <c:pt idx="1207">
                  <c:v>4.1599989999999956</c:v>
                </c:pt>
                <c:pt idx="1208">
                  <c:v>4.1679990000000045</c:v>
                </c:pt>
                <c:pt idx="1209">
                  <c:v>4.1759990000000187</c:v>
                </c:pt>
                <c:pt idx="1210">
                  <c:v>4.183999</c:v>
                </c:pt>
                <c:pt idx="1211">
                  <c:v>4.1919990000000098</c:v>
                </c:pt>
                <c:pt idx="1212">
                  <c:v>4.1999990000000196</c:v>
                </c:pt>
                <c:pt idx="1213">
                  <c:v>4.2079990000000009</c:v>
                </c:pt>
                <c:pt idx="1214">
                  <c:v>4.2159990000000107</c:v>
                </c:pt>
                <c:pt idx="1215">
                  <c:v>4.2239989999999885</c:v>
                </c:pt>
                <c:pt idx="1216">
                  <c:v>4.2319990000000134</c:v>
                </c:pt>
                <c:pt idx="1217">
                  <c:v>4.2399990000000134</c:v>
                </c:pt>
                <c:pt idx="1218">
                  <c:v>4.2479989999999885</c:v>
                </c:pt>
                <c:pt idx="1219">
                  <c:v>4.2559990000000028</c:v>
                </c:pt>
                <c:pt idx="1220">
                  <c:v>4.2639990000000125</c:v>
                </c:pt>
                <c:pt idx="1221">
                  <c:v>4.2719989999999939</c:v>
                </c:pt>
                <c:pt idx="1222">
                  <c:v>4.2799990000000134</c:v>
                </c:pt>
                <c:pt idx="1223">
                  <c:v>4.2879990000000126</c:v>
                </c:pt>
                <c:pt idx="1224">
                  <c:v>4.2959989999999948</c:v>
                </c:pt>
                <c:pt idx="1225">
                  <c:v>4.3039990000000063</c:v>
                </c:pt>
                <c:pt idx="1226">
                  <c:v>4.3119990000000143</c:v>
                </c:pt>
                <c:pt idx="1227">
                  <c:v>4.3199989999999957</c:v>
                </c:pt>
                <c:pt idx="1228">
                  <c:v>4.3279990000000055</c:v>
                </c:pt>
                <c:pt idx="1229">
                  <c:v>4.3359990000000153</c:v>
                </c:pt>
                <c:pt idx="1230">
                  <c:v>4.3439989999999966</c:v>
                </c:pt>
                <c:pt idx="1231">
                  <c:v>4.3519990000000064</c:v>
                </c:pt>
                <c:pt idx="1232">
                  <c:v>4.3599990000000162</c:v>
                </c:pt>
                <c:pt idx="1233">
                  <c:v>4.3679989999999655</c:v>
                </c:pt>
                <c:pt idx="1234">
                  <c:v>4.3759990000000073</c:v>
                </c:pt>
                <c:pt idx="1235">
                  <c:v>4.3839990000000171</c:v>
                </c:pt>
                <c:pt idx="1236">
                  <c:v>4.3919989999999975</c:v>
                </c:pt>
                <c:pt idx="1237">
                  <c:v>4.3999990000000082</c:v>
                </c:pt>
                <c:pt idx="1238">
                  <c:v>4.407999000000018</c:v>
                </c:pt>
                <c:pt idx="1239">
                  <c:v>4.4159989999999985</c:v>
                </c:pt>
                <c:pt idx="1240">
                  <c:v>4.4239990000000091</c:v>
                </c:pt>
                <c:pt idx="1241">
                  <c:v>4.4319990000000908</c:v>
                </c:pt>
                <c:pt idx="1242">
                  <c:v>4.4399990000000722</c:v>
                </c:pt>
                <c:pt idx="1243">
                  <c:v>4.44799900000001</c:v>
                </c:pt>
                <c:pt idx="1244">
                  <c:v>4.4559990000000198</c:v>
                </c:pt>
                <c:pt idx="1245">
                  <c:v>4.4639990000000012</c:v>
                </c:pt>
                <c:pt idx="1246">
                  <c:v>4.4719990000000873</c:v>
                </c:pt>
                <c:pt idx="1247">
                  <c:v>4.4799990000000962</c:v>
                </c:pt>
                <c:pt idx="1248">
                  <c:v>4.4879990000000021</c:v>
                </c:pt>
                <c:pt idx="1249">
                  <c:v>4.4959990000000118</c:v>
                </c:pt>
                <c:pt idx="1250">
                  <c:v>4.5039989999999905</c:v>
                </c:pt>
                <c:pt idx="1251">
                  <c:v>4.511999000000003</c:v>
                </c:pt>
                <c:pt idx="1252">
                  <c:v>4.5199990000000128</c:v>
                </c:pt>
                <c:pt idx="1253">
                  <c:v>4.5279989999999755</c:v>
                </c:pt>
                <c:pt idx="1254">
                  <c:v>4.5359990000000039</c:v>
                </c:pt>
                <c:pt idx="1255">
                  <c:v>4.5439990000000137</c:v>
                </c:pt>
                <c:pt idx="1256">
                  <c:v>4.551998999999995</c:v>
                </c:pt>
                <c:pt idx="1257">
                  <c:v>4.5599990000000084</c:v>
                </c:pt>
                <c:pt idx="1258">
                  <c:v>4.5679990000000146</c:v>
                </c:pt>
                <c:pt idx="1259">
                  <c:v>4.5759989999999959</c:v>
                </c:pt>
                <c:pt idx="1260">
                  <c:v>4.5839990000000084</c:v>
                </c:pt>
                <c:pt idx="1261">
                  <c:v>4.5919990000000164</c:v>
                </c:pt>
                <c:pt idx="1262">
                  <c:v>4.5999989999999968</c:v>
                </c:pt>
                <c:pt idx="1263">
                  <c:v>4.6079990000000066</c:v>
                </c:pt>
                <c:pt idx="1264">
                  <c:v>4.6159990000000155</c:v>
                </c:pt>
                <c:pt idx="1265">
                  <c:v>4.6239989999999755</c:v>
                </c:pt>
                <c:pt idx="1266">
                  <c:v>4.6319990000000084</c:v>
                </c:pt>
                <c:pt idx="1267">
                  <c:v>4.6399990000000173</c:v>
                </c:pt>
                <c:pt idx="1268">
                  <c:v>4.6479989999999765</c:v>
                </c:pt>
                <c:pt idx="1269">
                  <c:v>4.6559990000000075</c:v>
                </c:pt>
                <c:pt idx="1270">
                  <c:v>4.6639990000000155</c:v>
                </c:pt>
                <c:pt idx="1271">
                  <c:v>4.6719989999999996</c:v>
                </c:pt>
                <c:pt idx="1272">
                  <c:v>4.6799990000000093</c:v>
                </c:pt>
                <c:pt idx="1273">
                  <c:v>4.6879990000000165</c:v>
                </c:pt>
                <c:pt idx="1274">
                  <c:v>4.6959990000000005</c:v>
                </c:pt>
                <c:pt idx="1275">
                  <c:v>4.7039990000000103</c:v>
                </c:pt>
                <c:pt idx="1276">
                  <c:v>4.7119990000000334</c:v>
                </c:pt>
                <c:pt idx="1277">
                  <c:v>4.7199990000000014</c:v>
                </c:pt>
                <c:pt idx="1278">
                  <c:v>4.7279990000000085</c:v>
                </c:pt>
                <c:pt idx="1279">
                  <c:v>4.7359990000000334</c:v>
                </c:pt>
                <c:pt idx="1280">
                  <c:v>4.7439990000000023</c:v>
                </c:pt>
                <c:pt idx="1281">
                  <c:v>4.7519990000000121</c:v>
                </c:pt>
                <c:pt idx="1282">
                  <c:v>4.7599990000000334</c:v>
                </c:pt>
                <c:pt idx="1283">
                  <c:v>4.7679990000000005</c:v>
                </c:pt>
                <c:pt idx="1284">
                  <c:v>4.775999000000013</c:v>
                </c:pt>
                <c:pt idx="1285">
                  <c:v>4.7839989999999943</c:v>
                </c:pt>
                <c:pt idx="1286">
                  <c:v>4.7919990000000094</c:v>
                </c:pt>
                <c:pt idx="1287">
                  <c:v>4.7999990000000139</c:v>
                </c:pt>
                <c:pt idx="1288">
                  <c:v>4.8079989999999855</c:v>
                </c:pt>
                <c:pt idx="1289">
                  <c:v>4.815999000000005</c:v>
                </c:pt>
                <c:pt idx="1290">
                  <c:v>4.8239990000000148</c:v>
                </c:pt>
                <c:pt idx="1291">
                  <c:v>4.8319989999999962</c:v>
                </c:pt>
                <c:pt idx="1292">
                  <c:v>4.8399990000000104</c:v>
                </c:pt>
                <c:pt idx="1293">
                  <c:v>4.8479990000000157</c:v>
                </c:pt>
                <c:pt idx="1294">
                  <c:v>4.8559989999999855</c:v>
                </c:pt>
                <c:pt idx="1295">
                  <c:v>4.8639990000000068</c:v>
                </c:pt>
                <c:pt idx="1296">
                  <c:v>4.8719990000000184</c:v>
                </c:pt>
                <c:pt idx="1297">
                  <c:v>4.879998999999998</c:v>
                </c:pt>
                <c:pt idx="1298">
                  <c:v>4.8879990000000078</c:v>
                </c:pt>
                <c:pt idx="1299">
                  <c:v>4.8959990000000175</c:v>
                </c:pt>
                <c:pt idx="1300">
                  <c:v>4.9039989999999989</c:v>
                </c:pt>
                <c:pt idx="1301">
                  <c:v>4.9119990000000104</c:v>
                </c:pt>
                <c:pt idx="1302">
                  <c:v>4.9199990000000184</c:v>
                </c:pt>
                <c:pt idx="1303">
                  <c:v>4.9279989999999945</c:v>
                </c:pt>
                <c:pt idx="1304">
                  <c:v>4.9359990000000113</c:v>
                </c:pt>
                <c:pt idx="1305">
                  <c:v>4.9439990000000194</c:v>
                </c:pt>
                <c:pt idx="1306">
                  <c:v>4.9519990000000034</c:v>
                </c:pt>
                <c:pt idx="1307">
                  <c:v>4.9599990000000114</c:v>
                </c:pt>
                <c:pt idx="1308">
                  <c:v>4.9679990000000203</c:v>
                </c:pt>
                <c:pt idx="1309">
                  <c:v>4.9759990000000034</c:v>
                </c:pt>
                <c:pt idx="1310">
                  <c:v>4.9839990000000114</c:v>
                </c:pt>
                <c:pt idx="1311">
                  <c:v>4.9919990000000434</c:v>
                </c:pt>
                <c:pt idx="1312">
                  <c:v>4.9999990000000034</c:v>
                </c:pt>
                <c:pt idx="1313">
                  <c:v>5.0079990000000105</c:v>
                </c:pt>
                <c:pt idx="1314">
                  <c:v>5.0159990000000221</c:v>
                </c:pt>
                <c:pt idx="1315">
                  <c:v>5.0239990000000025</c:v>
                </c:pt>
                <c:pt idx="1316">
                  <c:v>5.0319990000000132</c:v>
                </c:pt>
                <c:pt idx="1317">
                  <c:v>5.0399990000000434</c:v>
                </c:pt>
                <c:pt idx="1318">
                  <c:v>5.0479990000000043</c:v>
                </c:pt>
                <c:pt idx="1319">
                  <c:v>5.0559990000000141</c:v>
                </c:pt>
                <c:pt idx="1320">
                  <c:v>5.0639990000000239</c:v>
                </c:pt>
                <c:pt idx="1321">
                  <c:v>5.0719990000000124</c:v>
                </c:pt>
                <c:pt idx="1322">
                  <c:v>5.0799990000000514</c:v>
                </c:pt>
                <c:pt idx="1323">
                  <c:v>5.0879989999999955</c:v>
                </c:pt>
                <c:pt idx="1324">
                  <c:v>5.0959990000000062</c:v>
                </c:pt>
                <c:pt idx="1325">
                  <c:v>5.1039990000000159</c:v>
                </c:pt>
                <c:pt idx="1326">
                  <c:v>5.1119989999999955</c:v>
                </c:pt>
                <c:pt idx="1327">
                  <c:v>5.1199990000000071</c:v>
                </c:pt>
                <c:pt idx="1328">
                  <c:v>5.1279989999999476</c:v>
                </c:pt>
                <c:pt idx="1329">
                  <c:v>5.1359989999999955</c:v>
                </c:pt>
                <c:pt idx="1330">
                  <c:v>5.143999000000008</c:v>
                </c:pt>
                <c:pt idx="1331">
                  <c:v>5.1519990000000178</c:v>
                </c:pt>
                <c:pt idx="1332">
                  <c:v>5.1599989999999956</c:v>
                </c:pt>
                <c:pt idx="1333">
                  <c:v>5.1679990000000045</c:v>
                </c:pt>
                <c:pt idx="1334">
                  <c:v>5.1759990000000187</c:v>
                </c:pt>
                <c:pt idx="1335">
                  <c:v>5.183999</c:v>
                </c:pt>
                <c:pt idx="1336">
                  <c:v>5.1919990000000098</c:v>
                </c:pt>
                <c:pt idx="1337">
                  <c:v>5.1999990000000196</c:v>
                </c:pt>
                <c:pt idx="1338">
                  <c:v>5.2079990000000009</c:v>
                </c:pt>
                <c:pt idx="1339">
                  <c:v>5.2159990000000107</c:v>
                </c:pt>
                <c:pt idx="1340">
                  <c:v>5.2239990000000214</c:v>
                </c:pt>
                <c:pt idx="1341">
                  <c:v>5.2319990000000134</c:v>
                </c:pt>
                <c:pt idx="1342">
                  <c:v>5.2399990000000134</c:v>
                </c:pt>
                <c:pt idx="1343">
                  <c:v>5.2479990000000214</c:v>
                </c:pt>
                <c:pt idx="1344">
                  <c:v>5.2559990000000028</c:v>
                </c:pt>
                <c:pt idx="1345">
                  <c:v>5.2639990000000125</c:v>
                </c:pt>
                <c:pt idx="1346">
                  <c:v>5.2719990000000534</c:v>
                </c:pt>
                <c:pt idx="1347">
                  <c:v>5.2799990000000134</c:v>
                </c:pt>
                <c:pt idx="1348">
                  <c:v>5.2879990000000126</c:v>
                </c:pt>
                <c:pt idx="1349">
                  <c:v>5.2959990000000232</c:v>
                </c:pt>
                <c:pt idx="1350">
                  <c:v>5.3039990000000063</c:v>
                </c:pt>
                <c:pt idx="1351">
                  <c:v>5.3119990000000143</c:v>
                </c:pt>
                <c:pt idx="1352">
                  <c:v>5.3199990000000303</c:v>
                </c:pt>
                <c:pt idx="1353">
                  <c:v>5.3279990000000055</c:v>
                </c:pt>
                <c:pt idx="1354">
                  <c:v>5.3359990000000153</c:v>
                </c:pt>
                <c:pt idx="1355">
                  <c:v>5.3439990000000304</c:v>
                </c:pt>
                <c:pt idx="1356">
                  <c:v>5.3519990000000064</c:v>
                </c:pt>
                <c:pt idx="1357">
                  <c:v>5.3599990000000162</c:v>
                </c:pt>
                <c:pt idx="1358">
                  <c:v>5.3679989999999655</c:v>
                </c:pt>
                <c:pt idx="1359">
                  <c:v>5.3759990000000073</c:v>
                </c:pt>
                <c:pt idx="1360">
                  <c:v>5.3839990000000171</c:v>
                </c:pt>
                <c:pt idx="1361">
                  <c:v>5.3919989999999975</c:v>
                </c:pt>
                <c:pt idx="1362">
                  <c:v>5.3999990000000082</c:v>
                </c:pt>
                <c:pt idx="1363">
                  <c:v>5.407999000000018</c:v>
                </c:pt>
                <c:pt idx="1364">
                  <c:v>5.4159989999999985</c:v>
                </c:pt>
                <c:pt idx="1365">
                  <c:v>5.4239990000000091</c:v>
                </c:pt>
                <c:pt idx="1366">
                  <c:v>5.4319990000000908</c:v>
                </c:pt>
                <c:pt idx="1367">
                  <c:v>5.4399990000000722</c:v>
                </c:pt>
                <c:pt idx="1368">
                  <c:v>5.44799900000001</c:v>
                </c:pt>
                <c:pt idx="1369">
                  <c:v>5.4559990000000198</c:v>
                </c:pt>
                <c:pt idx="1370">
                  <c:v>5.4639990000000012</c:v>
                </c:pt>
                <c:pt idx="1371">
                  <c:v>5.4719990000000873</c:v>
                </c:pt>
                <c:pt idx="1372">
                  <c:v>5.4799990000000962</c:v>
                </c:pt>
                <c:pt idx="1373">
                  <c:v>5.4879990000000021</c:v>
                </c:pt>
                <c:pt idx="1374">
                  <c:v>5.4959990000000118</c:v>
                </c:pt>
                <c:pt idx="1375">
                  <c:v>5.5039990000000234</c:v>
                </c:pt>
                <c:pt idx="1376">
                  <c:v>5.511999000000003</c:v>
                </c:pt>
                <c:pt idx="1377">
                  <c:v>5.5199990000000128</c:v>
                </c:pt>
                <c:pt idx="1378">
                  <c:v>5.5279990000000225</c:v>
                </c:pt>
                <c:pt idx="1379">
                  <c:v>5.5359990000000039</c:v>
                </c:pt>
                <c:pt idx="1380">
                  <c:v>5.5439990000000137</c:v>
                </c:pt>
                <c:pt idx="1381">
                  <c:v>5.5519990000000234</c:v>
                </c:pt>
                <c:pt idx="1382">
                  <c:v>5.5599990000000084</c:v>
                </c:pt>
                <c:pt idx="1383">
                  <c:v>5.5679990000000146</c:v>
                </c:pt>
                <c:pt idx="1384">
                  <c:v>5.5759990000000323</c:v>
                </c:pt>
                <c:pt idx="1385">
                  <c:v>5.5839990000000084</c:v>
                </c:pt>
                <c:pt idx="1386">
                  <c:v>5.5919990000000164</c:v>
                </c:pt>
                <c:pt idx="1387">
                  <c:v>5.5999990000000324</c:v>
                </c:pt>
                <c:pt idx="1388">
                  <c:v>5.6079990000000066</c:v>
                </c:pt>
                <c:pt idx="1389">
                  <c:v>5.6159990000000155</c:v>
                </c:pt>
                <c:pt idx="1390">
                  <c:v>5.6239990000000262</c:v>
                </c:pt>
                <c:pt idx="1391">
                  <c:v>5.6319990000000084</c:v>
                </c:pt>
                <c:pt idx="1392">
                  <c:v>5.6399990000000173</c:v>
                </c:pt>
                <c:pt idx="1393">
                  <c:v>5.6479989999999765</c:v>
                </c:pt>
                <c:pt idx="1394">
                  <c:v>5.6559990000000075</c:v>
                </c:pt>
                <c:pt idx="1395">
                  <c:v>5.6639990000000155</c:v>
                </c:pt>
                <c:pt idx="1396">
                  <c:v>5.6719989999999996</c:v>
                </c:pt>
                <c:pt idx="1397">
                  <c:v>5.6799990000000093</c:v>
                </c:pt>
                <c:pt idx="1398">
                  <c:v>5.6879990000000165</c:v>
                </c:pt>
                <c:pt idx="1399">
                  <c:v>5.6959990000000005</c:v>
                </c:pt>
                <c:pt idx="1400">
                  <c:v>5.7039990000000103</c:v>
                </c:pt>
                <c:pt idx="1401">
                  <c:v>5.7119990000000334</c:v>
                </c:pt>
                <c:pt idx="1402">
                  <c:v>5.7199990000000014</c:v>
                </c:pt>
                <c:pt idx="1403">
                  <c:v>5.7279990000000085</c:v>
                </c:pt>
                <c:pt idx="1404">
                  <c:v>5.7359990000000334</c:v>
                </c:pt>
                <c:pt idx="1405">
                  <c:v>5.7439990000000023</c:v>
                </c:pt>
                <c:pt idx="1406">
                  <c:v>5.7519990000000121</c:v>
                </c:pt>
                <c:pt idx="1407">
                  <c:v>5.7599990000000334</c:v>
                </c:pt>
                <c:pt idx="1408">
                  <c:v>5.7679990000000005</c:v>
                </c:pt>
                <c:pt idx="1409">
                  <c:v>5.775999000000013</c:v>
                </c:pt>
                <c:pt idx="1410">
                  <c:v>5.7839990000000334</c:v>
                </c:pt>
                <c:pt idx="1411">
                  <c:v>5.7919990000000094</c:v>
                </c:pt>
                <c:pt idx="1412">
                  <c:v>5.7999990000000139</c:v>
                </c:pt>
                <c:pt idx="1413">
                  <c:v>5.8079990000000237</c:v>
                </c:pt>
                <c:pt idx="1414">
                  <c:v>5.815999000000005</c:v>
                </c:pt>
                <c:pt idx="1415">
                  <c:v>5.8239990000000148</c:v>
                </c:pt>
                <c:pt idx="1416">
                  <c:v>5.8319990000000423</c:v>
                </c:pt>
                <c:pt idx="1417">
                  <c:v>5.8399990000000104</c:v>
                </c:pt>
                <c:pt idx="1418">
                  <c:v>5.8479990000000157</c:v>
                </c:pt>
                <c:pt idx="1419">
                  <c:v>5.8559989999999855</c:v>
                </c:pt>
                <c:pt idx="1420">
                  <c:v>5.8639990000000068</c:v>
                </c:pt>
                <c:pt idx="1421">
                  <c:v>5.8719990000000184</c:v>
                </c:pt>
                <c:pt idx="1422">
                  <c:v>5.879998999999998</c:v>
                </c:pt>
                <c:pt idx="1423">
                  <c:v>5.8879990000000078</c:v>
                </c:pt>
                <c:pt idx="1424">
                  <c:v>5.8959990000000175</c:v>
                </c:pt>
                <c:pt idx="1425">
                  <c:v>5.9039989999999989</c:v>
                </c:pt>
                <c:pt idx="1426">
                  <c:v>5.9119990000000104</c:v>
                </c:pt>
                <c:pt idx="1427">
                  <c:v>5.9199990000000184</c:v>
                </c:pt>
                <c:pt idx="1428">
                  <c:v>5.9279989999999945</c:v>
                </c:pt>
                <c:pt idx="1429">
                  <c:v>5.9359990000000113</c:v>
                </c:pt>
                <c:pt idx="1430">
                  <c:v>5.9439990000000194</c:v>
                </c:pt>
                <c:pt idx="1431">
                  <c:v>5.9519990000000034</c:v>
                </c:pt>
                <c:pt idx="1432">
                  <c:v>5.9599990000000114</c:v>
                </c:pt>
                <c:pt idx="1433">
                  <c:v>5.9679989999999865</c:v>
                </c:pt>
                <c:pt idx="1434">
                  <c:v>5.9759990000000034</c:v>
                </c:pt>
                <c:pt idx="1435">
                  <c:v>5.9839990000000114</c:v>
                </c:pt>
                <c:pt idx="1436">
                  <c:v>5.9919989999999927</c:v>
                </c:pt>
                <c:pt idx="1437">
                  <c:v>5.9999990000000034</c:v>
                </c:pt>
                <c:pt idx="1438">
                  <c:v>6.0079990000000105</c:v>
                </c:pt>
                <c:pt idx="1439">
                  <c:v>6.0159989999999866</c:v>
                </c:pt>
                <c:pt idx="1440">
                  <c:v>6.0239990000000025</c:v>
                </c:pt>
                <c:pt idx="1441">
                  <c:v>6.0319990000000132</c:v>
                </c:pt>
                <c:pt idx="1442">
                  <c:v>6.0399989999999963</c:v>
                </c:pt>
                <c:pt idx="1443">
                  <c:v>6.0479990000000043</c:v>
                </c:pt>
                <c:pt idx="1444">
                  <c:v>6.0559989999999857</c:v>
                </c:pt>
                <c:pt idx="1445">
                  <c:v>6.0639989999999955</c:v>
                </c:pt>
                <c:pt idx="1446">
                  <c:v>6.0719990000000124</c:v>
                </c:pt>
                <c:pt idx="1447">
                  <c:v>6.0799989999999884</c:v>
                </c:pt>
                <c:pt idx="1448">
                  <c:v>6.0879989999999955</c:v>
                </c:pt>
                <c:pt idx="1449">
                  <c:v>6.0959990000000062</c:v>
                </c:pt>
                <c:pt idx="1450">
                  <c:v>6.1039989999999875</c:v>
                </c:pt>
                <c:pt idx="1451">
                  <c:v>6.1119989999999955</c:v>
                </c:pt>
                <c:pt idx="1452">
                  <c:v>6.1199990000000071</c:v>
                </c:pt>
                <c:pt idx="1453">
                  <c:v>6.1279989999999245</c:v>
                </c:pt>
                <c:pt idx="1454">
                  <c:v>6.1359989999999955</c:v>
                </c:pt>
                <c:pt idx="1455">
                  <c:v>6.1439989999999796</c:v>
                </c:pt>
                <c:pt idx="1456">
                  <c:v>6.1519989999999876</c:v>
                </c:pt>
                <c:pt idx="1457">
                  <c:v>6.1599989999999956</c:v>
                </c:pt>
                <c:pt idx="1458">
                  <c:v>6.1679989999999645</c:v>
                </c:pt>
                <c:pt idx="1459">
                  <c:v>6.1759989999999885</c:v>
                </c:pt>
                <c:pt idx="1460">
                  <c:v>6.183999</c:v>
                </c:pt>
                <c:pt idx="1461">
                  <c:v>6.1919989999999805</c:v>
                </c:pt>
                <c:pt idx="1462">
                  <c:v>6.1999989999999885</c:v>
                </c:pt>
                <c:pt idx="1463">
                  <c:v>6.2079990000000009</c:v>
                </c:pt>
                <c:pt idx="1464">
                  <c:v>6.2159989999999805</c:v>
                </c:pt>
                <c:pt idx="1465">
                  <c:v>6.2239989999999885</c:v>
                </c:pt>
                <c:pt idx="1466">
                  <c:v>6.2319989999999734</c:v>
                </c:pt>
                <c:pt idx="1467">
                  <c:v>6.2399989999999832</c:v>
                </c:pt>
                <c:pt idx="1468">
                  <c:v>6.2479989999999885</c:v>
                </c:pt>
                <c:pt idx="1469">
                  <c:v>6.2559989999999743</c:v>
                </c:pt>
                <c:pt idx="1470">
                  <c:v>6.2639989999999841</c:v>
                </c:pt>
                <c:pt idx="1471">
                  <c:v>6.2719989999999939</c:v>
                </c:pt>
                <c:pt idx="1472">
                  <c:v>6.2799989999999823</c:v>
                </c:pt>
                <c:pt idx="1473">
                  <c:v>6.287998999999985</c:v>
                </c:pt>
                <c:pt idx="1474">
                  <c:v>6.2959989999999948</c:v>
                </c:pt>
                <c:pt idx="1475">
                  <c:v>6.3039989999999761</c:v>
                </c:pt>
                <c:pt idx="1476">
                  <c:v>6.3119989999999859</c:v>
                </c:pt>
                <c:pt idx="1477">
                  <c:v>6.3199989999999957</c:v>
                </c:pt>
                <c:pt idx="1478">
                  <c:v>6.3279989999999655</c:v>
                </c:pt>
                <c:pt idx="1479">
                  <c:v>6.3359989999999868</c:v>
                </c:pt>
                <c:pt idx="1480">
                  <c:v>6.3439989999999966</c:v>
                </c:pt>
                <c:pt idx="1481">
                  <c:v>6.351998999999978</c:v>
                </c:pt>
                <c:pt idx="1482">
                  <c:v>6.3599989999999877</c:v>
                </c:pt>
                <c:pt idx="1483">
                  <c:v>6.3679989999999655</c:v>
                </c:pt>
                <c:pt idx="1484">
                  <c:v>6.3759989999999789</c:v>
                </c:pt>
                <c:pt idx="1485">
                  <c:v>6.3839989999999887</c:v>
                </c:pt>
                <c:pt idx="1486">
                  <c:v>6.3919989999999975</c:v>
                </c:pt>
                <c:pt idx="1487">
                  <c:v>6.3999989999999798</c:v>
                </c:pt>
                <c:pt idx="1488">
                  <c:v>6.4079989999999896</c:v>
                </c:pt>
                <c:pt idx="1489">
                  <c:v>6.4159989999999985</c:v>
                </c:pt>
                <c:pt idx="1490">
                  <c:v>6.4239989999999807</c:v>
                </c:pt>
                <c:pt idx="1491">
                  <c:v>6.4319989999999914</c:v>
                </c:pt>
                <c:pt idx="1492">
                  <c:v>6.4399990000000722</c:v>
                </c:pt>
                <c:pt idx="1493">
                  <c:v>6.4479989999999816</c:v>
                </c:pt>
                <c:pt idx="1494">
                  <c:v>6.4559989999999905</c:v>
                </c:pt>
                <c:pt idx="1495">
                  <c:v>6.4639990000000012</c:v>
                </c:pt>
                <c:pt idx="1496">
                  <c:v>6.4719989999999834</c:v>
                </c:pt>
                <c:pt idx="1497">
                  <c:v>6.4799989999999923</c:v>
                </c:pt>
                <c:pt idx="1498">
                  <c:v>6.4879990000000021</c:v>
                </c:pt>
                <c:pt idx="1499">
                  <c:v>6.4959989999999825</c:v>
                </c:pt>
                <c:pt idx="1500">
                  <c:v>6.5039989999999905</c:v>
                </c:pt>
                <c:pt idx="1501">
                  <c:v>6.5119989999999754</c:v>
                </c:pt>
                <c:pt idx="1502">
                  <c:v>6.5199989999999843</c:v>
                </c:pt>
                <c:pt idx="1503">
                  <c:v>6.5279989999999755</c:v>
                </c:pt>
                <c:pt idx="1504">
                  <c:v>6.5359989999999764</c:v>
                </c:pt>
                <c:pt idx="1505">
                  <c:v>6.5439989999999852</c:v>
                </c:pt>
                <c:pt idx="1506">
                  <c:v>6.551998999999995</c:v>
                </c:pt>
                <c:pt idx="1507">
                  <c:v>6.5599989999999764</c:v>
                </c:pt>
                <c:pt idx="1508">
                  <c:v>6.5679989999999755</c:v>
                </c:pt>
                <c:pt idx="1509">
                  <c:v>6.5759989999999959</c:v>
                </c:pt>
                <c:pt idx="1510">
                  <c:v>6.5839989999999773</c:v>
                </c:pt>
                <c:pt idx="1511">
                  <c:v>6.5919989999999871</c:v>
                </c:pt>
                <c:pt idx="1512">
                  <c:v>6.5999989999999968</c:v>
                </c:pt>
                <c:pt idx="1513">
                  <c:v>6.6079989999999755</c:v>
                </c:pt>
                <c:pt idx="1514">
                  <c:v>6.6159989999999755</c:v>
                </c:pt>
                <c:pt idx="1515">
                  <c:v>6.6239989999999755</c:v>
                </c:pt>
                <c:pt idx="1516">
                  <c:v>6.6319989999999791</c:v>
                </c:pt>
                <c:pt idx="1517">
                  <c:v>6.6399989999999889</c:v>
                </c:pt>
                <c:pt idx="1518">
                  <c:v>6.6479989999999765</c:v>
                </c:pt>
                <c:pt idx="1519">
                  <c:v>6.6559989999999765</c:v>
                </c:pt>
                <c:pt idx="1520">
                  <c:v>6.6639989999999845</c:v>
                </c:pt>
                <c:pt idx="1521">
                  <c:v>6.6719989999999996</c:v>
                </c:pt>
                <c:pt idx="1522">
                  <c:v>6.6799989999999809</c:v>
                </c:pt>
                <c:pt idx="1523">
                  <c:v>6.6879989999999845</c:v>
                </c:pt>
                <c:pt idx="1524">
                  <c:v>6.6959990000000005</c:v>
                </c:pt>
                <c:pt idx="1525">
                  <c:v>6.7039989999999818</c:v>
                </c:pt>
                <c:pt idx="1526">
                  <c:v>6.7119989999999916</c:v>
                </c:pt>
                <c:pt idx="1527">
                  <c:v>6.7199990000000014</c:v>
                </c:pt>
                <c:pt idx="1528">
                  <c:v>6.7279989999999765</c:v>
                </c:pt>
                <c:pt idx="1529">
                  <c:v>6.7359989999999925</c:v>
                </c:pt>
                <c:pt idx="1530">
                  <c:v>6.7439990000000023</c:v>
                </c:pt>
                <c:pt idx="1531">
                  <c:v>6.7519989999999837</c:v>
                </c:pt>
                <c:pt idx="1532">
                  <c:v>6.7599989999999925</c:v>
                </c:pt>
                <c:pt idx="1533">
                  <c:v>6.7679990000000005</c:v>
                </c:pt>
                <c:pt idx="1534">
                  <c:v>6.7759989999999863</c:v>
                </c:pt>
                <c:pt idx="1535">
                  <c:v>6.7839989999999943</c:v>
                </c:pt>
                <c:pt idx="1536">
                  <c:v>6.7919989999999784</c:v>
                </c:pt>
                <c:pt idx="1537">
                  <c:v>6.7999989999999864</c:v>
                </c:pt>
                <c:pt idx="1538">
                  <c:v>6.8079989999999855</c:v>
                </c:pt>
                <c:pt idx="1539">
                  <c:v>6.8159989999999766</c:v>
                </c:pt>
                <c:pt idx="1540">
                  <c:v>6.8239989999999855</c:v>
                </c:pt>
                <c:pt idx="1541">
                  <c:v>6.8319989999999962</c:v>
                </c:pt>
                <c:pt idx="1542">
                  <c:v>6.8399989999999784</c:v>
                </c:pt>
                <c:pt idx="1543">
                  <c:v>6.8479989999999855</c:v>
                </c:pt>
                <c:pt idx="1544">
                  <c:v>6.8559989999999855</c:v>
                </c:pt>
                <c:pt idx="1545">
                  <c:v>6.8639989999999775</c:v>
                </c:pt>
                <c:pt idx="1546">
                  <c:v>6.8719989999999882</c:v>
                </c:pt>
                <c:pt idx="1547">
                  <c:v>6.879998999999998</c:v>
                </c:pt>
                <c:pt idx="1548">
                  <c:v>6.8879989999999776</c:v>
                </c:pt>
                <c:pt idx="1549">
                  <c:v>6.8959989999999856</c:v>
                </c:pt>
                <c:pt idx="1550">
                  <c:v>6.9039989999999989</c:v>
                </c:pt>
                <c:pt idx="1551">
                  <c:v>6.9119989999999802</c:v>
                </c:pt>
                <c:pt idx="1552">
                  <c:v>6.91999899999999</c:v>
                </c:pt>
                <c:pt idx="1553">
                  <c:v>6.9279989999999945</c:v>
                </c:pt>
                <c:pt idx="1554">
                  <c:v>6.9359989999999812</c:v>
                </c:pt>
                <c:pt idx="1555">
                  <c:v>6.9439989999999909</c:v>
                </c:pt>
                <c:pt idx="1556">
                  <c:v>6.9519990000000034</c:v>
                </c:pt>
                <c:pt idx="1557">
                  <c:v>6.9599989999999821</c:v>
                </c:pt>
                <c:pt idx="1558">
                  <c:v>6.9679989999999865</c:v>
                </c:pt>
                <c:pt idx="1559">
                  <c:v>6.9759990000000034</c:v>
                </c:pt>
                <c:pt idx="1560">
                  <c:v>6.983998999999983</c:v>
                </c:pt>
                <c:pt idx="1561">
                  <c:v>6.9919989999999927</c:v>
                </c:pt>
                <c:pt idx="1562">
                  <c:v>6.9999990000000034</c:v>
                </c:pt>
                <c:pt idx="1563">
                  <c:v>7.0079989999999786</c:v>
                </c:pt>
                <c:pt idx="1564">
                  <c:v>7.0159989999999866</c:v>
                </c:pt>
                <c:pt idx="1565">
                  <c:v>7.0239990000000025</c:v>
                </c:pt>
                <c:pt idx="1566">
                  <c:v>7.0319989999999883</c:v>
                </c:pt>
                <c:pt idx="1567">
                  <c:v>7.0399989999999963</c:v>
                </c:pt>
                <c:pt idx="1568">
                  <c:v>7.0479990000000043</c:v>
                </c:pt>
                <c:pt idx="1569">
                  <c:v>7.0559989999999857</c:v>
                </c:pt>
                <c:pt idx="1570">
                  <c:v>7.0639989999999955</c:v>
                </c:pt>
                <c:pt idx="1571">
                  <c:v>7.0719989999999804</c:v>
                </c:pt>
                <c:pt idx="1572">
                  <c:v>7.0799989999999884</c:v>
                </c:pt>
                <c:pt idx="1573">
                  <c:v>7.0879989999999955</c:v>
                </c:pt>
                <c:pt idx="1574">
                  <c:v>7.0959989999999777</c:v>
                </c:pt>
                <c:pt idx="1575">
                  <c:v>7.1039989999999875</c:v>
                </c:pt>
                <c:pt idx="1576">
                  <c:v>7.1119989999999955</c:v>
                </c:pt>
                <c:pt idx="1577">
                  <c:v>7.1199989999999787</c:v>
                </c:pt>
                <c:pt idx="1578">
                  <c:v>7.1279989999999245</c:v>
                </c:pt>
                <c:pt idx="1579">
                  <c:v>7.1359989999999955</c:v>
                </c:pt>
                <c:pt idx="1580">
                  <c:v>7.1439989999999796</c:v>
                </c:pt>
                <c:pt idx="1581">
                  <c:v>7.1519989999999876</c:v>
                </c:pt>
                <c:pt idx="1582">
                  <c:v>7.1599989999999956</c:v>
                </c:pt>
                <c:pt idx="1583">
                  <c:v>7.1679989999999645</c:v>
                </c:pt>
                <c:pt idx="1584">
                  <c:v>7.1759989999999885</c:v>
                </c:pt>
                <c:pt idx="1585">
                  <c:v>7.183999</c:v>
                </c:pt>
                <c:pt idx="1586">
                  <c:v>7.1919989999999805</c:v>
                </c:pt>
                <c:pt idx="1587">
                  <c:v>7.1999989999999885</c:v>
                </c:pt>
                <c:pt idx="1588">
                  <c:v>7.2079990000000009</c:v>
                </c:pt>
                <c:pt idx="1589">
                  <c:v>7.2159989999999805</c:v>
                </c:pt>
                <c:pt idx="1590">
                  <c:v>7.2239989999999885</c:v>
                </c:pt>
                <c:pt idx="1591">
                  <c:v>7.2319990000000134</c:v>
                </c:pt>
                <c:pt idx="1592">
                  <c:v>7.2399989999999832</c:v>
                </c:pt>
                <c:pt idx="1593">
                  <c:v>7.2479989999999885</c:v>
                </c:pt>
                <c:pt idx="1594">
                  <c:v>7.2559990000000028</c:v>
                </c:pt>
                <c:pt idx="1595">
                  <c:v>7.2639989999999841</c:v>
                </c:pt>
                <c:pt idx="1596">
                  <c:v>7.2719989999999939</c:v>
                </c:pt>
                <c:pt idx="1597">
                  <c:v>7.2799990000000134</c:v>
                </c:pt>
                <c:pt idx="1598">
                  <c:v>7.287998999999985</c:v>
                </c:pt>
                <c:pt idx="1599">
                  <c:v>7.2959989999999948</c:v>
                </c:pt>
                <c:pt idx="1600">
                  <c:v>7.3039990000000063</c:v>
                </c:pt>
                <c:pt idx="1601">
                  <c:v>7.3119989999999859</c:v>
                </c:pt>
                <c:pt idx="1602">
                  <c:v>7.3199989999999957</c:v>
                </c:pt>
                <c:pt idx="1603">
                  <c:v>7.3279990000000055</c:v>
                </c:pt>
                <c:pt idx="1604">
                  <c:v>7.3359989999999868</c:v>
                </c:pt>
                <c:pt idx="1605">
                  <c:v>7.3439989999999966</c:v>
                </c:pt>
                <c:pt idx="1606">
                  <c:v>7.351998999999978</c:v>
                </c:pt>
                <c:pt idx="1607">
                  <c:v>7.3599989999999877</c:v>
                </c:pt>
                <c:pt idx="1608">
                  <c:v>7.3679989999999655</c:v>
                </c:pt>
                <c:pt idx="1609">
                  <c:v>7.3759989999999789</c:v>
                </c:pt>
                <c:pt idx="1610">
                  <c:v>7.3839989999999887</c:v>
                </c:pt>
                <c:pt idx="1611">
                  <c:v>7.3919989999999975</c:v>
                </c:pt>
                <c:pt idx="1612">
                  <c:v>7.3999989999999798</c:v>
                </c:pt>
                <c:pt idx="1613">
                  <c:v>7.4079989999999896</c:v>
                </c:pt>
                <c:pt idx="1614">
                  <c:v>7.4159989999999985</c:v>
                </c:pt>
                <c:pt idx="1615">
                  <c:v>7.4239989999999807</c:v>
                </c:pt>
                <c:pt idx="1616">
                  <c:v>7.4319989999999914</c:v>
                </c:pt>
                <c:pt idx="1617">
                  <c:v>7.4399990000000722</c:v>
                </c:pt>
                <c:pt idx="1618">
                  <c:v>7.4479989999999816</c:v>
                </c:pt>
                <c:pt idx="1619">
                  <c:v>7.4559989999999905</c:v>
                </c:pt>
                <c:pt idx="1620">
                  <c:v>7.4639990000000012</c:v>
                </c:pt>
                <c:pt idx="1621">
                  <c:v>7.4719989999999834</c:v>
                </c:pt>
                <c:pt idx="1622">
                  <c:v>7.4799989999999923</c:v>
                </c:pt>
                <c:pt idx="1623">
                  <c:v>7.4879990000000021</c:v>
                </c:pt>
                <c:pt idx="1624">
                  <c:v>7.4959989999999825</c:v>
                </c:pt>
                <c:pt idx="1625">
                  <c:v>7.5039989999999905</c:v>
                </c:pt>
                <c:pt idx="1626">
                  <c:v>7.511999000000003</c:v>
                </c:pt>
                <c:pt idx="1627">
                  <c:v>7.5199989999999843</c:v>
                </c:pt>
                <c:pt idx="1628">
                  <c:v>7.5279989999999755</c:v>
                </c:pt>
                <c:pt idx="1629">
                  <c:v>7.5359990000000039</c:v>
                </c:pt>
                <c:pt idx="1630">
                  <c:v>7.5439989999999852</c:v>
                </c:pt>
                <c:pt idx="1631">
                  <c:v>7.551998999999995</c:v>
                </c:pt>
                <c:pt idx="1632">
                  <c:v>7.5599990000000084</c:v>
                </c:pt>
                <c:pt idx="1633">
                  <c:v>7.5679989999999755</c:v>
                </c:pt>
                <c:pt idx="1634">
                  <c:v>7.5759989999999959</c:v>
                </c:pt>
                <c:pt idx="1635">
                  <c:v>7.5839990000000084</c:v>
                </c:pt>
                <c:pt idx="1636">
                  <c:v>7.5919989999999871</c:v>
                </c:pt>
                <c:pt idx="1637">
                  <c:v>7.5999989999999968</c:v>
                </c:pt>
                <c:pt idx="1638">
                  <c:v>7.6079990000000066</c:v>
                </c:pt>
                <c:pt idx="1639">
                  <c:v>7.6159989999999755</c:v>
                </c:pt>
                <c:pt idx="1640">
                  <c:v>7.6239989999999755</c:v>
                </c:pt>
                <c:pt idx="1641">
                  <c:v>7.6319989999999791</c:v>
                </c:pt>
                <c:pt idx="1642">
                  <c:v>7.6399989999999889</c:v>
                </c:pt>
                <c:pt idx="1643">
                  <c:v>7.6479989999999765</c:v>
                </c:pt>
                <c:pt idx="1644">
                  <c:v>7.6559989999999765</c:v>
                </c:pt>
                <c:pt idx="1645">
                  <c:v>7.6639989999999845</c:v>
                </c:pt>
                <c:pt idx="1646">
                  <c:v>7.6719989999999996</c:v>
                </c:pt>
                <c:pt idx="1647">
                  <c:v>7.6799989999999809</c:v>
                </c:pt>
                <c:pt idx="1648">
                  <c:v>7.6879989999999845</c:v>
                </c:pt>
                <c:pt idx="1649">
                  <c:v>7.6959990000000005</c:v>
                </c:pt>
                <c:pt idx="1650">
                  <c:v>7.7039989999999818</c:v>
                </c:pt>
                <c:pt idx="1651">
                  <c:v>7.7119989999999916</c:v>
                </c:pt>
                <c:pt idx="1652">
                  <c:v>7.7199990000000014</c:v>
                </c:pt>
                <c:pt idx="1653">
                  <c:v>7.7279989999999765</c:v>
                </c:pt>
                <c:pt idx="1654">
                  <c:v>7.7359989999999925</c:v>
                </c:pt>
                <c:pt idx="1655">
                  <c:v>7.7439990000000023</c:v>
                </c:pt>
                <c:pt idx="1656">
                  <c:v>7.7519989999999837</c:v>
                </c:pt>
                <c:pt idx="1657">
                  <c:v>7.7599989999999925</c:v>
                </c:pt>
                <c:pt idx="1658">
                  <c:v>7.7679990000000005</c:v>
                </c:pt>
                <c:pt idx="1659">
                  <c:v>7.7759989999999863</c:v>
                </c:pt>
                <c:pt idx="1660">
                  <c:v>7.7839989999999943</c:v>
                </c:pt>
                <c:pt idx="1661">
                  <c:v>7.7919990000000094</c:v>
                </c:pt>
                <c:pt idx="1662">
                  <c:v>7.7999989999999864</c:v>
                </c:pt>
                <c:pt idx="1663">
                  <c:v>7.8079989999999855</c:v>
                </c:pt>
                <c:pt idx="1664">
                  <c:v>7.815999000000005</c:v>
                </c:pt>
                <c:pt idx="1665">
                  <c:v>7.8239989999999855</c:v>
                </c:pt>
                <c:pt idx="1666">
                  <c:v>7.8319989999999962</c:v>
                </c:pt>
                <c:pt idx="1667">
                  <c:v>7.8399990000000104</c:v>
                </c:pt>
                <c:pt idx="1668">
                  <c:v>7.8479989999999855</c:v>
                </c:pt>
                <c:pt idx="1669">
                  <c:v>7.8559989999999855</c:v>
                </c:pt>
                <c:pt idx="1670">
                  <c:v>7.8639990000000068</c:v>
                </c:pt>
                <c:pt idx="1671">
                  <c:v>7.8719989999999882</c:v>
                </c:pt>
                <c:pt idx="1672">
                  <c:v>7.879998999999998</c:v>
                </c:pt>
                <c:pt idx="1673">
                  <c:v>7.8879990000000078</c:v>
                </c:pt>
                <c:pt idx="1674">
                  <c:v>7.8959989999999856</c:v>
                </c:pt>
                <c:pt idx="1675">
                  <c:v>7.9039989999999989</c:v>
                </c:pt>
                <c:pt idx="1676">
                  <c:v>7.9119989999999802</c:v>
                </c:pt>
                <c:pt idx="1677">
                  <c:v>7.91999899999999</c:v>
                </c:pt>
                <c:pt idx="1678">
                  <c:v>7.9279989999999945</c:v>
                </c:pt>
                <c:pt idx="1679">
                  <c:v>7.9359989999999812</c:v>
                </c:pt>
                <c:pt idx="1680">
                  <c:v>7.9439989999999909</c:v>
                </c:pt>
                <c:pt idx="1681">
                  <c:v>7.9519990000000034</c:v>
                </c:pt>
                <c:pt idx="1682">
                  <c:v>7.9599989999999821</c:v>
                </c:pt>
                <c:pt idx="1683">
                  <c:v>7.9679989999999865</c:v>
                </c:pt>
                <c:pt idx="1684">
                  <c:v>7.9759990000000034</c:v>
                </c:pt>
                <c:pt idx="1685">
                  <c:v>7.983998999999983</c:v>
                </c:pt>
                <c:pt idx="1686">
                  <c:v>7.9919989999999927</c:v>
                </c:pt>
                <c:pt idx="1687">
                  <c:v>7.9999990000000034</c:v>
                </c:pt>
                <c:pt idx="1688">
                  <c:v>8.0079989999999857</c:v>
                </c:pt>
                <c:pt idx="1689">
                  <c:v>8.0159990000000008</c:v>
                </c:pt>
                <c:pt idx="1690">
                  <c:v>8.0239990000000034</c:v>
                </c:pt>
                <c:pt idx="1691">
                  <c:v>8.031998999999983</c:v>
                </c:pt>
                <c:pt idx="1692">
                  <c:v>8.0399989999999946</c:v>
                </c:pt>
                <c:pt idx="1693">
                  <c:v>8.047998999999999</c:v>
                </c:pt>
                <c:pt idx="1694">
                  <c:v>8.0559990000000248</c:v>
                </c:pt>
                <c:pt idx="1695">
                  <c:v>8.0639990000000008</c:v>
                </c:pt>
                <c:pt idx="1696">
                  <c:v>8.0719990000000053</c:v>
                </c:pt>
                <c:pt idx="1697">
                  <c:v>8.0799989999999866</c:v>
                </c:pt>
                <c:pt idx="1698">
                  <c:v>8.0879989999999964</c:v>
                </c:pt>
                <c:pt idx="1699">
                  <c:v>8.0959990000000062</c:v>
                </c:pt>
                <c:pt idx="1700">
                  <c:v>8.1039989999999875</c:v>
                </c:pt>
                <c:pt idx="1701">
                  <c:v>8.1119989999999973</c:v>
                </c:pt>
                <c:pt idx="1702">
                  <c:v>8.1199990000000071</c:v>
                </c:pt>
                <c:pt idx="1703">
                  <c:v>8.1279989999999884</c:v>
                </c:pt>
                <c:pt idx="1704">
                  <c:v>8.135999</c:v>
                </c:pt>
                <c:pt idx="1705">
                  <c:v>8.143999000000008</c:v>
                </c:pt>
                <c:pt idx="1706">
                  <c:v>8.1519989999999893</c:v>
                </c:pt>
                <c:pt idx="1707">
                  <c:v>8.1599990000000027</c:v>
                </c:pt>
                <c:pt idx="1708">
                  <c:v>8.1679990000000107</c:v>
                </c:pt>
                <c:pt idx="1709">
                  <c:v>8.1759990000000027</c:v>
                </c:pt>
                <c:pt idx="1710">
                  <c:v>8.183999</c:v>
                </c:pt>
                <c:pt idx="1711">
                  <c:v>8.191999000000008</c:v>
                </c:pt>
                <c:pt idx="1712">
                  <c:v>8.1999989999999947</c:v>
                </c:pt>
                <c:pt idx="1713">
                  <c:v>8.2079990000000009</c:v>
                </c:pt>
                <c:pt idx="1714">
                  <c:v>8.2159989999999823</c:v>
                </c:pt>
                <c:pt idx="1715">
                  <c:v>8.2239989999999921</c:v>
                </c:pt>
                <c:pt idx="1716">
                  <c:v>8.2319989999999983</c:v>
                </c:pt>
                <c:pt idx="1717">
                  <c:v>8.2399989999999832</c:v>
                </c:pt>
                <c:pt idx="1718">
                  <c:v>8.247998999999993</c:v>
                </c:pt>
                <c:pt idx="1719">
                  <c:v>8.2559990000000028</c:v>
                </c:pt>
                <c:pt idx="1720">
                  <c:v>8.2639989999999841</c:v>
                </c:pt>
                <c:pt idx="1721">
                  <c:v>8.2719989999999957</c:v>
                </c:pt>
                <c:pt idx="1722">
                  <c:v>8.2799990000000037</c:v>
                </c:pt>
                <c:pt idx="1723">
                  <c:v>8.287998999999985</c:v>
                </c:pt>
                <c:pt idx="1724">
                  <c:v>8.2959989999999948</c:v>
                </c:pt>
                <c:pt idx="1725">
                  <c:v>8.3039990000000046</c:v>
                </c:pt>
                <c:pt idx="1726">
                  <c:v>8.3119989999999877</c:v>
                </c:pt>
                <c:pt idx="1727">
                  <c:v>8.3199990000000028</c:v>
                </c:pt>
                <c:pt idx="1728">
                  <c:v>8.3279990000000055</c:v>
                </c:pt>
                <c:pt idx="1729">
                  <c:v>8.3359989999999868</c:v>
                </c:pt>
                <c:pt idx="1730">
                  <c:v>8.3439989999999966</c:v>
                </c:pt>
                <c:pt idx="1731">
                  <c:v>8.3519990000000064</c:v>
                </c:pt>
                <c:pt idx="1732">
                  <c:v>8.3599990000000268</c:v>
                </c:pt>
                <c:pt idx="1733">
                  <c:v>8.3679990000000046</c:v>
                </c:pt>
                <c:pt idx="1734">
                  <c:v>8.3759990000000268</c:v>
                </c:pt>
                <c:pt idx="1735">
                  <c:v>8.3839990000000046</c:v>
                </c:pt>
                <c:pt idx="1736">
                  <c:v>8.3919990000000002</c:v>
                </c:pt>
                <c:pt idx="1737">
                  <c:v>8.3999990000000224</c:v>
                </c:pt>
                <c:pt idx="1738">
                  <c:v>8.4079989999999896</c:v>
                </c:pt>
                <c:pt idx="1739">
                  <c:v>8.4159990000000047</c:v>
                </c:pt>
                <c:pt idx="1740">
                  <c:v>8.4239990000000091</c:v>
                </c:pt>
                <c:pt idx="1741">
                  <c:v>8.4319989999999905</c:v>
                </c:pt>
                <c:pt idx="1742">
                  <c:v>8.4399990000000003</c:v>
                </c:pt>
                <c:pt idx="1743">
                  <c:v>8.44799900000001</c:v>
                </c:pt>
                <c:pt idx="1744">
                  <c:v>8.4559990000000766</c:v>
                </c:pt>
                <c:pt idx="1745">
                  <c:v>8.4639990000000047</c:v>
                </c:pt>
                <c:pt idx="1746">
                  <c:v>8.4719990000000127</c:v>
                </c:pt>
                <c:pt idx="1747">
                  <c:v>8.4799990000000047</c:v>
                </c:pt>
                <c:pt idx="1748">
                  <c:v>8.4879990000000021</c:v>
                </c:pt>
                <c:pt idx="1749">
                  <c:v>8.4959990000000047</c:v>
                </c:pt>
                <c:pt idx="1750">
                  <c:v>8.5039989999999968</c:v>
                </c:pt>
                <c:pt idx="1751">
                  <c:v>8.511999000000003</c:v>
                </c:pt>
                <c:pt idx="1752">
                  <c:v>8.5199989999999843</c:v>
                </c:pt>
                <c:pt idx="1753">
                  <c:v>8.5279989999999941</c:v>
                </c:pt>
                <c:pt idx="1754">
                  <c:v>8.5359990000000057</c:v>
                </c:pt>
                <c:pt idx="1755">
                  <c:v>8.5439989999999852</c:v>
                </c:pt>
                <c:pt idx="1756">
                  <c:v>8.5519989999999968</c:v>
                </c:pt>
                <c:pt idx="1757">
                  <c:v>8.5599990000000048</c:v>
                </c:pt>
                <c:pt idx="1758">
                  <c:v>8.5679989999999862</c:v>
                </c:pt>
                <c:pt idx="1759">
                  <c:v>8.5759990000000048</c:v>
                </c:pt>
                <c:pt idx="1760">
                  <c:v>8.5839990000000057</c:v>
                </c:pt>
                <c:pt idx="1761">
                  <c:v>8.5919989999999871</c:v>
                </c:pt>
                <c:pt idx="1762">
                  <c:v>8.5999989999999968</c:v>
                </c:pt>
                <c:pt idx="1763">
                  <c:v>8.6079990000000031</c:v>
                </c:pt>
                <c:pt idx="1764">
                  <c:v>8.6159989999999897</c:v>
                </c:pt>
                <c:pt idx="1765">
                  <c:v>8.6239989999999977</c:v>
                </c:pt>
                <c:pt idx="1766">
                  <c:v>8.6319989999999986</c:v>
                </c:pt>
                <c:pt idx="1767">
                  <c:v>8.6399989999999907</c:v>
                </c:pt>
                <c:pt idx="1768">
                  <c:v>8.6479989999999987</c:v>
                </c:pt>
                <c:pt idx="1769">
                  <c:v>8.6559990000000226</c:v>
                </c:pt>
                <c:pt idx="1770">
                  <c:v>8.6639989999999898</c:v>
                </c:pt>
                <c:pt idx="1771">
                  <c:v>8.6719989999999996</c:v>
                </c:pt>
                <c:pt idx="1772">
                  <c:v>8.6799990000000093</c:v>
                </c:pt>
                <c:pt idx="1773">
                  <c:v>8.6879989999999907</c:v>
                </c:pt>
                <c:pt idx="1774">
                  <c:v>8.6959990000000005</c:v>
                </c:pt>
                <c:pt idx="1775">
                  <c:v>8.7039990000000103</c:v>
                </c:pt>
                <c:pt idx="1776">
                  <c:v>8.7119989999999916</c:v>
                </c:pt>
                <c:pt idx="1777">
                  <c:v>8.7199990000000014</c:v>
                </c:pt>
                <c:pt idx="1778">
                  <c:v>8.7279990000000112</c:v>
                </c:pt>
                <c:pt idx="1779">
                  <c:v>8.7359989999999925</c:v>
                </c:pt>
                <c:pt idx="1780">
                  <c:v>8.7439989999999987</c:v>
                </c:pt>
                <c:pt idx="1781">
                  <c:v>8.7519990000000121</c:v>
                </c:pt>
                <c:pt idx="1782">
                  <c:v>8.7599990000000005</c:v>
                </c:pt>
                <c:pt idx="1783">
                  <c:v>8.7679990000000032</c:v>
                </c:pt>
                <c:pt idx="1784">
                  <c:v>8.7759989999999846</c:v>
                </c:pt>
                <c:pt idx="1785">
                  <c:v>8.7839989999999943</c:v>
                </c:pt>
                <c:pt idx="1786">
                  <c:v>8.7919989999999988</c:v>
                </c:pt>
                <c:pt idx="1787">
                  <c:v>8.7999989999999855</c:v>
                </c:pt>
                <c:pt idx="1788">
                  <c:v>8.8079990000000006</c:v>
                </c:pt>
                <c:pt idx="1789">
                  <c:v>8.8159990000000068</c:v>
                </c:pt>
                <c:pt idx="1790">
                  <c:v>8.8239989999999864</c:v>
                </c:pt>
                <c:pt idx="1791">
                  <c:v>8.8319989999999962</c:v>
                </c:pt>
                <c:pt idx="1792">
                  <c:v>8.8399990000000077</c:v>
                </c:pt>
                <c:pt idx="1793">
                  <c:v>8.8479989999999873</c:v>
                </c:pt>
                <c:pt idx="1794">
                  <c:v>8.8559990000001267</c:v>
                </c:pt>
                <c:pt idx="1795">
                  <c:v>8.8639990000000068</c:v>
                </c:pt>
                <c:pt idx="1796">
                  <c:v>8.8719990000000024</c:v>
                </c:pt>
                <c:pt idx="1797">
                  <c:v>8.8799990000000228</c:v>
                </c:pt>
                <c:pt idx="1798">
                  <c:v>8.8879990000000078</c:v>
                </c:pt>
                <c:pt idx="1799">
                  <c:v>8.8959990000000246</c:v>
                </c:pt>
                <c:pt idx="1800">
                  <c:v>8.9039990000000024</c:v>
                </c:pt>
                <c:pt idx="1801">
                  <c:v>8.9119990000000087</c:v>
                </c:pt>
                <c:pt idx="1802">
                  <c:v>8.9199990000000025</c:v>
                </c:pt>
                <c:pt idx="1803">
                  <c:v>8.9279989999999998</c:v>
                </c:pt>
                <c:pt idx="1804">
                  <c:v>8.9359990000000096</c:v>
                </c:pt>
                <c:pt idx="1805">
                  <c:v>8.9439989999999927</c:v>
                </c:pt>
                <c:pt idx="1806">
                  <c:v>8.9519990000000007</c:v>
                </c:pt>
                <c:pt idx="1807">
                  <c:v>8.9599990000000247</c:v>
                </c:pt>
                <c:pt idx="1808">
                  <c:v>8.9679990000000025</c:v>
                </c:pt>
                <c:pt idx="1809">
                  <c:v>8.9759990000000247</c:v>
                </c:pt>
                <c:pt idx="1810">
                  <c:v>8.9839990000000167</c:v>
                </c:pt>
                <c:pt idx="1811">
                  <c:v>8.9919989999999927</c:v>
                </c:pt>
                <c:pt idx="1812">
                  <c:v>8.9999990000000025</c:v>
                </c:pt>
                <c:pt idx="1813">
                  <c:v>9.0079990000000123</c:v>
                </c:pt>
                <c:pt idx="1814">
                  <c:v>9.0159990000000008</c:v>
                </c:pt>
                <c:pt idx="1815">
                  <c:v>9.0239990000000034</c:v>
                </c:pt>
                <c:pt idx="1816">
                  <c:v>9.0319990000000132</c:v>
                </c:pt>
                <c:pt idx="1817">
                  <c:v>9.0399989999999946</c:v>
                </c:pt>
                <c:pt idx="1818">
                  <c:v>9.047998999999999</c:v>
                </c:pt>
                <c:pt idx="1819">
                  <c:v>9.0559990000000248</c:v>
                </c:pt>
                <c:pt idx="1820">
                  <c:v>9.0639990000000008</c:v>
                </c:pt>
                <c:pt idx="1821">
                  <c:v>9.0719990000000053</c:v>
                </c:pt>
                <c:pt idx="1822">
                  <c:v>9.0799989999999866</c:v>
                </c:pt>
                <c:pt idx="1823">
                  <c:v>9.0879989999999964</c:v>
                </c:pt>
                <c:pt idx="1824">
                  <c:v>9.0959990000000062</c:v>
                </c:pt>
                <c:pt idx="1825">
                  <c:v>9.1039989999999875</c:v>
                </c:pt>
                <c:pt idx="1826">
                  <c:v>9.1119989999999973</c:v>
                </c:pt>
                <c:pt idx="1827">
                  <c:v>9.1199990000000071</c:v>
                </c:pt>
                <c:pt idx="1828">
                  <c:v>9.1279989999999884</c:v>
                </c:pt>
                <c:pt idx="1829">
                  <c:v>9.135999</c:v>
                </c:pt>
                <c:pt idx="1830">
                  <c:v>9.143999000000008</c:v>
                </c:pt>
                <c:pt idx="1831">
                  <c:v>9.1519989999999893</c:v>
                </c:pt>
                <c:pt idx="1832">
                  <c:v>9.1599990000000027</c:v>
                </c:pt>
                <c:pt idx="1833">
                  <c:v>9.1679990000000107</c:v>
                </c:pt>
                <c:pt idx="1834">
                  <c:v>9.1759990000000027</c:v>
                </c:pt>
                <c:pt idx="1835">
                  <c:v>9.183999</c:v>
                </c:pt>
                <c:pt idx="1836">
                  <c:v>9.191999000000008</c:v>
                </c:pt>
                <c:pt idx="1837">
                  <c:v>9.1999989999999947</c:v>
                </c:pt>
                <c:pt idx="1838">
                  <c:v>9.2079990000000009</c:v>
                </c:pt>
                <c:pt idx="1839">
                  <c:v>9.2159990000000107</c:v>
                </c:pt>
                <c:pt idx="1840">
                  <c:v>9.2239989999999921</c:v>
                </c:pt>
                <c:pt idx="1841">
                  <c:v>9.2319989999999983</c:v>
                </c:pt>
                <c:pt idx="1842">
                  <c:v>9.2399990000000116</c:v>
                </c:pt>
                <c:pt idx="1843">
                  <c:v>9.247998999999993</c:v>
                </c:pt>
                <c:pt idx="1844">
                  <c:v>9.2559990000000028</c:v>
                </c:pt>
                <c:pt idx="1845">
                  <c:v>9.2639990000000125</c:v>
                </c:pt>
                <c:pt idx="1846">
                  <c:v>9.2719989999999957</c:v>
                </c:pt>
                <c:pt idx="1847">
                  <c:v>9.2799990000000037</c:v>
                </c:pt>
                <c:pt idx="1848">
                  <c:v>9.2879990000000134</c:v>
                </c:pt>
                <c:pt idx="1849">
                  <c:v>9.2959989999999948</c:v>
                </c:pt>
                <c:pt idx="1850">
                  <c:v>9.3039990000000046</c:v>
                </c:pt>
                <c:pt idx="1851">
                  <c:v>9.3119990000000143</c:v>
                </c:pt>
                <c:pt idx="1852">
                  <c:v>9.3199990000000028</c:v>
                </c:pt>
                <c:pt idx="1853">
                  <c:v>9.3279990000000055</c:v>
                </c:pt>
                <c:pt idx="1854">
                  <c:v>9.3359989999999868</c:v>
                </c:pt>
                <c:pt idx="1855">
                  <c:v>9.3439989999999966</c:v>
                </c:pt>
                <c:pt idx="1856">
                  <c:v>9.3519990000000064</c:v>
                </c:pt>
                <c:pt idx="1857">
                  <c:v>9.3599990000000268</c:v>
                </c:pt>
                <c:pt idx="1858">
                  <c:v>9.3679990000000046</c:v>
                </c:pt>
                <c:pt idx="1859">
                  <c:v>9.3759990000000268</c:v>
                </c:pt>
                <c:pt idx="1860">
                  <c:v>9.3839990000000046</c:v>
                </c:pt>
                <c:pt idx="1861">
                  <c:v>9.3919990000000002</c:v>
                </c:pt>
                <c:pt idx="1862">
                  <c:v>9.3999990000000224</c:v>
                </c:pt>
                <c:pt idx="1863">
                  <c:v>9.4079989999999896</c:v>
                </c:pt>
                <c:pt idx="1864">
                  <c:v>9.4159990000000047</c:v>
                </c:pt>
                <c:pt idx="1865">
                  <c:v>9.4239990000000091</c:v>
                </c:pt>
                <c:pt idx="1866">
                  <c:v>9.4319989999999905</c:v>
                </c:pt>
                <c:pt idx="1867">
                  <c:v>9.4399990000000003</c:v>
                </c:pt>
                <c:pt idx="1868">
                  <c:v>9.44799900000001</c:v>
                </c:pt>
                <c:pt idx="1869">
                  <c:v>9.4559990000000766</c:v>
                </c:pt>
                <c:pt idx="1870">
                  <c:v>9.4639990000000047</c:v>
                </c:pt>
                <c:pt idx="1871">
                  <c:v>9.4719990000000127</c:v>
                </c:pt>
                <c:pt idx="1872">
                  <c:v>9.4799990000000047</c:v>
                </c:pt>
                <c:pt idx="1873">
                  <c:v>9.4879990000000021</c:v>
                </c:pt>
                <c:pt idx="1874">
                  <c:v>9.4959990000000207</c:v>
                </c:pt>
                <c:pt idx="1875">
                  <c:v>9.5039989999999968</c:v>
                </c:pt>
                <c:pt idx="1876">
                  <c:v>9.511999000000003</c:v>
                </c:pt>
                <c:pt idx="1877">
                  <c:v>9.5199990000000128</c:v>
                </c:pt>
                <c:pt idx="1878">
                  <c:v>9.5279989999999941</c:v>
                </c:pt>
                <c:pt idx="1879">
                  <c:v>9.5359990000000057</c:v>
                </c:pt>
                <c:pt idx="1880">
                  <c:v>9.5439990000000137</c:v>
                </c:pt>
                <c:pt idx="1881">
                  <c:v>9.5519989999999968</c:v>
                </c:pt>
                <c:pt idx="1882">
                  <c:v>9.5599990000000048</c:v>
                </c:pt>
                <c:pt idx="1883">
                  <c:v>9.5679990000000146</c:v>
                </c:pt>
                <c:pt idx="1884">
                  <c:v>9.5759990000000048</c:v>
                </c:pt>
                <c:pt idx="1885">
                  <c:v>9.5839990000000057</c:v>
                </c:pt>
                <c:pt idx="1886">
                  <c:v>9.5919990000000155</c:v>
                </c:pt>
                <c:pt idx="1887">
                  <c:v>9.5999989999999968</c:v>
                </c:pt>
                <c:pt idx="1888">
                  <c:v>9.6079990000000031</c:v>
                </c:pt>
                <c:pt idx="1889">
                  <c:v>9.6159990000000164</c:v>
                </c:pt>
                <c:pt idx="1890">
                  <c:v>9.6239989999999977</c:v>
                </c:pt>
                <c:pt idx="1891">
                  <c:v>9.6319989999999986</c:v>
                </c:pt>
                <c:pt idx="1892">
                  <c:v>9.6399989999999907</c:v>
                </c:pt>
                <c:pt idx="1893">
                  <c:v>9.6479989999999987</c:v>
                </c:pt>
                <c:pt idx="1894">
                  <c:v>9.6559990000000226</c:v>
                </c:pt>
                <c:pt idx="1895">
                  <c:v>9.6639989999999898</c:v>
                </c:pt>
                <c:pt idx="1896">
                  <c:v>9.6719989999999996</c:v>
                </c:pt>
                <c:pt idx="1897">
                  <c:v>9.6799990000000093</c:v>
                </c:pt>
                <c:pt idx="1898">
                  <c:v>9.6879989999999907</c:v>
                </c:pt>
                <c:pt idx="1899">
                  <c:v>9.6959990000000005</c:v>
                </c:pt>
                <c:pt idx="1900">
                  <c:v>9.7039990000000103</c:v>
                </c:pt>
                <c:pt idx="1901">
                  <c:v>9.7119989999999916</c:v>
                </c:pt>
                <c:pt idx="1902">
                  <c:v>9.7199990000000014</c:v>
                </c:pt>
                <c:pt idx="1903">
                  <c:v>9.7279990000000112</c:v>
                </c:pt>
                <c:pt idx="1904">
                  <c:v>9.7359989999999925</c:v>
                </c:pt>
                <c:pt idx="1905">
                  <c:v>9.7439989999999987</c:v>
                </c:pt>
                <c:pt idx="1906">
                  <c:v>9.7519990000000121</c:v>
                </c:pt>
                <c:pt idx="1907">
                  <c:v>9.7599990000000005</c:v>
                </c:pt>
                <c:pt idx="1908">
                  <c:v>9.7679990000000032</c:v>
                </c:pt>
                <c:pt idx="1909">
                  <c:v>9.7759990000000148</c:v>
                </c:pt>
                <c:pt idx="1910">
                  <c:v>9.7839989999999943</c:v>
                </c:pt>
                <c:pt idx="1911">
                  <c:v>9.7919989999999988</c:v>
                </c:pt>
                <c:pt idx="1912">
                  <c:v>9.7999990000000157</c:v>
                </c:pt>
                <c:pt idx="1913">
                  <c:v>9.8079990000000006</c:v>
                </c:pt>
                <c:pt idx="1914">
                  <c:v>9.8159990000000068</c:v>
                </c:pt>
                <c:pt idx="1915">
                  <c:v>9.8239990000000148</c:v>
                </c:pt>
                <c:pt idx="1916">
                  <c:v>9.8319989999999962</c:v>
                </c:pt>
                <c:pt idx="1917">
                  <c:v>9.8399990000000077</c:v>
                </c:pt>
                <c:pt idx="1918">
                  <c:v>9.8479990000000157</c:v>
                </c:pt>
                <c:pt idx="1919">
                  <c:v>9.8559990000001267</c:v>
                </c:pt>
                <c:pt idx="1920">
                  <c:v>9.8639990000000068</c:v>
                </c:pt>
                <c:pt idx="1921">
                  <c:v>9.8719990000000166</c:v>
                </c:pt>
                <c:pt idx="1922">
                  <c:v>9.8799990000000228</c:v>
                </c:pt>
                <c:pt idx="1923">
                  <c:v>9.8879990000000078</c:v>
                </c:pt>
                <c:pt idx="1924">
                  <c:v>9.8959990000000246</c:v>
                </c:pt>
                <c:pt idx="1925">
                  <c:v>9.9039990000000024</c:v>
                </c:pt>
                <c:pt idx="1926">
                  <c:v>9.9119990000000087</c:v>
                </c:pt>
                <c:pt idx="1927">
                  <c:v>9.9199990000000025</c:v>
                </c:pt>
                <c:pt idx="1928">
                  <c:v>9.9279989999999998</c:v>
                </c:pt>
                <c:pt idx="1929">
                  <c:v>9.9359990000000096</c:v>
                </c:pt>
                <c:pt idx="1930">
                  <c:v>9.9439989999999927</c:v>
                </c:pt>
                <c:pt idx="1931">
                  <c:v>9.9519990000000007</c:v>
                </c:pt>
                <c:pt idx="1932">
                  <c:v>9.9599990000000247</c:v>
                </c:pt>
                <c:pt idx="1933">
                  <c:v>9.9679990000000025</c:v>
                </c:pt>
                <c:pt idx="1934">
                  <c:v>9.9759990000000247</c:v>
                </c:pt>
                <c:pt idx="1935">
                  <c:v>9.9839990000000167</c:v>
                </c:pt>
                <c:pt idx="1936">
                  <c:v>9.9919989999999927</c:v>
                </c:pt>
                <c:pt idx="1937">
                  <c:v>9.9999990000000025</c:v>
                </c:pt>
                <c:pt idx="1938">
                  <c:v>10.007999000000012</c:v>
                </c:pt>
                <c:pt idx="1939">
                  <c:v>10.015999000000004</c:v>
                </c:pt>
                <c:pt idx="1940">
                  <c:v>10.023999000000003</c:v>
                </c:pt>
                <c:pt idx="1941">
                  <c:v>10.031999000000013</c:v>
                </c:pt>
                <c:pt idx="1942">
                  <c:v>10.039998999999996</c:v>
                </c:pt>
                <c:pt idx="1943">
                  <c:v>10.047999000000003</c:v>
                </c:pt>
                <c:pt idx="1944">
                  <c:v>10.055999000000076</c:v>
                </c:pt>
                <c:pt idx="1945">
                  <c:v>10.063999000000004</c:v>
                </c:pt>
                <c:pt idx="1946">
                  <c:v>10.071999000000005</c:v>
                </c:pt>
                <c:pt idx="1947">
                  <c:v>10.07999900000002</c:v>
                </c:pt>
                <c:pt idx="1948">
                  <c:v>10.087998999999996</c:v>
                </c:pt>
                <c:pt idx="1949">
                  <c:v>10.095999000000006</c:v>
                </c:pt>
                <c:pt idx="1950">
                  <c:v>10.103999000000016</c:v>
                </c:pt>
                <c:pt idx="1951">
                  <c:v>10.111998999999997</c:v>
                </c:pt>
                <c:pt idx="1952">
                  <c:v>10.119999000000007</c:v>
                </c:pt>
                <c:pt idx="1953">
                  <c:v>10.127999000000017</c:v>
                </c:pt>
                <c:pt idx="1954">
                  <c:v>10.135999</c:v>
                </c:pt>
                <c:pt idx="1955">
                  <c:v>10.143999000000008</c:v>
                </c:pt>
                <c:pt idx="1956">
                  <c:v>10.15199900000002</c:v>
                </c:pt>
                <c:pt idx="1957">
                  <c:v>10.159999000000004</c:v>
                </c:pt>
                <c:pt idx="1958">
                  <c:v>10.167999000000009</c:v>
                </c:pt>
                <c:pt idx="1959">
                  <c:v>10.17599900000002</c:v>
                </c:pt>
                <c:pt idx="1960">
                  <c:v>10.183999</c:v>
                </c:pt>
                <c:pt idx="1961">
                  <c:v>10.19199900000001</c:v>
                </c:pt>
                <c:pt idx="1962">
                  <c:v>10.199998999999996</c:v>
                </c:pt>
                <c:pt idx="1963">
                  <c:v>10.207999000000001</c:v>
                </c:pt>
                <c:pt idx="1964">
                  <c:v>10.215999000000012</c:v>
                </c:pt>
                <c:pt idx="1965">
                  <c:v>10.223998999999992</c:v>
                </c:pt>
                <c:pt idx="1966">
                  <c:v>10.231998999999998</c:v>
                </c:pt>
                <c:pt idx="1967">
                  <c:v>10.239999000000012</c:v>
                </c:pt>
                <c:pt idx="1968">
                  <c:v>10.247998999999993</c:v>
                </c:pt>
                <c:pt idx="1969">
                  <c:v>10.255999000000006</c:v>
                </c:pt>
                <c:pt idx="1970">
                  <c:v>10.263999000000014</c:v>
                </c:pt>
                <c:pt idx="1971">
                  <c:v>10.271998999999994</c:v>
                </c:pt>
                <c:pt idx="1972">
                  <c:v>10.279999000000004</c:v>
                </c:pt>
                <c:pt idx="1973">
                  <c:v>10.287999000000013</c:v>
                </c:pt>
                <c:pt idx="1974">
                  <c:v>10.295999</c:v>
                </c:pt>
                <c:pt idx="1975">
                  <c:v>10.303999000000006</c:v>
                </c:pt>
                <c:pt idx="1976">
                  <c:v>10.311999000000014</c:v>
                </c:pt>
                <c:pt idx="1977">
                  <c:v>10.319999000000006</c:v>
                </c:pt>
                <c:pt idx="1978">
                  <c:v>10.327999000000005</c:v>
                </c:pt>
                <c:pt idx="1979">
                  <c:v>10.335999000000022</c:v>
                </c:pt>
                <c:pt idx="1980">
                  <c:v>10.343999</c:v>
                </c:pt>
                <c:pt idx="1981">
                  <c:v>10.351999000000006</c:v>
                </c:pt>
                <c:pt idx="1982">
                  <c:v>10.359999000000126</c:v>
                </c:pt>
                <c:pt idx="1983">
                  <c:v>10.367999000000006</c:v>
                </c:pt>
                <c:pt idx="1984">
                  <c:v>10.375999000000126</c:v>
                </c:pt>
                <c:pt idx="1985">
                  <c:v>10.383999000000022</c:v>
                </c:pt>
                <c:pt idx="1986">
                  <c:v>10.391999</c:v>
                </c:pt>
                <c:pt idx="1987">
                  <c:v>10.399999000000022</c:v>
                </c:pt>
                <c:pt idx="1988">
                  <c:v>10.40799900000002</c:v>
                </c:pt>
                <c:pt idx="1989">
                  <c:v>10.415999000000006</c:v>
                </c:pt>
                <c:pt idx="1990">
                  <c:v>10.423999000000009</c:v>
                </c:pt>
                <c:pt idx="1991">
                  <c:v>10.431999000000019</c:v>
                </c:pt>
                <c:pt idx="1992">
                  <c:v>10.439999</c:v>
                </c:pt>
                <c:pt idx="1993">
                  <c:v>10.44799900000001</c:v>
                </c:pt>
                <c:pt idx="1994">
                  <c:v>10.455999000000126</c:v>
                </c:pt>
                <c:pt idx="1995">
                  <c:v>10.463999000000006</c:v>
                </c:pt>
                <c:pt idx="1996">
                  <c:v>10.471999000000014</c:v>
                </c:pt>
                <c:pt idx="1997">
                  <c:v>10.479999000000022</c:v>
                </c:pt>
                <c:pt idx="1998">
                  <c:v>10.487999000000002</c:v>
                </c:pt>
                <c:pt idx="1999">
                  <c:v>10.495999000000024</c:v>
                </c:pt>
                <c:pt idx="2000">
                  <c:v>10.503999</c:v>
                </c:pt>
                <c:pt idx="2001">
                  <c:v>10.511999000000003</c:v>
                </c:pt>
                <c:pt idx="2002">
                  <c:v>10.519999000000016</c:v>
                </c:pt>
                <c:pt idx="2003">
                  <c:v>10.527998999999994</c:v>
                </c:pt>
                <c:pt idx="2004">
                  <c:v>10.535999000000004</c:v>
                </c:pt>
                <c:pt idx="2005">
                  <c:v>10.543999000000014</c:v>
                </c:pt>
                <c:pt idx="2006">
                  <c:v>10.551999</c:v>
                </c:pt>
                <c:pt idx="2007">
                  <c:v>10.559999000000024</c:v>
                </c:pt>
                <c:pt idx="2008">
                  <c:v>10.567999000000016</c:v>
                </c:pt>
                <c:pt idx="2009">
                  <c:v>10.575999000000024</c:v>
                </c:pt>
                <c:pt idx="2010">
                  <c:v>10.583999000000006</c:v>
                </c:pt>
                <c:pt idx="2011">
                  <c:v>10.591999000000015</c:v>
                </c:pt>
                <c:pt idx="2012">
                  <c:v>10.599999</c:v>
                </c:pt>
                <c:pt idx="2013">
                  <c:v>10.607999000000007</c:v>
                </c:pt>
                <c:pt idx="2014">
                  <c:v>10.615999000000016</c:v>
                </c:pt>
                <c:pt idx="2015">
                  <c:v>10.623999</c:v>
                </c:pt>
                <c:pt idx="2016">
                  <c:v>10.631999000000008</c:v>
                </c:pt>
                <c:pt idx="2017">
                  <c:v>10.639999000000017</c:v>
                </c:pt>
                <c:pt idx="2018">
                  <c:v>10.647998999999999</c:v>
                </c:pt>
                <c:pt idx="2019">
                  <c:v>10.655999000000024</c:v>
                </c:pt>
                <c:pt idx="2020">
                  <c:v>10.66399900000002</c:v>
                </c:pt>
                <c:pt idx="2021">
                  <c:v>10.671999</c:v>
                </c:pt>
                <c:pt idx="2022">
                  <c:v>10.679999000000009</c:v>
                </c:pt>
                <c:pt idx="2023">
                  <c:v>10.687999000000019</c:v>
                </c:pt>
                <c:pt idx="2024">
                  <c:v>10.695999</c:v>
                </c:pt>
                <c:pt idx="2025">
                  <c:v>10.70399900000001</c:v>
                </c:pt>
                <c:pt idx="2026">
                  <c:v>10.711999000000018</c:v>
                </c:pt>
                <c:pt idx="2027">
                  <c:v>10.719999000000001</c:v>
                </c:pt>
                <c:pt idx="2028">
                  <c:v>10.727999000000011</c:v>
                </c:pt>
                <c:pt idx="2029">
                  <c:v>10.735999000000021</c:v>
                </c:pt>
                <c:pt idx="2030">
                  <c:v>10.743999000000001</c:v>
                </c:pt>
                <c:pt idx="2031">
                  <c:v>10.751999000000012</c:v>
                </c:pt>
                <c:pt idx="2032">
                  <c:v>10.759999000000002</c:v>
                </c:pt>
                <c:pt idx="2033">
                  <c:v>10.767999000000003</c:v>
                </c:pt>
                <c:pt idx="2034">
                  <c:v>10.77599900000002</c:v>
                </c:pt>
                <c:pt idx="2035">
                  <c:v>10.783998999999994</c:v>
                </c:pt>
                <c:pt idx="2036">
                  <c:v>10.791999000000001</c:v>
                </c:pt>
                <c:pt idx="2037">
                  <c:v>10.799999000000014</c:v>
                </c:pt>
                <c:pt idx="2038">
                  <c:v>10.807999000000002</c:v>
                </c:pt>
                <c:pt idx="2039">
                  <c:v>10.815999000000026</c:v>
                </c:pt>
                <c:pt idx="2040">
                  <c:v>10.82399900000002</c:v>
                </c:pt>
                <c:pt idx="2041">
                  <c:v>10.831998999999996</c:v>
                </c:pt>
                <c:pt idx="2042">
                  <c:v>10.839999000000006</c:v>
                </c:pt>
                <c:pt idx="2043">
                  <c:v>10.847999000000016</c:v>
                </c:pt>
                <c:pt idx="2044">
                  <c:v>10.855999000000152</c:v>
                </c:pt>
                <c:pt idx="2045">
                  <c:v>10.863999000000026</c:v>
                </c:pt>
                <c:pt idx="2046">
                  <c:v>10.87199900000002</c:v>
                </c:pt>
                <c:pt idx="2047">
                  <c:v>10.879999000000026</c:v>
                </c:pt>
                <c:pt idx="2048">
                  <c:v>10.88799900000002</c:v>
                </c:pt>
                <c:pt idx="2049">
                  <c:v>10.895999000000026</c:v>
                </c:pt>
                <c:pt idx="2050">
                  <c:v>10.903999000000002</c:v>
                </c:pt>
                <c:pt idx="2051">
                  <c:v>10.911999000000009</c:v>
                </c:pt>
                <c:pt idx="2052">
                  <c:v>10.91999900000002</c:v>
                </c:pt>
                <c:pt idx="2053">
                  <c:v>10.927999</c:v>
                </c:pt>
                <c:pt idx="2054">
                  <c:v>10.93599900000002</c:v>
                </c:pt>
                <c:pt idx="2055">
                  <c:v>10.943999000000019</c:v>
                </c:pt>
                <c:pt idx="2056">
                  <c:v>10.951999000000002</c:v>
                </c:pt>
                <c:pt idx="2057">
                  <c:v>10.959999000000026</c:v>
                </c:pt>
                <c:pt idx="2058">
                  <c:v>10.96799900000002</c:v>
                </c:pt>
                <c:pt idx="2059">
                  <c:v>10.975999000000026</c:v>
                </c:pt>
                <c:pt idx="2060">
                  <c:v>10.98399900000002</c:v>
                </c:pt>
                <c:pt idx="2061">
                  <c:v>10.991999000000021</c:v>
                </c:pt>
                <c:pt idx="2062">
                  <c:v>10.999999000000004</c:v>
                </c:pt>
                <c:pt idx="2063">
                  <c:v>11.007999000000012</c:v>
                </c:pt>
                <c:pt idx="2064">
                  <c:v>11.015999000000022</c:v>
                </c:pt>
                <c:pt idx="2065">
                  <c:v>11.023999000000003</c:v>
                </c:pt>
                <c:pt idx="2066">
                  <c:v>11.031999000000013</c:v>
                </c:pt>
                <c:pt idx="2067">
                  <c:v>11.039999000000023</c:v>
                </c:pt>
                <c:pt idx="2068">
                  <c:v>11.047999000000003</c:v>
                </c:pt>
                <c:pt idx="2069">
                  <c:v>11.055999000000076</c:v>
                </c:pt>
                <c:pt idx="2070">
                  <c:v>11.063999000000004</c:v>
                </c:pt>
                <c:pt idx="2071">
                  <c:v>11.071999000000005</c:v>
                </c:pt>
                <c:pt idx="2072">
                  <c:v>11.07999900000002</c:v>
                </c:pt>
                <c:pt idx="2073">
                  <c:v>11.087998999999996</c:v>
                </c:pt>
                <c:pt idx="2074">
                  <c:v>11.095999000000006</c:v>
                </c:pt>
                <c:pt idx="2075">
                  <c:v>11.103999000000016</c:v>
                </c:pt>
                <c:pt idx="2076">
                  <c:v>11.111998999999997</c:v>
                </c:pt>
                <c:pt idx="2077">
                  <c:v>11.119999000000007</c:v>
                </c:pt>
                <c:pt idx="2078">
                  <c:v>11.127999000000017</c:v>
                </c:pt>
                <c:pt idx="2079">
                  <c:v>11.135999</c:v>
                </c:pt>
                <c:pt idx="2080">
                  <c:v>11.143999000000008</c:v>
                </c:pt>
                <c:pt idx="2081">
                  <c:v>11.15199900000002</c:v>
                </c:pt>
                <c:pt idx="2082">
                  <c:v>11.159999000000004</c:v>
                </c:pt>
                <c:pt idx="2083">
                  <c:v>11.167999000000009</c:v>
                </c:pt>
                <c:pt idx="2084">
                  <c:v>11.17599900000002</c:v>
                </c:pt>
                <c:pt idx="2085">
                  <c:v>11.183999</c:v>
                </c:pt>
                <c:pt idx="2086">
                  <c:v>11.19199900000001</c:v>
                </c:pt>
                <c:pt idx="2087">
                  <c:v>11.19999900000002</c:v>
                </c:pt>
                <c:pt idx="2088">
                  <c:v>11.207999000000001</c:v>
                </c:pt>
                <c:pt idx="2089">
                  <c:v>11.215999000000012</c:v>
                </c:pt>
                <c:pt idx="2090">
                  <c:v>11.223999000000019</c:v>
                </c:pt>
                <c:pt idx="2091">
                  <c:v>11.231998999999998</c:v>
                </c:pt>
                <c:pt idx="2092">
                  <c:v>11.239999000000012</c:v>
                </c:pt>
                <c:pt idx="2093">
                  <c:v>11.247999000000018</c:v>
                </c:pt>
                <c:pt idx="2094">
                  <c:v>11.255999000000006</c:v>
                </c:pt>
                <c:pt idx="2095">
                  <c:v>11.263999000000014</c:v>
                </c:pt>
                <c:pt idx="2096">
                  <c:v>11.271999000000021</c:v>
                </c:pt>
                <c:pt idx="2097">
                  <c:v>11.279999000000004</c:v>
                </c:pt>
                <c:pt idx="2098">
                  <c:v>11.287999000000013</c:v>
                </c:pt>
                <c:pt idx="2099">
                  <c:v>11.295999000000023</c:v>
                </c:pt>
                <c:pt idx="2100">
                  <c:v>11.303999000000006</c:v>
                </c:pt>
                <c:pt idx="2101">
                  <c:v>11.311999000000014</c:v>
                </c:pt>
                <c:pt idx="2102">
                  <c:v>11.319999000000024</c:v>
                </c:pt>
                <c:pt idx="2103">
                  <c:v>11.327999000000005</c:v>
                </c:pt>
                <c:pt idx="2104">
                  <c:v>11.335999000000022</c:v>
                </c:pt>
                <c:pt idx="2105">
                  <c:v>11.343999</c:v>
                </c:pt>
                <c:pt idx="2106">
                  <c:v>11.351999000000006</c:v>
                </c:pt>
                <c:pt idx="2107">
                  <c:v>11.359999000000126</c:v>
                </c:pt>
                <c:pt idx="2108">
                  <c:v>11.367999000000006</c:v>
                </c:pt>
                <c:pt idx="2109">
                  <c:v>11.375999000000126</c:v>
                </c:pt>
                <c:pt idx="2110">
                  <c:v>11.383999000000022</c:v>
                </c:pt>
                <c:pt idx="2111">
                  <c:v>11.391999</c:v>
                </c:pt>
                <c:pt idx="2112">
                  <c:v>11.399999000000022</c:v>
                </c:pt>
                <c:pt idx="2113">
                  <c:v>11.40799900000002</c:v>
                </c:pt>
                <c:pt idx="2114">
                  <c:v>11.415999000000006</c:v>
                </c:pt>
                <c:pt idx="2115">
                  <c:v>11.423999000000009</c:v>
                </c:pt>
                <c:pt idx="2116">
                  <c:v>11.431999000000019</c:v>
                </c:pt>
                <c:pt idx="2117">
                  <c:v>11.439999</c:v>
                </c:pt>
                <c:pt idx="2118">
                  <c:v>11.44799900000001</c:v>
                </c:pt>
                <c:pt idx="2119">
                  <c:v>11.455999000000126</c:v>
                </c:pt>
                <c:pt idx="2120">
                  <c:v>11.463999000000006</c:v>
                </c:pt>
                <c:pt idx="2121">
                  <c:v>11.471999000000014</c:v>
                </c:pt>
                <c:pt idx="2122">
                  <c:v>11.479999000000022</c:v>
                </c:pt>
                <c:pt idx="2123">
                  <c:v>11.487999000000002</c:v>
                </c:pt>
                <c:pt idx="2124">
                  <c:v>11.495999000000024</c:v>
                </c:pt>
                <c:pt idx="2125">
                  <c:v>11.503999000000022</c:v>
                </c:pt>
                <c:pt idx="2126">
                  <c:v>11.511999000000003</c:v>
                </c:pt>
                <c:pt idx="2127">
                  <c:v>11.519999000000016</c:v>
                </c:pt>
                <c:pt idx="2128">
                  <c:v>11.527999000000023</c:v>
                </c:pt>
                <c:pt idx="2129">
                  <c:v>11.535999000000004</c:v>
                </c:pt>
                <c:pt idx="2130">
                  <c:v>11.543999000000014</c:v>
                </c:pt>
                <c:pt idx="2131">
                  <c:v>11.551999000000023</c:v>
                </c:pt>
                <c:pt idx="2132">
                  <c:v>11.559999000000024</c:v>
                </c:pt>
                <c:pt idx="2133">
                  <c:v>11.567999000000016</c:v>
                </c:pt>
                <c:pt idx="2134">
                  <c:v>11.575999000000024</c:v>
                </c:pt>
                <c:pt idx="2135">
                  <c:v>11.583999000000006</c:v>
                </c:pt>
                <c:pt idx="2136">
                  <c:v>11.591999000000015</c:v>
                </c:pt>
                <c:pt idx="2137">
                  <c:v>11.599999000000025</c:v>
                </c:pt>
                <c:pt idx="2138">
                  <c:v>11.607999000000007</c:v>
                </c:pt>
                <c:pt idx="2139">
                  <c:v>11.615999000000016</c:v>
                </c:pt>
                <c:pt idx="2140">
                  <c:v>11.623999</c:v>
                </c:pt>
                <c:pt idx="2141">
                  <c:v>11.631999000000008</c:v>
                </c:pt>
                <c:pt idx="2142">
                  <c:v>11.639999000000017</c:v>
                </c:pt>
                <c:pt idx="2143">
                  <c:v>11.647998999999999</c:v>
                </c:pt>
                <c:pt idx="2144">
                  <c:v>11.655999000000024</c:v>
                </c:pt>
                <c:pt idx="2145">
                  <c:v>11.66399900000002</c:v>
                </c:pt>
                <c:pt idx="2146">
                  <c:v>11.671999</c:v>
                </c:pt>
                <c:pt idx="2147">
                  <c:v>11.679999000000009</c:v>
                </c:pt>
                <c:pt idx="2148">
                  <c:v>11.687999000000019</c:v>
                </c:pt>
                <c:pt idx="2149">
                  <c:v>11.695999</c:v>
                </c:pt>
                <c:pt idx="2150">
                  <c:v>11.70399900000001</c:v>
                </c:pt>
                <c:pt idx="2151">
                  <c:v>11.711999000000018</c:v>
                </c:pt>
                <c:pt idx="2152">
                  <c:v>11.719999000000001</c:v>
                </c:pt>
                <c:pt idx="2153">
                  <c:v>11.727999000000011</c:v>
                </c:pt>
                <c:pt idx="2154">
                  <c:v>11.735999000000021</c:v>
                </c:pt>
                <c:pt idx="2155">
                  <c:v>11.743999000000001</c:v>
                </c:pt>
                <c:pt idx="2156">
                  <c:v>11.751999000000012</c:v>
                </c:pt>
                <c:pt idx="2157">
                  <c:v>11.759999000000022</c:v>
                </c:pt>
                <c:pt idx="2158">
                  <c:v>11.767999000000003</c:v>
                </c:pt>
                <c:pt idx="2159">
                  <c:v>11.77599900000002</c:v>
                </c:pt>
                <c:pt idx="2160">
                  <c:v>11.783999000000023</c:v>
                </c:pt>
                <c:pt idx="2161">
                  <c:v>11.791999000000001</c:v>
                </c:pt>
                <c:pt idx="2162">
                  <c:v>11.799999000000014</c:v>
                </c:pt>
                <c:pt idx="2163">
                  <c:v>11.807999000000024</c:v>
                </c:pt>
                <c:pt idx="2164">
                  <c:v>11.815999000000026</c:v>
                </c:pt>
                <c:pt idx="2165">
                  <c:v>11.82399900000002</c:v>
                </c:pt>
                <c:pt idx="2166">
                  <c:v>11.831999000000025</c:v>
                </c:pt>
                <c:pt idx="2167">
                  <c:v>11.839999000000006</c:v>
                </c:pt>
                <c:pt idx="2168">
                  <c:v>11.847999000000016</c:v>
                </c:pt>
                <c:pt idx="2169">
                  <c:v>11.855999000000171</c:v>
                </c:pt>
                <c:pt idx="2170">
                  <c:v>11.863999000000026</c:v>
                </c:pt>
                <c:pt idx="2171">
                  <c:v>11.87199900000002</c:v>
                </c:pt>
                <c:pt idx="2172">
                  <c:v>11.879999000000026</c:v>
                </c:pt>
                <c:pt idx="2173">
                  <c:v>11.88799900000002</c:v>
                </c:pt>
                <c:pt idx="2174">
                  <c:v>11.895999000000026</c:v>
                </c:pt>
                <c:pt idx="2175">
                  <c:v>11.903999000000002</c:v>
                </c:pt>
                <c:pt idx="2176">
                  <c:v>11.911999000000009</c:v>
                </c:pt>
                <c:pt idx="2177">
                  <c:v>11.91999900000002</c:v>
                </c:pt>
                <c:pt idx="2178">
                  <c:v>11.927999</c:v>
                </c:pt>
                <c:pt idx="2179">
                  <c:v>11.93599900000002</c:v>
                </c:pt>
                <c:pt idx="2180">
                  <c:v>11.943999000000019</c:v>
                </c:pt>
                <c:pt idx="2181">
                  <c:v>11.951999000000002</c:v>
                </c:pt>
                <c:pt idx="2182">
                  <c:v>11.959999000000026</c:v>
                </c:pt>
                <c:pt idx="2183">
                  <c:v>11.96799900000002</c:v>
                </c:pt>
                <c:pt idx="2184">
                  <c:v>11.975999000000026</c:v>
                </c:pt>
                <c:pt idx="2185">
                  <c:v>11.98399900000002</c:v>
                </c:pt>
                <c:pt idx="2186">
                  <c:v>11.991999000000021</c:v>
                </c:pt>
                <c:pt idx="2187">
                  <c:v>11.999999000000004</c:v>
                </c:pt>
                <c:pt idx="2188">
                  <c:v>12.007999000000012</c:v>
                </c:pt>
                <c:pt idx="2189">
                  <c:v>12.015999000000022</c:v>
                </c:pt>
                <c:pt idx="2190">
                  <c:v>12.023999000000003</c:v>
                </c:pt>
                <c:pt idx="2191">
                  <c:v>12.031999000000013</c:v>
                </c:pt>
                <c:pt idx="2192">
                  <c:v>12.039999000000023</c:v>
                </c:pt>
                <c:pt idx="2193">
                  <c:v>12.047999000000003</c:v>
                </c:pt>
                <c:pt idx="2194">
                  <c:v>12.055999000000076</c:v>
                </c:pt>
                <c:pt idx="2195">
                  <c:v>12.063999000000004</c:v>
                </c:pt>
                <c:pt idx="2196">
                  <c:v>12.071999000000005</c:v>
                </c:pt>
                <c:pt idx="2197">
                  <c:v>12.07999900000002</c:v>
                </c:pt>
                <c:pt idx="2198">
                  <c:v>12.087998999999996</c:v>
                </c:pt>
                <c:pt idx="2199">
                  <c:v>12.095999000000006</c:v>
                </c:pt>
                <c:pt idx="2200">
                  <c:v>12.103999000000016</c:v>
                </c:pt>
                <c:pt idx="2201">
                  <c:v>12.111998999999997</c:v>
                </c:pt>
                <c:pt idx="2202">
                  <c:v>12.119999000000007</c:v>
                </c:pt>
                <c:pt idx="2203">
                  <c:v>12.127999000000017</c:v>
                </c:pt>
                <c:pt idx="2204">
                  <c:v>12.135999</c:v>
                </c:pt>
                <c:pt idx="2205">
                  <c:v>12.143999000000008</c:v>
                </c:pt>
                <c:pt idx="2206">
                  <c:v>12.15199900000002</c:v>
                </c:pt>
                <c:pt idx="2207">
                  <c:v>12.159999000000004</c:v>
                </c:pt>
                <c:pt idx="2208">
                  <c:v>12.167999000000009</c:v>
                </c:pt>
                <c:pt idx="2209">
                  <c:v>12.175999000000004</c:v>
                </c:pt>
                <c:pt idx="2210">
                  <c:v>12.183999</c:v>
                </c:pt>
                <c:pt idx="2211">
                  <c:v>12.19199900000001</c:v>
                </c:pt>
                <c:pt idx="2212">
                  <c:v>12.199998999999996</c:v>
                </c:pt>
                <c:pt idx="2213">
                  <c:v>12.207999000000001</c:v>
                </c:pt>
                <c:pt idx="2214">
                  <c:v>12.215999000000012</c:v>
                </c:pt>
                <c:pt idx="2215">
                  <c:v>12.223998999999992</c:v>
                </c:pt>
                <c:pt idx="2216">
                  <c:v>12.231998999999998</c:v>
                </c:pt>
                <c:pt idx="2217">
                  <c:v>12.239999000000012</c:v>
                </c:pt>
                <c:pt idx="2218">
                  <c:v>12.247998999999993</c:v>
                </c:pt>
                <c:pt idx="2219">
                  <c:v>12.255999000000006</c:v>
                </c:pt>
                <c:pt idx="2220">
                  <c:v>12.263998999999984</c:v>
                </c:pt>
                <c:pt idx="2221">
                  <c:v>12.271998999999994</c:v>
                </c:pt>
                <c:pt idx="2222">
                  <c:v>12.279999000000004</c:v>
                </c:pt>
                <c:pt idx="2223">
                  <c:v>12.287998999999985</c:v>
                </c:pt>
                <c:pt idx="2224">
                  <c:v>12.295999</c:v>
                </c:pt>
                <c:pt idx="2225">
                  <c:v>12.303999000000006</c:v>
                </c:pt>
                <c:pt idx="2226">
                  <c:v>12.311998999999986</c:v>
                </c:pt>
                <c:pt idx="2227">
                  <c:v>12.319999000000006</c:v>
                </c:pt>
                <c:pt idx="2228">
                  <c:v>12.327999000000005</c:v>
                </c:pt>
                <c:pt idx="2229">
                  <c:v>12.335999000000006</c:v>
                </c:pt>
                <c:pt idx="2230">
                  <c:v>12.343999</c:v>
                </c:pt>
                <c:pt idx="2231">
                  <c:v>12.351999000000006</c:v>
                </c:pt>
                <c:pt idx="2232">
                  <c:v>12.359999000000123</c:v>
                </c:pt>
                <c:pt idx="2233">
                  <c:v>12.367999000000006</c:v>
                </c:pt>
                <c:pt idx="2234">
                  <c:v>12.375999000000116</c:v>
                </c:pt>
                <c:pt idx="2235">
                  <c:v>12.383999000000006</c:v>
                </c:pt>
                <c:pt idx="2236">
                  <c:v>12.391999</c:v>
                </c:pt>
                <c:pt idx="2237">
                  <c:v>12.399999000000006</c:v>
                </c:pt>
                <c:pt idx="2238">
                  <c:v>12.407999</c:v>
                </c:pt>
                <c:pt idx="2239">
                  <c:v>12.415999000000006</c:v>
                </c:pt>
                <c:pt idx="2240">
                  <c:v>12.423998999999982</c:v>
                </c:pt>
                <c:pt idx="2241">
                  <c:v>12.43199899999999</c:v>
                </c:pt>
                <c:pt idx="2242">
                  <c:v>12.439999</c:v>
                </c:pt>
                <c:pt idx="2243">
                  <c:v>12.447998999999982</c:v>
                </c:pt>
                <c:pt idx="2244">
                  <c:v>12.455999000000126</c:v>
                </c:pt>
                <c:pt idx="2245">
                  <c:v>12.463998999999976</c:v>
                </c:pt>
                <c:pt idx="2246">
                  <c:v>12.471998999999984</c:v>
                </c:pt>
                <c:pt idx="2247">
                  <c:v>12.479999000000022</c:v>
                </c:pt>
                <c:pt idx="2248">
                  <c:v>12.487998999999974</c:v>
                </c:pt>
                <c:pt idx="2249">
                  <c:v>12.495999000000024</c:v>
                </c:pt>
                <c:pt idx="2250">
                  <c:v>12.503999</c:v>
                </c:pt>
                <c:pt idx="2251">
                  <c:v>12.511998999999975</c:v>
                </c:pt>
                <c:pt idx="2252">
                  <c:v>12.519998999999984</c:v>
                </c:pt>
                <c:pt idx="2253">
                  <c:v>12.527998999999994</c:v>
                </c:pt>
                <c:pt idx="2254">
                  <c:v>12.535998999999975</c:v>
                </c:pt>
                <c:pt idx="2255">
                  <c:v>12.543998999999985</c:v>
                </c:pt>
                <c:pt idx="2256">
                  <c:v>12.551999</c:v>
                </c:pt>
                <c:pt idx="2257">
                  <c:v>12.559998999999976</c:v>
                </c:pt>
                <c:pt idx="2258">
                  <c:v>12.567998999999986</c:v>
                </c:pt>
                <c:pt idx="2259">
                  <c:v>12.575999000000024</c:v>
                </c:pt>
                <c:pt idx="2260">
                  <c:v>12.583998999999977</c:v>
                </c:pt>
                <c:pt idx="2261">
                  <c:v>12.591998999999987</c:v>
                </c:pt>
                <c:pt idx="2262">
                  <c:v>12.599999</c:v>
                </c:pt>
                <c:pt idx="2263">
                  <c:v>12.607998999999978</c:v>
                </c:pt>
                <c:pt idx="2264">
                  <c:v>12.615999</c:v>
                </c:pt>
                <c:pt idx="2265">
                  <c:v>12.623999</c:v>
                </c:pt>
                <c:pt idx="2266">
                  <c:v>12.631998999999968</c:v>
                </c:pt>
                <c:pt idx="2267">
                  <c:v>12.639998999999989</c:v>
                </c:pt>
                <c:pt idx="2268">
                  <c:v>12.647998999999999</c:v>
                </c:pt>
                <c:pt idx="2269">
                  <c:v>12.655999000000024</c:v>
                </c:pt>
                <c:pt idx="2270">
                  <c:v>12.663999</c:v>
                </c:pt>
                <c:pt idx="2271">
                  <c:v>12.671999</c:v>
                </c:pt>
                <c:pt idx="2272">
                  <c:v>12.679998999999984</c:v>
                </c:pt>
                <c:pt idx="2273">
                  <c:v>12.687998999999992</c:v>
                </c:pt>
                <c:pt idx="2274">
                  <c:v>12.695999</c:v>
                </c:pt>
                <c:pt idx="2275">
                  <c:v>12.703998999999982</c:v>
                </c:pt>
                <c:pt idx="2276">
                  <c:v>12.711998999999992</c:v>
                </c:pt>
                <c:pt idx="2277">
                  <c:v>12.719999000000001</c:v>
                </c:pt>
                <c:pt idx="2278">
                  <c:v>12.727998999999983</c:v>
                </c:pt>
                <c:pt idx="2279">
                  <c:v>12.735998999999994</c:v>
                </c:pt>
                <c:pt idx="2280">
                  <c:v>12.743999000000001</c:v>
                </c:pt>
                <c:pt idx="2281">
                  <c:v>12.751998999999984</c:v>
                </c:pt>
                <c:pt idx="2282">
                  <c:v>12.759999000000002</c:v>
                </c:pt>
                <c:pt idx="2283">
                  <c:v>12.767998999999975</c:v>
                </c:pt>
                <c:pt idx="2284">
                  <c:v>12.775998999999986</c:v>
                </c:pt>
                <c:pt idx="2285">
                  <c:v>12.783998999999994</c:v>
                </c:pt>
                <c:pt idx="2286">
                  <c:v>12.791998999999969</c:v>
                </c:pt>
                <c:pt idx="2287">
                  <c:v>12.799998999999985</c:v>
                </c:pt>
                <c:pt idx="2288">
                  <c:v>12.807999000000002</c:v>
                </c:pt>
                <c:pt idx="2289">
                  <c:v>12.815999000000026</c:v>
                </c:pt>
                <c:pt idx="2290">
                  <c:v>12.823998999999986</c:v>
                </c:pt>
                <c:pt idx="2291">
                  <c:v>12.831998999999996</c:v>
                </c:pt>
                <c:pt idx="2292">
                  <c:v>12.839998999999979</c:v>
                </c:pt>
                <c:pt idx="2293">
                  <c:v>12.847998999999987</c:v>
                </c:pt>
                <c:pt idx="2294">
                  <c:v>12.855999000000152</c:v>
                </c:pt>
                <c:pt idx="2295">
                  <c:v>12.863999000000026</c:v>
                </c:pt>
                <c:pt idx="2296">
                  <c:v>12.871999000000002</c:v>
                </c:pt>
                <c:pt idx="2297">
                  <c:v>12.879999000000026</c:v>
                </c:pt>
                <c:pt idx="2298">
                  <c:v>12.887998999999979</c:v>
                </c:pt>
                <c:pt idx="2299">
                  <c:v>12.895999000000026</c:v>
                </c:pt>
                <c:pt idx="2300">
                  <c:v>12.903999000000002</c:v>
                </c:pt>
                <c:pt idx="2301">
                  <c:v>12.91199899999998</c:v>
                </c:pt>
                <c:pt idx="2302">
                  <c:v>12.919999000000002</c:v>
                </c:pt>
                <c:pt idx="2303">
                  <c:v>12.927999</c:v>
                </c:pt>
                <c:pt idx="2304">
                  <c:v>12.935998999999986</c:v>
                </c:pt>
                <c:pt idx="2305">
                  <c:v>12.943998999999994</c:v>
                </c:pt>
                <c:pt idx="2306">
                  <c:v>12.951999000000002</c:v>
                </c:pt>
                <c:pt idx="2307">
                  <c:v>12.959999000000026</c:v>
                </c:pt>
                <c:pt idx="2308">
                  <c:v>12.967999000000002</c:v>
                </c:pt>
                <c:pt idx="2309">
                  <c:v>12.975999000000026</c:v>
                </c:pt>
                <c:pt idx="2310">
                  <c:v>12.983999000000004</c:v>
                </c:pt>
                <c:pt idx="2311">
                  <c:v>12.991998999999996</c:v>
                </c:pt>
                <c:pt idx="2312">
                  <c:v>12.999999000000004</c:v>
                </c:pt>
                <c:pt idx="2313">
                  <c:v>13.007998999999984</c:v>
                </c:pt>
                <c:pt idx="2314">
                  <c:v>13.015999000000004</c:v>
                </c:pt>
                <c:pt idx="2315">
                  <c:v>13.023999000000003</c:v>
                </c:pt>
                <c:pt idx="2316">
                  <c:v>13.031998999999985</c:v>
                </c:pt>
                <c:pt idx="2317">
                  <c:v>13.039998999999996</c:v>
                </c:pt>
                <c:pt idx="2318">
                  <c:v>13.047998999999971</c:v>
                </c:pt>
                <c:pt idx="2319">
                  <c:v>13.055999000000076</c:v>
                </c:pt>
                <c:pt idx="2320">
                  <c:v>13.063999000000004</c:v>
                </c:pt>
                <c:pt idx="2321">
                  <c:v>13.071998999999977</c:v>
                </c:pt>
                <c:pt idx="2322">
                  <c:v>13.079999000000004</c:v>
                </c:pt>
                <c:pt idx="2323">
                  <c:v>13.087998999999996</c:v>
                </c:pt>
                <c:pt idx="2324">
                  <c:v>13.095999000000004</c:v>
                </c:pt>
                <c:pt idx="2325">
                  <c:v>13.103998999999989</c:v>
                </c:pt>
                <c:pt idx="2326">
                  <c:v>13.111998999999997</c:v>
                </c:pt>
                <c:pt idx="2327">
                  <c:v>13.119998999999979</c:v>
                </c:pt>
                <c:pt idx="2328">
                  <c:v>13.127998999999988</c:v>
                </c:pt>
                <c:pt idx="2329">
                  <c:v>13.135999</c:v>
                </c:pt>
                <c:pt idx="2330">
                  <c:v>13.14399899999998</c:v>
                </c:pt>
                <c:pt idx="2331">
                  <c:v>13.151998999999989</c:v>
                </c:pt>
                <c:pt idx="2332">
                  <c:v>13.159999000000004</c:v>
                </c:pt>
                <c:pt idx="2333">
                  <c:v>13.16799899999998</c:v>
                </c:pt>
                <c:pt idx="2334">
                  <c:v>13.175999000000004</c:v>
                </c:pt>
                <c:pt idx="2335">
                  <c:v>13.183999</c:v>
                </c:pt>
                <c:pt idx="2336">
                  <c:v>13.191998999999981</c:v>
                </c:pt>
                <c:pt idx="2337">
                  <c:v>13.199998999999996</c:v>
                </c:pt>
                <c:pt idx="2338">
                  <c:v>13.207999000000001</c:v>
                </c:pt>
                <c:pt idx="2339">
                  <c:v>13.215998999999982</c:v>
                </c:pt>
                <c:pt idx="2340">
                  <c:v>13.223998999999992</c:v>
                </c:pt>
                <c:pt idx="2341">
                  <c:v>13.231998999999998</c:v>
                </c:pt>
                <c:pt idx="2342">
                  <c:v>13.239998999999983</c:v>
                </c:pt>
                <c:pt idx="2343">
                  <c:v>13.247998999999993</c:v>
                </c:pt>
                <c:pt idx="2344">
                  <c:v>13.255999000000006</c:v>
                </c:pt>
                <c:pt idx="2345">
                  <c:v>13.263998999999984</c:v>
                </c:pt>
                <c:pt idx="2346">
                  <c:v>13.271998999999994</c:v>
                </c:pt>
                <c:pt idx="2347">
                  <c:v>13.279999000000004</c:v>
                </c:pt>
                <c:pt idx="2348">
                  <c:v>13.287998999999985</c:v>
                </c:pt>
                <c:pt idx="2349">
                  <c:v>13.295999</c:v>
                </c:pt>
                <c:pt idx="2350">
                  <c:v>13.303999000000006</c:v>
                </c:pt>
                <c:pt idx="2351">
                  <c:v>13.311998999999986</c:v>
                </c:pt>
                <c:pt idx="2352">
                  <c:v>13.319999000000006</c:v>
                </c:pt>
                <c:pt idx="2353">
                  <c:v>13.327998999999977</c:v>
                </c:pt>
                <c:pt idx="2354">
                  <c:v>13.335999000000006</c:v>
                </c:pt>
                <c:pt idx="2355">
                  <c:v>13.343999</c:v>
                </c:pt>
                <c:pt idx="2356">
                  <c:v>13.351999000000006</c:v>
                </c:pt>
                <c:pt idx="2357">
                  <c:v>13.359999000000123</c:v>
                </c:pt>
                <c:pt idx="2358">
                  <c:v>13.367999000000006</c:v>
                </c:pt>
                <c:pt idx="2359">
                  <c:v>13.375999000000116</c:v>
                </c:pt>
                <c:pt idx="2360">
                  <c:v>13.383999000000006</c:v>
                </c:pt>
                <c:pt idx="2361">
                  <c:v>13.391999</c:v>
                </c:pt>
                <c:pt idx="2362">
                  <c:v>13.399999000000006</c:v>
                </c:pt>
                <c:pt idx="2363">
                  <c:v>13.407999</c:v>
                </c:pt>
                <c:pt idx="2364">
                  <c:v>13.415999000000006</c:v>
                </c:pt>
                <c:pt idx="2365">
                  <c:v>13.423998999999982</c:v>
                </c:pt>
                <c:pt idx="2366">
                  <c:v>13.43199899999999</c:v>
                </c:pt>
                <c:pt idx="2367">
                  <c:v>13.439999</c:v>
                </c:pt>
                <c:pt idx="2368">
                  <c:v>13.447998999999982</c:v>
                </c:pt>
                <c:pt idx="2369">
                  <c:v>13.455999000000126</c:v>
                </c:pt>
                <c:pt idx="2370">
                  <c:v>13.463999000000006</c:v>
                </c:pt>
                <c:pt idx="2371">
                  <c:v>13.471998999999984</c:v>
                </c:pt>
                <c:pt idx="2372">
                  <c:v>13.479999000000022</c:v>
                </c:pt>
                <c:pt idx="2373">
                  <c:v>13.487999000000002</c:v>
                </c:pt>
                <c:pt idx="2374">
                  <c:v>13.495999000000024</c:v>
                </c:pt>
                <c:pt idx="2375">
                  <c:v>13.503999</c:v>
                </c:pt>
                <c:pt idx="2376">
                  <c:v>13.511999000000003</c:v>
                </c:pt>
                <c:pt idx="2377">
                  <c:v>13.519998999999984</c:v>
                </c:pt>
                <c:pt idx="2378">
                  <c:v>13.527998999999994</c:v>
                </c:pt>
                <c:pt idx="2379">
                  <c:v>13.535999000000004</c:v>
                </c:pt>
                <c:pt idx="2380">
                  <c:v>13.543998999999985</c:v>
                </c:pt>
                <c:pt idx="2381">
                  <c:v>13.551999</c:v>
                </c:pt>
                <c:pt idx="2382">
                  <c:v>13.559999000000024</c:v>
                </c:pt>
                <c:pt idx="2383">
                  <c:v>13.567998999999986</c:v>
                </c:pt>
                <c:pt idx="2384">
                  <c:v>13.575999000000024</c:v>
                </c:pt>
                <c:pt idx="2385">
                  <c:v>13.583999000000006</c:v>
                </c:pt>
                <c:pt idx="2386">
                  <c:v>13.591998999999987</c:v>
                </c:pt>
                <c:pt idx="2387">
                  <c:v>13.599999</c:v>
                </c:pt>
                <c:pt idx="2388">
                  <c:v>13.607998999999978</c:v>
                </c:pt>
                <c:pt idx="2389">
                  <c:v>13.615999</c:v>
                </c:pt>
                <c:pt idx="2390">
                  <c:v>13.623999</c:v>
                </c:pt>
                <c:pt idx="2391">
                  <c:v>13.631998999999968</c:v>
                </c:pt>
                <c:pt idx="2392">
                  <c:v>13.639998999999989</c:v>
                </c:pt>
                <c:pt idx="2393">
                  <c:v>13.647998999999999</c:v>
                </c:pt>
                <c:pt idx="2394">
                  <c:v>13.655999000000024</c:v>
                </c:pt>
                <c:pt idx="2395">
                  <c:v>13.663999</c:v>
                </c:pt>
                <c:pt idx="2396">
                  <c:v>13.671999</c:v>
                </c:pt>
                <c:pt idx="2397">
                  <c:v>13.679998999999984</c:v>
                </c:pt>
                <c:pt idx="2398">
                  <c:v>13.687998999999992</c:v>
                </c:pt>
                <c:pt idx="2399">
                  <c:v>13.695999</c:v>
                </c:pt>
                <c:pt idx="2400">
                  <c:v>13.703998999999982</c:v>
                </c:pt>
                <c:pt idx="2401">
                  <c:v>13.711998999999992</c:v>
                </c:pt>
                <c:pt idx="2402">
                  <c:v>13.719999000000001</c:v>
                </c:pt>
                <c:pt idx="2403">
                  <c:v>13.727998999999983</c:v>
                </c:pt>
                <c:pt idx="2404">
                  <c:v>13.735998999999994</c:v>
                </c:pt>
                <c:pt idx="2405">
                  <c:v>13.743999000000001</c:v>
                </c:pt>
                <c:pt idx="2406">
                  <c:v>13.751998999999984</c:v>
                </c:pt>
                <c:pt idx="2407">
                  <c:v>13.759999000000002</c:v>
                </c:pt>
                <c:pt idx="2408">
                  <c:v>13.767999000000003</c:v>
                </c:pt>
                <c:pt idx="2409">
                  <c:v>13.775998999999986</c:v>
                </c:pt>
                <c:pt idx="2410">
                  <c:v>13.783998999999994</c:v>
                </c:pt>
                <c:pt idx="2411">
                  <c:v>13.791999000000001</c:v>
                </c:pt>
                <c:pt idx="2412">
                  <c:v>13.799998999999985</c:v>
                </c:pt>
                <c:pt idx="2413">
                  <c:v>13.807999000000002</c:v>
                </c:pt>
                <c:pt idx="2414">
                  <c:v>13.815999000000026</c:v>
                </c:pt>
                <c:pt idx="2415">
                  <c:v>13.823998999999986</c:v>
                </c:pt>
                <c:pt idx="2416">
                  <c:v>13.831998999999996</c:v>
                </c:pt>
                <c:pt idx="2417">
                  <c:v>13.839999000000006</c:v>
                </c:pt>
                <c:pt idx="2418">
                  <c:v>13.847998999999987</c:v>
                </c:pt>
                <c:pt idx="2419">
                  <c:v>13.855999000000152</c:v>
                </c:pt>
                <c:pt idx="2420">
                  <c:v>13.863999000000026</c:v>
                </c:pt>
                <c:pt idx="2421">
                  <c:v>13.871999000000002</c:v>
                </c:pt>
                <c:pt idx="2422">
                  <c:v>13.879999000000026</c:v>
                </c:pt>
                <c:pt idx="2423">
                  <c:v>13.887998999999979</c:v>
                </c:pt>
                <c:pt idx="2424">
                  <c:v>13.895999000000026</c:v>
                </c:pt>
                <c:pt idx="2425">
                  <c:v>13.903999000000002</c:v>
                </c:pt>
                <c:pt idx="2426">
                  <c:v>13.91199899999998</c:v>
                </c:pt>
                <c:pt idx="2427">
                  <c:v>13.919999000000002</c:v>
                </c:pt>
                <c:pt idx="2428">
                  <c:v>13.927999</c:v>
                </c:pt>
                <c:pt idx="2429">
                  <c:v>13.935998999999986</c:v>
                </c:pt>
                <c:pt idx="2430">
                  <c:v>13.943998999999994</c:v>
                </c:pt>
                <c:pt idx="2431">
                  <c:v>13.951999000000002</c:v>
                </c:pt>
                <c:pt idx="2432">
                  <c:v>13.959999000000026</c:v>
                </c:pt>
                <c:pt idx="2433">
                  <c:v>13.967999000000002</c:v>
                </c:pt>
                <c:pt idx="2434">
                  <c:v>13.975999000000026</c:v>
                </c:pt>
                <c:pt idx="2435">
                  <c:v>13.983999000000004</c:v>
                </c:pt>
                <c:pt idx="2436">
                  <c:v>13.991998999999996</c:v>
                </c:pt>
                <c:pt idx="2437">
                  <c:v>13.999999000000004</c:v>
                </c:pt>
                <c:pt idx="2438">
                  <c:v>14.007998999999984</c:v>
                </c:pt>
                <c:pt idx="2439">
                  <c:v>14.015999000000004</c:v>
                </c:pt>
                <c:pt idx="2440">
                  <c:v>14.023999000000003</c:v>
                </c:pt>
                <c:pt idx="2441">
                  <c:v>14.031998999999985</c:v>
                </c:pt>
                <c:pt idx="2442">
                  <c:v>14.039998999999996</c:v>
                </c:pt>
                <c:pt idx="2443">
                  <c:v>14.047999000000003</c:v>
                </c:pt>
                <c:pt idx="2444">
                  <c:v>14.055999000000076</c:v>
                </c:pt>
                <c:pt idx="2445">
                  <c:v>14.063999000000004</c:v>
                </c:pt>
                <c:pt idx="2446">
                  <c:v>14.071999000000005</c:v>
                </c:pt>
                <c:pt idx="2447">
                  <c:v>14.079999000000004</c:v>
                </c:pt>
                <c:pt idx="2448">
                  <c:v>14.087998999999996</c:v>
                </c:pt>
                <c:pt idx="2449">
                  <c:v>14.095999000000006</c:v>
                </c:pt>
                <c:pt idx="2450">
                  <c:v>14.103998999999989</c:v>
                </c:pt>
                <c:pt idx="2451">
                  <c:v>14.111998999999997</c:v>
                </c:pt>
                <c:pt idx="2452">
                  <c:v>14.119999000000007</c:v>
                </c:pt>
                <c:pt idx="2453">
                  <c:v>14.127998999999988</c:v>
                </c:pt>
                <c:pt idx="2454">
                  <c:v>14.135999</c:v>
                </c:pt>
                <c:pt idx="2455">
                  <c:v>14.143999000000008</c:v>
                </c:pt>
                <c:pt idx="2456">
                  <c:v>14.151998999999989</c:v>
                </c:pt>
                <c:pt idx="2457">
                  <c:v>14.159999000000004</c:v>
                </c:pt>
                <c:pt idx="2458">
                  <c:v>14.167999000000009</c:v>
                </c:pt>
                <c:pt idx="2459">
                  <c:v>14.175999000000004</c:v>
                </c:pt>
                <c:pt idx="2460">
                  <c:v>14.183999</c:v>
                </c:pt>
                <c:pt idx="2461">
                  <c:v>14.191998999999981</c:v>
                </c:pt>
                <c:pt idx="2462">
                  <c:v>14.199998999999996</c:v>
                </c:pt>
                <c:pt idx="2463">
                  <c:v>14.207999000000001</c:v>
                </c:pt>
                <c:pt idx="2464">
                  <c:v>14.215998999999982</c:v>
                </c:pt>
                <c:pt idx="2465">
                  <c:v>14.223998999999992</c:v>
                </c:pt>
                <c:pt idx="2466">
                  <c:v>14.231998999999998</c:v>
                </c:pt>
                <c:pt idx="2467">
                  <c:v>14.239998999999983</c:v>
                </c:pt>
                <c:pt idx="2468">
                  <c:v>14.247998999999993</c:v>
                </c:pt>
                <c:pt idx="2469">
                  <c:v>14.255999000000006</c:v>
                </c:pt>
                <c:pt idx="2470">
                  <c:v>14.263998999999984</c:v>
                </c:pt>
                <c:pt idx="2471">
                  <c:v>14.271998999999994</c:v>
                </c:pt>
                <c:pt idx="2472">
                  <c:v>14.279999000000004</c:v>
                </c:pt>
                <c:pt idx="2473">
                  <c:v>14.287998999999985</c:v>
                </c:pt>
                <c:pt idx="2474">
                  <c:v>14.295999</c:v>
                </c:pt>
                <c:pt idx="2475">
                  <c:v>14.303999000000006</c:v>
                </c:pt>
                <c:pt idx="2476">
                  <c:v>14.311998999999986</c:v>
                </c:pt>
                <c:pt idx="2477">
                  <c:v>14.319999000000006</c:v>
                </c:pt>
                <c:pt idx="2478">
                  <c:v>14.327999000000005</c:v>
                </c:pt>
                <c:pt idx="2479">
                  <c:v>14.335999000000006</c:v>
                </c:pt>
                <c:pt idx="2480">
                  <c:v>14.343999</c:v>
                </c:pt>
                <c:pt idx="2481">
                  <c:v>14.351999000000006</c:v>
                </c:pt>
                <c:pt idx="2482">
                  <c:v>14.359999000000123</c:v>
                </c:pt>
                <c:pt idx="2483">
                  <c:v>14.367999000000006</c:v>
                </c:pt>
                <c:pt idx="2484">
                  <c:v>14.375999000000126</c:v>
                </c:pt>
                <c:pt idx="2485">
                  <c:v>14.383999000000006</c:v>
                </c:pt>
                <c:pt idx="2486">
                  <c:v>14.391999</c:v>
                </c:pt>
                <c:pt idx="2487">
                  <c:v>14.399999000000022</c:v>
                </c:pt>
                <c:pt idx="2488">
                  <c:v>14.407999</c:v>
                </c:pt>
                <c:pt idx="2489">
                  <c:v>14.415999000000006</c:v>
                </c:pt>
                <c:pt idx="2490">
                  <c:v>14.423999000000009</c:v>
                </c:pt>
                <c:pt idx="2491">
                  <c:v>14.43199899999999</c:v>
                </c:pt>
                <c:pt idx="2492">
                  <c:v>14.439999</c:v>
                </c:pt>
                <c:pt idx="2493">
                  <c:v>14.44799900000001</c:v>
                </c:pt>
                <c:pt idx="2494">
                  <c:v>14.455999000000126</c:v>
                </c:pt>
                <c:pt idx="2495">
                  <c:v>14.463999000000006</c:v>
                </c:pt>
                <c:pt idx="2496">
                  <c:v>14.471998999999984</c:v>
                </c:pt>
                <c:pt idx="2497">
                  <c:v>14.479999000000022</c:v>
                </c:pt>
                <c:pt idx="2498">
                  <c:v>14.487999000000002</c:v>
                </c:pt>
                <c:pt idx="2499">
                  <c:v>14.495999000000024</c:v>
                </c:pt>
                <c:pt idx="2500">
                  <c:v>14.503999</c:v>
                </c:pt>
                <c:pt idx="2501">
                  <c:v>14.511999000000003</c:v>
                </c:pt>
                <c:pt idx="2502">
                  <c:v>14.519998999999984</c:v>
                </c:pt>
                <c:pt idx="2503">
                  <c:v>14.527998999999994</c:v>
                </c:pt>
                <c:pt idx="2504">
                  <c:v>14.535999000000004</c:v>
                </c:pt>
                <c:pt idx="2505">
                  <c:v>14.543998999999985</c:v>
                </c:pt>
                <c:pt idx="2506">
                  <c:v>14.551999</c:v>
                </c:pt>
                <c:pt idx="2507">
                  <c:v>14.559999000000024</c:v>
                </c:pt>
                <c:pt idx="2508">
                  <c:v>14.567998999999986</c:v>
                </c:pt>
                <c:pt idx="2509">
                  <c:v>14.575999000000024</c:v>
                </c:pt>
                <c:pt idx="2510">
                  <c:v>14.583999000000006</c:v>
                </c:pt>
                <c:pt idx="2511">
                  <c:v>14.591998999999987</c:v>
                </c:pt>
                <c:pt idx="2512">
                  <c:v>14.599999</c:v>
                </c:pt>
                <c:pt idx="2513">
                  <c:v>14.607999000000007</c:v>
                </c:pt>
                <c:pt idx="2514">
                  <c:v>14.615999</c:v>
                </c:pt>
                <c:pt idx="2515">
                  <c:v>14.623999</c:v>
                </c:pt>
                <c:pt idx="2516">
                  <c:v>14.631999000000008</c:v>
                </c:pt>
                <c:pt idx="2517">
                  <c:v>14.639998999999989</c:v>
                </c:pt>
                <c:pt idx="2518">
                  <c:v>14.647998999999999</c:v>
                </c:pt>
                <c:pt idx="2519">
                  <c:v>14.655999000000024</c:v>
                </c:pt>
                <c:pt idx="2520">
                  <c:v>14.663999</c:v>
                </c:pt>
                <c:pt idx="2521">
                  <c:v>14.671999</c:v>
                </c:pt>
                <c:pt idx="2522">
                  <c:v>14.679999000000009</c:v>
                </c:pt>
                <c:pt idx="2523">
                  <c:v>14.687998999999992</c:v>
                </c:pt>
                <c:pt idx="2524">
                  <c:v>14.695999</c:v>
                </c:pt>
                <c:pt idx="2525">
                  <c:v>14.70399900000001</c:v>
                </c:pt>
                <c:pt idx="2526">
                  <c:v>14.711998999999992</c:v>
                </c:pt>
                <c:pt idx="2527">
                  <c:v>14.719999000000001</c:v>
                </c:pt>
                <c:pt idx="2528">
                  <c:v>14.727999000000011</c:v>
                </c:pt>
                <c:pt idx="2529">
                  <c:v>14.735998999999994</c:v>
                </c:pt>
                <c:pt idx="2530">
                  <c:v>14.743999000000001</c:v>
                </c:pt>
                <c:pt idx="2531">
                  <c:v>14.751998999999984</c:v>
                </c:pt>
                <c:pt idx="2532">
                  <c:v>14.759999000000002</c:v>
                </c:pt>
                <c:pt idx="2533">
                  <c:v>14.767999000000003</c:v>
                </c:pt>
                <c:pt idx="2534">
                  <c:v>14.775998999999986</c:v>
                </c:pt>
                <c:pt idx="2535">
                  <c:v>14.783998999999994</c:v>
                </c:pt>
                <c:pt idx="2536">
                  <c:v>14.791999000000001</c:v>
                </c:pt>
                <c:pt idx="2537">
                  <c:v>14.799998999999985</c:v>
                </c:pt>
                <c:pt idx="2538">
                  <c:v>14.807999000000002</c:v>
                </c:pt>
                <c:pt idx="2539">
                  <c:v>14.815999000000026</c:v>
                </c:pt>
                <c:pt idx="2540">
                  <c:v>14.823998999999986</c:v>
                </c:pt>
                <c:pt idx="2541">
                  <c:v>14.831998999999996</c:v>
                </c:pt>
                <c:pt idx="2542">
                  <c:v>14.839999000000006</c:v>
                </c:pt>
                <c:pt idx="2543">
                  <c:v>14.847998999999987</c:v>
                </c:pt>
                <c:pt idx="2544">
                  <c:v>14.855999000000152</c:v>
                </c:pt>
                <c:pt idx="2545">
                  <c:v>14.863999000000026</c:v>
                </c:pt>
                <c:pt idx="2546">
                  <c:v>14.871999000000002</c:v>
                </c:pt>
                <c:pt idx="2547">
                  <c:v>14.879999000000026</c:v>
                </c:pt>
                <c:pt idx="2548">
                  <c:v>14.88799900000002</c:v>
                </c:pt>
                <c:pt idx="2549">
                  <c:v>14.895999000000026</c:v>
                </c:pt>
                <c:pt idx="2550">
                  <c:v>14.903999000000002</c:v>
                </c:pt>
                <c:pt idx="2551">
                  <c:v>14.911999000000009</c:v>
                </c:pt>
                <c:pt idx="2552">
                  <c:v>14.919999000000002</c:v>
                </c:pt>
                <c:pt idx="2553">
                  <c:v>14.927999</c:v>
                </c:pt>
                <c:pt idx="2554">
                  <c:v>14.93599900000002</c:v>
                </c:pt>
                <c:pt idx="2555">
                  <c:v>14.943998999999994</c:v>
                </c:pt>
                <c:pt idx="2556">
                  <c:v>14.951999000000002</c:v>
                </c:pt>
                <c:pt idx="2557">
                  <c:v>14.959999000000026</c:v>
                </c:pt>
                <c:pt idx="2558">
                  <c:v>14.967999000000002</c:v>
                </c:pt>
                <c:pt idx="2559">
                  <c:v>14.975999000000026</c:v>
                </c:pt>
                <c:pt idx="2560">
                  <c:v>14.98399900000002</c:v>
                </c:pt>
                <c:pt idx="2561">
                  <c:v>14.991998999999996</c:v>
                </c:pt>
                <c:pt idx="2562">
                  <c:v>14.999999000000004</c:v>
                </c:pt>
                <c:pt idx="2563">
                  <c:v>15.007999000000012</c:v>
                </c:pt>
                <c:pt idx="2564">
                  <c:v>15.015999000000004</c:v>
                </c:pt>
                <c:pt idx="2565">
                  <c:v>15.023999000000003</c:v>
                </c:pt>
                <c:pt idx="2566">
                  <c:v>15.031998999999985</c:v>
                </c:pt>
                <c:pt idx="2567">
                  <c:v>15.039998999999996</c:v>
                </c:pt>
                <c:pt idx="2568">
                  <c:v>15.047999000000003</c:v>
                </c:pt>
                <c:pt idx="2569">
                  <c:v>15.055999000000076</c:v>
                </c:pt>
                <c:pt idx="2570">
                  <c:v>15.063999000000004</c:v>
                </c:pt>
                <c:pt idx="2571">
                  <c:v>15.071999000000005</c:v>
                </c:pt>
                <c:pt idx="2572">
                  <c:v>15.079999000000004</c:v>
                </c:pt>
                <c:pt idx="2573">
                  <c:v>15.087998999999996</c:v>
                </c:pt>
                <c:pt idx="2574">
                  <c:v>15.095999000000006</c:v>
                </c:pt>
                <c:pt idx="2575">
                  <c:v>15.103998999999989</c:v>
                </c:pt>
                <c:pt idx="2576">
                  <c:v>15.111998999999997</c:v>
                </c:pt>
                <c:pt idx="2577">
                  <c:v>15.119999000000007</c:v>
                </c:pt>
                <c:pt idx="2578">
                  <c:v>15.127998999999988</c:v>
                </c:pt>
                <c:pt idx="2579">
                  <c:v>15.135999</c:v>
                </c:pt>
                <c:pt idx="2580">
                  <c:v>15.143999000000008</c:v>
                </c:pt>
                <c:pt idx="2581">
                  <c:v>15.151998999999989</c:v>
                </c:pt>
                <c:pt idx="2582">
                  <c:v>15.159999000000004</c:v>
                </c:pt>
                <c:pt idx="2583">
                  <c:v>15.167999000000009</c:v>
                </c:pt>
                <c:pt idx="2584">
                  <c:v>15.175999000000004</c:v>
                </c:pt>
                <c:pt idx="2585">
                  <c:v>15.183999</c:v>
                </c:pt>
                <c:pt idx="2586">
                  <c:v>15.19199900000001</c:v>
                </c:pt>
                <c:pt idx="2587">
                  <c:v>15.199998999999996</c:v>
                </c:pt>
                <c:pt idx="2588">
                  <c:v>15.207999000000001</c:v>
                </c:pt>
                <c:pt idx="2589">
                  <c:v>15.215999000000012</c:v>
                </c:pt>
                <c:pt idx="2590">
                  <c:v>15.223998999999992</c:v>
                </c:pt>
                <c:pt idx="2591">
                  <c:v>15.231998999999998</c:v>
                </c:pt>
                <c:pt idx="2592">
                  <c:v>15.239999000000012</c:v>
                </c:pt>
                <c:pt idx="2593">
                  <c:v>15.247998999999993</c:v>
                </c:pt>
                <c:pt idx="2594">
                  <c:v>15.255999000000006</c:v>
                </c:pt>
                <c:pt idx="2595">
                  <c:v>15.263999000000014</c:v>
                </c:pt>
                <c:pt idx="2596">
                  <c:v>15.271998999999994</c:v>
                </c:pt>
                <c:pt idx="2597">
                  <c:v>15.279999000000004</c:v>
                </c:pt>
                <c:pt idx="2598">
                  <c:v>15.287999000000013</c:v>
                </c:pt>
                <c:pt idx="2599">
                  <c:v>15.295999</c:v>
                </c:pt>
                <c:pt idx="2600">
                  <c:v>15.303999000000006</c:v>
                </c:pt>
                <c:pt idx="2601">
                  <c:v>15.311998999999986</c:v>
                </c:pt>
                <c:pt idx="2602">
                  <c:v>15.319999000000006</c:v>
                </c:pt>
                <c:pt idx="2603">
                  <c:v>15.327999000000005</c:v>
                </c:pt>
                <c:pt idx="2604">
                  <c:v>15.335999000000006</c:v>
                </c:pt>
                <c:pt idx="2605">
                  <c:v>15.343999</c:v>
                </c:pt>
                <c:pt idx="2606">
                  <c:v>15.351999000000006</c:v>
                </c:pt>
                <c:pt idx="2607">
                  <c:v>15.359999000000123</c:v>
                </c:pt>
                <c:pt idx="2608">
                  <c:v>15.367999000000006</c:v>
                </c:pt>
                <c:pt idx="2609">
                  <c:v>15.375999000000126</c:v>
                </c:pt>
                <c:pt idx="2610">
                  <c:v>15.383999000000006</c:v>
                </c:pt>
                <c:pt idx="2611">
                  <c:v>15.391999</c:v>
                </c:pt>
                <c:pt idx="2612">
                  <c:v>15.399999000000022</c:v>
                </c:pt>
                <c:pt idx="2613">
                  <c:v>15.407999</c:v>
                </c:pt>
                <c:pt idx="2614">
                  <c:v>15.415999000000006</c:v>
                </c:pt>
                <c:pt idx="2615">
                  <c:v>15.423999000000009</c:v>
                </c:pt>
                <c:pt idx="2616">
                  <c:v>15.43199899999999</c:v>
                </c:pt>
                <c:pt idx="2617">
                  <c:v>15.439999</c:v>
                </c:pt>
                <c:pt idx="2618">
                  <c:v>15.44799900000001</c:v>
                </c:pt>
                <c:pt idx="2619">
                  <c:v>15.455999000000126</c:v>
                </c:pt>
                <c:pt idx="2620">
                  <c:v>15.463999000000006</c:v>
                </c:pt>
                <c:pt idx="2621">
                  <c:v>15.471999000000014</c:v>
                </c:pt>
                <c:pt idx="2622">
                  <c:v>15.479999000000022</c:v>
                </c:pt>
                <c:pt idx="2623">
                  <c:v>15.487999000000002</c:v>
                </c:pt>
                <c:pt idx="2624">
                  <c:v>15.495999000000024</c:v>
                </c:pt>
                <c:pt idx="2625">
                  <c:v>15.503999</c:v>
                </c:pt>
                <c:pt idx="2626">
                  <c:v>15.511999000000003</c:v>
                </c:pt>
                <c:pt idx="2627">
                  <c:v>15.519999000000016</c:v>
                </c:pt>
                <c:pt idx="2628">
                  <c:v>15.527998999999994</c:v>
                </c:pt>
                <c:pt idx="2629">
                  <c:v>15.535999000000004</c:v>
                </c:pt>
                <c:pt idx="2630">
                  <c:v>15.543999000000014</c:v>
                </c:pt>
                <c:pt idx="2631">
                  <c:v>15.551999</c:v>
                </c:pt>
                <c:pt idx="2632">
                  <c:v>15.559999000000024</c:v>
                </c:pt>
                <c:pt idx="2633">
                  <c:v>15.567999000000016</c:v>
                </c:pt>
                <c:pt idx="2634">
                  <c:v>15.575999000000024</c:v>
                </c:pt>
                <c:pt idx="2635">
                  <c:v>15.583999000000006</c:v>
                </c:pt>
                <c:pt idx="2636">
                  <c:v>15.591999000000015</c:v>
                </c:pt>
                <c:pt idx="2637">
                  <c:v>15.599999</c:v>
                </c:pt>
                <c:pt idx="2638">
                  <c:v>15.607999000000007</c:v>
                </c:pt>
                <c:pt idx="2639">
                  <c:v>15.615999</c:v>
                </c:pt>
                <c:pt idx="2640">
                  <c:v>15.623999</c:v>
                </c:pt>
                <c:pt idx="2641">
                  <c:v>15.631999000000008</c:v>
                </c:pt>
                <c:pt idx="2642">
                  <c:v>15.639998999999989</c:v>
                </c:pt>
                <c:pt idx="2643">
                  <c:v>15.647998999999999</c:v>
                </c:pt>
                <c:pt idx="2644">
                  <c:v>15.655999000000024</c:v>
                </c:pt>
                <c:pt idx="2645">
                  <c:v>15.663999</c:v>
                </c:pt>
                <c:pt idx="2646">
                  <c:v>15.671999</c:v>
                </c:pt>
                <c:pt idx="2647">
                  <c:v>15.679999000000009</c:v>
                </c:pt>
                <c:pt idx="2648">
                  <c:v>15.687998999999992</c:v>
                </c:pt>
                <c:pt idx="2649">
                  <c:v>15.695999</c:v>
                </c:pt>
                <c:pt idx="2650">
                  <c:v>15.70399900000001</c:v>
                </c:pt>
                <c:pt idx="2651">
                  <c:v>15.711998999999992</c:v>
                </c:pt>
                <c:pt idx="2652">
                  <c:v>15.719999000000001</c:v>
                </c:pt>
                <c:pt idx="2653">
                  <c:v>15.727999000000011</c:v>
                </c:pt>
                <c:pt idx="2654">
                  <c:v>15.735998999999994</c:v>
                </c:pt>
                <c:pt idx="2655">
                  <c:v>15.743999000000001</c:v>
                </c:pt>
                <c:pt idx="2656">
                  <c:v>15.751999000000012</c:v>
                </c:pt>
                <c:pt idx="2657">
                  <c:v>15.759999000000002</c:v>
                </c:pt>
                <c:pt idx="2658">
                  <c:v>15.767999000000003</c:v>
                </c:pt>
                <c:pt idx="2659">
                  <c:v>15.77599900000002</c:v>
                </c:pt>
                <c:pt idx="2660">
                  <c:v>15.783998999999994</c:v>
                </c:pt>
                <c:pt idx="2661">
                  <c:v>15.791999000000001</c:v>
                </c:pt>
                <c:pt idx="2662">
                  <c:v>15.799999000000014</c:v>
                </c:pt>
                <c:pt idx="2663">
                  <c:v>15.807999000000002</c:v>
                </c:pt>
                <c:pt idx="2664">
                  <c:v>15.815999000000026</c:v>
                </c:pt>
                <c:pt idx="2665">
                  <c:v>15.82399900000002</c:v>
                </c:pt>
                <c:pt idx="2666">
                  <c:v>15.831998999999996</c:v>
                </c:pt>
                <c:pt idx="2667">
                  <c:v>15.839999000000006</c:v>
                </c:pt>
                <c:pt idx="2668">
                  <c:v>15.847999000000016</c:v>
                </c:pt>
                <c:pt idx="2669">
                  <c:v>15.855999000000152</c:v>
                </c:pt>
                <c:pt idx="2670">
                  <c:v>15.863999000000026</c:v>
                </c:pt>
                <c:pt idx="2671">
                  <c:v>15.87199900000002</c:v>
                </c:pt>
                <c:pt idx="2672">
                  <c:v>15.879999000000026</c:v>
                </c:pt>
                <c:pt idx="2673">
                  <c:v>15.88799900000002</c:v>
                </c:pt>
                <c:pt idx="2674">
                  <c:v>15.895999000000026</c:v>
                </c:pt>
                <c:pt idx="2675">
                  <c:v>15.903999000000002</c:v>
                </c:pt>
                <c:pt idx="2676">
                  <c:v>15.911999000000009</c:v>
                </c:pt>
                <c:pt idx="2677">
                  <c:v>15.919999000000002</c:v>
                </c:pt>
                <c:pt idx="2678">
                  <c:v>15.927999</c:v>
                </c:pt>
                <c:pt idx="2679">
                  <c:v>15.93599900000002</c:v>
                </c:pt>
                <c:pt idx="2680">
                  <c:v>15.943998999999994</c:v>
                </c:pt>
                <c:pt idx="2681">
                  <c:v>15.951999000000002</c:v>
                </c:pt>
                <c:pt idx="2682">
                  <c:v>15.959999000000026</c:v>
                </c:pt>
                <c:pt idx="2683">
                  <c:v>15.967999000000002</c:v>
                </c:pt>
                <c:pt idx="2684">
                  <c:v>15.975999000000026</c:v>
                </c:pt>
                <c:pt idx="2685">
                  <c:v>15.98399900000002</c:v>
                </c:pt>
                <c:pt idx="2686">
                  <c:v>15.991998999999996</c:v>
                </c:pt>
                <c:pt idx="2687">
                  <c:v>15.999999000000004</c:v>
                </c:pt>
                <c:pt idx="2688">
                  <c:v>16.00799900000003</c:v>
                </c:pt>
                <c:pt idx="2689">
                  <c:v>16.015998999999994</c:v>
                </c:pt>
                <c:pt idx="2690">
                  <c:v>16.023999000000003</c:v>
                </c:pt>
                <c:pt idx="2691">
                  <c:v>16.031999000000031</c:v>
                </c:pt>
                <c:pt idx="2692">
                  <c:v>16.039998999999995</c:v>
                </c:pt>
                <c:pt idx="2693">
                  <c:v>16.047999000000004</c:v>
                </c:pt>
                <c:pt idx="2694">
                  <c:v>16.055999000000014</c:v>
                </c:pt>
                <c:pt idx="2695">
                  <c:v>16.063998999999992</c:v>
                </c:pt>
                <c:pt idx="2696">
                  <c:v>16.071999000000005</c:v>
                </c:pt>
                <c:pt idx="2697">
                  <c:v>16.079999000000015</c:v>
                </c:pt>
                <c:pt idx="2698">
                  <c:v>16.087998999999996</c:v>
                </c:pt>
                <c:pt idx="2699">
                  <c:v>16.095999000000006</c:v>
                </c:pt>
                <c:pt idx="2700">
                  <c:v>16.10399900000003</c:v>
                </c:pt>
                <c:pt idx="2701">
                  <c:v>16.111999000000235</c:v>
                </c:pt>
                <c:pt idx="2702">
                  <c:v>16.119999000000035</c:v>
                </c:pt>
                <c:pt idx="2703">
                  <c:v>16.127999000000031</c:v>
                </c:pt>
                <c:pt idx="2704">
                  <c:v>16.135998999999998</c:v>
                </c:pt>
                <c:pt idx="2705">
                  <c:v>16.143999000000008</c:v>
                </c:pt>
                <c:pt idx="2706">
                  <c:v>16.151999000000131</c:v>
                </c:pt>
                <c:pt idx="2707">
                  <c:v>16.159999000000031</c:v>
                </c:pt>
                <c:pt idx="2708">
                  <c:v>16.16799900000003</c:v>
                </c:pt>
                <c:pt idx="2709">
                  <c:v>16.17599899999999</c:v>
                </c:pt>
                <c:pt idx="2710">
                  <c:v>16.183999</c:v>
                </c:pt>
                <c:pt idx="2711">
                  <c:v>16.191999000000031</c:v>
                </c:pt>
                <c:pt idx="2712">
                  <c:v>16.199998999999991</c:v>
                </c:pt>
                <c:pt idx="2713">
                  <c:v>16.207999000000001</c:v>
                </c:pt>
                <c:pt idx="2714">
                  <c:v>16.215999000000011</c:v>
                </c:pt>
                <c:pt idx="2715">
                  <c:v>16.223998999999992</c:v>
                </c:pt>
                <c:pt idx="2716">
                  <c:v>16.231999000000005</c:v>
                </c:pt>
                <c:pt idx="2717">
                  <c:v>16.239999000000015</c:v>
                </c:pt>
                <c:pt idx="2718">
                  <c:v>16.247998999999993</c:v>
                </c:pt>
                <c:pt idx="2719">
                  <c:v>16.255999000000003</c:v>
                </c:pt>
                <c:pt idx="2720">
                  <c:v>16.263999000000013</c:v>
                </c:pt>
                <c:pt idx="2721">
                  <c:v>16.271998999999994</c:v>
                </c:pt>
                <c:pt idx="2722">
                  <c:v>16.279999000000004</c:v>
                </c:pt>
                <c:pt idx="2723">
                  <c:v>16.287999000000013</c:v>
                </c:pt>
                <c:pt idx="2724">
                  <c:v>16.295998999999988</c:v>
                </c:pt>
                <c:pt idx="2725">
                  <c:v>16.303999000000005</c:v>
                </c:pt>
                <c:pt idx="2726">
                  <c:v>16.311999000000135</c:v>
                </c:pt>
                <c:pt idx="2727">
                  <c:v>16.319999000000031</c:v>
                </c:pt>
                <c:pt idx="2728">
                  <c:v>16.327999000000005</c:v>
                </c:pt>
                <c:pt idx="2729">
                  <c:v>16.335999000000015</c:v>
                </c:pt>
                <c:pt idx="2730">
                  <c:v>16.343998999999997</c:v>
                </c:pt>
                <c:pt idx="2731">
                  <c:v>16.351999000000031</c:v>
                </c:pt>
                <c:pt idx="2732">
                  <c:v>16.35999900000003</c:v>
                </c:pt>
                <c:pt idx="2733">
                  <c:v>16.367998999999998</c:v>
                </c:pt>
                <c:pt idx="2734">
                  <c:v>16.375999000000007</c:v>
                </c:pt>
                <c:pt idx="2735">
                  <c:v>16.383999000000017</c:v>
                </c:pt>
                <c:pt idx="2736">
                  <c:v>16.391998999999998</c:v>
                </c:pt>
                <c:pt idx="2737">
                  <c:v>16.399999000000008</c:v>
                </c:pt>
                <c:pt idx="2738">
                  <c:v>16.407999000000018</c:v>
                </c:pt>
                <c:pt idx="2739">
                  <c:v>16.415998999999999</c:v>
                </c:pt>
                <c:pt idx="2740">
                  <c:v>16.423999000000009</c:v>
                </c:pt>
                <c:pt idx="2741">
                  <c:v>16.43199900000003</c:v>
                </c:pt>
                <c:pt idx="2742">
                  <c:v>16.439999</c:v>
                </c:pt>
                <c:pt idx="2743">
                  <c:v>16.44799900000001</c:v>
                </c:pt>
                <c:pt idx="2744">
                  <c:v>16.455998999999988</c:v>
                </c:pt>
                <c:pt idx="2745">
                  <c:v>16.463998999999987</c:v>
                </c:pt>
                <c:pt idx="2746">
                  <c:v>16.471999000000011</c:v>
                </c:pt>
                <c:pt idx="2747">
                  <c:v>16.479998999999992</c:v>
                </c:pt>
                <c:pt idx="2748">
                  <c:v>16.487999000000002</c:v>
                </c:pt>
                <c:pt idx="2749">
                  <c:v>16.495999000000012</c:v>
                </c:pt>
                <c:pt idx="2750">
                  <c:v>16.503998999999993</c:v>
                </c:pt>
                <c:pt idx="2751">
                  <c:v>16.511999000000031</c:v>
                </c:pt>
                <c:pt idx="2752">
                  <c:v>16.519999000000031</c:v>
                </c:pt>
                <c:pt idx="2753">
                  <c:v>16.527998999999994</c:v>
                </c:pt>
                <c:pt idx="2754">
                  <c:v>16.535999000000004</c:v>
                </c:pt>
                <c:pt idx="2755">
                  <c:v>16.543999000000014</c:v>
                </c:pt>
                <c:pt idx="2756">
                  <c:v>16.551998999999995</c:v>
                </c:pt>
                <c:pt idx="2757">
                  <c:v>16.559999000000005</c:v>
                </c:pt>
                <c:pt idx="2758">
                  <c:v>16.567999000000015</c:v>
                </c:pt>
                <c:pt idx="2759">
                  <c:v>16.575998999999996</c:v>
                </c:pt>
                <c:pt idx="2760">
                  <c:v>16.583999000000006</c:v>
                </c:pt>
                <c:pt idx="2761">
                  <c:v>16.591999000000015</c:v>
                </c:pt>
                <c:pt idx="2762">
                  <c:v>16.599998999999997</c:v>
                </c:pt>
                <c:pt idx="2763">
                  <c:v>16.607999000000031</c:v>
                </c:pt>
                <c:pt idx="2764">
                  <c:v>16.615999000000031</c:v>
                </c:pt>
                <c:pt idx="2765">
                  <c:v>16.623998999999998</c:v>
                </c:pt>
                <c:pt idx="2766">
                  <c:v>16.631999000000135</c:v>
                </c:pt>
                <c:pt idx="2767">
                  <c:v>16.639999000000035</c:v>
                </c:pt>
                <c:pt idx="2768">
                  <c:v>16.647999000000031</c:v>
                </c:pt>
                <c:pt idx="2769">
                  <c:v>16.655999000000008</c:v>
                </c:pt>
                <c:pt idx="2770">
                  <c:v>16.663999000000018</c:v>
                </c:pt>
                <c:pt idx="2771">
                  <c:v>16.671999000000035</c:v>
                </c:pt>
                <c:pt idx="2772">
                  <c:v>16.679999000000031</c:v>
                </c:pt>
                <c:pt idx="2773">
                  <c:v>16.68799900000003</c:v>
                </c:pt>
                <c:pt idx="2774">
                  <c:v>16.695999</c:v>
                </c:pt>
                <c:pt idx="2775">
                  <c:v>16.70399900000001</c:v>
                </c:pt>
                <c:pt idx="2776">
                  <c:v>16.711999000000031</c:v>
                </c:pt>
                <c:pt idx="2777">
                  <c:v>16.719999000000001</c:v>
                </c:pt>
                <c:pt idx="2778">
                  <c:v>16.727999000000011</c:v>
                </c:pt>
                <c:pt idx="2779">
                  <c:v>16.735998999999993</c:v>
                </c:pt>
                <c:pt idx="2780">
                  <c:v>16.743999000000002</c:v>
                </c:pt>
                <c:pt idx="2781">
                  <c:v>16.75199900000003</c:v>
                </c:pt>
                <c:pt idx="2782">
                  <c:v>16.759998999999993</c:v>
                </c:pt>
                <c:pt idx="2783">
                  <c:v>16.767999000000003</c:v>
                </c:pt>
                <c:pt idx="2784">
                  <c:v>16.775999000000013</c:v>
                </c:pt>
                <c:pt idx="2785">
                  <c:v>16.783998999999987</c:v>
                </c:pt>
                <c:pt idx="2786">
                  <c:v>16.791999000000004</c:v>
                </c:pt>
                <c:pt idx="2787">
                  <c:v>16.799999000000014</c:v>
                </c:pt>
                <c:pt idx="2788">
                  <c:v>16.807998999999995</c:v>
                </c:pt>
                <c:pt idx="2789">
                  <c:v>16.815999000000005</c:v>
                </c:pt>
                <c:pt idx="2790">
                  <c:v>16.823999000000015</c:v>
                </c:pt>
                <c:pt idx="2791">
                  <c:v>16.831999000000035</c:v>
                </c:pt>
                <c:pt idx="2792">
                  <c:v>16.839999000000031</c:v>
                </c:pt>
                <c:pt idx="2793">
                  <c:v>16.84799900000003</c:v>
                </c:pt>
                <c:pt idx="2794">
                  <c:v>16.855998999999997</c:v>
                </c:pt>
                <c:pt idx="2795">
                  <c:v>16.863999000000007</c:v>
                </c:pt>
                <c:pt idx="2796">
                  <c:v>16.871999000000031</c:v>
                </c:pt>
                <c:pt idx="2797">
                  <c:v>16.879998999999998</c:v>
                </c:pt>
                <c:pt idx="2798">
                  <c:v>16.887999000000008</c:v>
                </c:pt>
                <c:pt idx="2799">
                  <c:v>16.895999000000018</c:v>
                </c:pt>
                <c:pt idx="2800">
                  <c:v>16.903998999999999</c:v>
                </c:pt>
                <c:pt idx="2801">
                  <c:v>16.91199900000003</c:v>
                </c:pt>
                <c:pt idx="2802">
                  <c:v>16.919999000000018</c:v>
                </c:pt>
                <c:pt idx="2803">
                  <c:v>16.927999</c:v>
                </c:pt>
                <c:pt idx="2804">
                  <c:v>16.93599900000001</c:v>
                </c:pt>
                <c:pt idx="2805">
                  <c:v>16.943999000000019</c:v>
                </c:pt>
                <c:pt idx="2806">
                  <c:v>16.951999000000001</c:v>
                </c:pt>
                <c:pt idx="2807">
                  <c:v>16.95999900000001</c:v>
                </c:pt>
                <c:pt idx="2808">
                  <c:v>16.96799900000002</c:v>
                </c:pt>
                <c:pt idx="2809">
                  <c:v>16.975999000000002</c:v>
                </c:pt>
                <c:pt idx="2810">
                  <c:v>16.983998999999987</c:v>
                </c:pt>
                <c:pt idx="2811">
                  <c:v>16.991999000000021</c:v>
                </c:pt>
                <c:pt idx="2812">
                  <c:v>16.999999000000003</c:v>
                </c:pt>
                <c:pt idx="2813">
                  <c:v>17.00799900000003</c:v>
                </c:pt>
                <c:pt idx="2814">
                  <c:v>17.015998999999994</c:v>
                </c:pt>
                <c:pt idx="2815">
                  <c:v>17.023999000000003</c:v>
                </c:pt>
                <c:pt idx="2816">
                  <c:v>17.031999000000031</c:v>
                </c:pt>
                <c:pt idx="2817">
                  <c:v>17.039998999999995</c:v>
                </c:pt>
                <c:pt idx="2818">
                  <c:v>17.047999000000004</c:v>
                </c:pt>
                <c:pt idx="2819">
                  <c:v>17.055999000000014</c:v>
                </c:pt>
                <c:pt idx="2820">
                  <c:v>17.063998999999992</c:v>
                </c:pt>
                <c:pt idx="2821">
                  <c:v>17.071999000000005</c:v>
                </c:pt>
                <c:pt idx="2822">
                  <c:v>17.079999000000015</c:v>
                </c:pt>
                <c:pt idx="2823">
                  <c:v>17.087998999999996</c:v>
                </c:pt>
                <c:pt idx="2824">
                  <c:v>17.095999000000006</c:v>
                </c:pt>
                <c:pt idx="2825">
                  <c:v>17.10399900000003</c:v>
                </c:pt>
                <c:pt idx="2826">
                  <c:v>17.111999000000235</c:v>
                </c:pt>
                <c:pt idx="2827">
                  <c:v>17.119999000000035</c:v>
                </c:pt>
                <c:pt idx="2828">
                  <c:v>17.127999000000031</c:v>
                </c:pt>
                <c:pt idx="2829">
                  <c:v>17.135998999999998</c:v>
                </c:pt>
                <c:pt idx="2830">
                  <c:v>17.143999000000008</c:v>
                </c:pt>
                <c:pt idx="2831">
                  <c:v>17.151999000000131</c:v>
                </c:pt>
                <c:pt idx="2832">
                  <c:v>17.159999000000031</c:v>
                </c:pt>
                <c:pt idx="2833">
                  <c:v>17.16799900000003</c:v>
                </c:pt>
                <c:pt idx="2834">
                  <c:v>17.175999000000033</c:v>
                </c:pt>
                <c:pt idx="2835">
                  <c:v>17.183999</c:v>
                </c:pt>
                <c:pt idx="2836">
                  <c:v>17.191999000000031</c:v>
                </c:pt>
                <c:pt idx="2837">
                  <c:v>17.19999900000003</c:v>
                </c:pt>
                <c:pt idx="2838">
                  <c:v>17.207999000000001</c:v>
                </c:pt>
                <c:pt idx="2839">
                  <c:v>17.215999000000011</c:v>
                </c:pt>
                <c:pt idx="2840">
                  <c:v>17.22399900000002</c:v>
                </c:pt>
                <c:pt idx="2841">
                  <c:v>17.231999000000005</c:v>
                </c:pt>
                <c:pt idx="2842">
                  <c:v>17.239999000000015</c:v>
                </c:pt>
                <c:pt idx="2843">
                  <c:v>17.247999000000021</c:v>
                </c:pt>
                <c:pt idx="2844">
                  <c:v>17.255999000000003</c:v>
                </c:pt>
                <c:pt idx="2845">
                  <c:v>17.263999000000013</c:v>
                </c:pt>
                <c:pt idx="2846">
                  <c:v>17.271999000000033</c:v>
                </c:pt>
                <c:pt idx="2847">
                  <c:v>17.279999000000004</c:v>
                </c:pt>
                <c:pt idx="2848">
                  <c:v>17.287999000000013</c:v>
                </c:pt>
                <c:pt idx="2849">
                  <c:v>17.295999000000023</c:v>
                </c:pt>
                <c:pt idx="2850">
                  <c:v>17.303999000000005</c:v>
                </c:pt>
                <c:pt idx="2851">
                  <c:v>17.311999000000135</c:v>
                </c:pt>
                <c:pt idx="2852">
                  <c:v>17.319999000000031</c:v>
                </c:pt>
                <c:pt idx="2853">
                  <c:v>17.327999000000005</c:v>
                </c:pt>
                <c:pt idx="2854">
                  <c:v>17.335999000000015</c:v>
                </c:pt>
                <c:pt idx="2855">
                  <c:v>17.343998999999997</c:v>
                </c:pt>
                <c:pt idx="2856">
                  <c:v>17.351999000000031</c:v>
                </c:pt>
                <c:pt idx="2857">
                  <c:v>17.35999900000003</c:v>
                </c:pt>
                <c:pt idx="2858">
                  <c:v>17.367998999999998</c:v>
                </c:pt>
                <c:pt idx="2859">
                  <c:v>17.375999000000007</c:v>
                </c:pt>
                <c:pt idx="2860">
                  <c:v>17.383999000000017</c:v>
                </c:pt>
                <c:pt idx="2861">
                  <c:v>17.391998999999998</c:v>
                </c:pt>
                <c:pt idx="2862">
                  <c:v>17.399999000000008</c:v>
                </c:pt>
                <c:pt idx="2863">
                  <c:v>17.407999000000018</c:v>
                </c:pt>
                <c:pt idx="2864">
                  <c:v>17.415998999999999</c:v>
                </c:pt>
                <c:pt idx="2865">
                  <c:v>17.423999000000009</c:v>
                </c:pt>
                <c:pt idx="2866">
                  <c:v>17.43199900000003</c:v>
                </c:pt>
                <c:pt idx="2867">
                  <c:v>17.439999</c:v>
                </c:pt>
                <c:pt idx="2868">
                  <c:v>17.44799900000001</c:v>
                </c:pt>
                <c:pt idx="2869">
                  <c:v>17.45599900000002</c:v>
                </c:pt>
                <c:pt idx="2870">
                  <c:v>17.463998999999987</c:v>
                </c:pt>
                <c:pt idx="2871">
                  <c:v>17.471999000000011</c:v>
                </c:pt>
                <c:pt idx="2872">
                  <c:v>17.479999000000021</c:v>
                </c:pt>
                <c:pt idx="2873">
                  <c:v>17.487999000000002</c:v>
                </c:pt>
                <c:pt idx="2874">
                  <c:v>17.495999000000012</c:v>
                </c:pt>
                <c:pt idx="2875">
                  <c:v>17.503999000000025</c:v>
                </c:pt>
                <c:pt idx="2876">
                  <c:v>17.511999000000031</c:v>
                </c:pt>
                <c:pt idx="2877">
                  <c:v>17.519999000000031</c:v>
                </c:pt>
                <c:pt idx="2878">
                  <c:v>17.52799900000003</c:v>
                </c:pt>
                <c:pt idx="2879">
                  <c:v>17.535999000000004</c:v>
                </c:pt>
                <c:pt idx="2880">
                  <c:v>17.543999000000014</c:v>
                </c:pt>
                <c:pt idx="2881">
                  <c:v>17.551999000000031</c:v>
                </c:pt>
                <c:pt idx="2882">
                  <c:v>17.559999000000005</c:v>
                </c:pt>
                <c:pt idx="2883">
                  <c:v>17.567999000000015</c:v>
                </c:pt>
                <c:pt idx="2884">
                  <c:v>17.575999000000024</c:v>
                </c:pt>
                <c:pt idx="2885">
                  <c:v>17.583999000000006</c:v>
                </c:pt>
                <c:pt idx="2886">
                  <c:v>17.591999000000015</c:v>
                </c:pt>
                <c:pt idx="2887">
                  <c:v>17.599998999999997</c:v>
                </c:pt>
                <c:pt idx="2888">
                  <c:v>17.607999000000031</c:v>
                </c:pt>
                <c:pt idx="2889">
                  <c:v>17.615999000000031</c:v>
                </c:pt>
                <c:pt idx="2890">
                  <c:v>17.623998999999998</c:v>
                </c:pt>
                <c:pt idx="2891">
                  <c:v>17.631999000000135</c:v>
                </c:pt>
                <c:pt idx="2892">
                  <c:v>17.639999000000035</c:v>
                </c:pt>
                <c:pt idx="2893">
                  <c:v>17.647999000000031</c:v>
                </c:pt>
                <c:pt idx="2894">
                  <c:v>17.655999000000008</c:v>
                </c:pt>
                <c:pt idx="2895">
                  <c:v>17.663999000000018</c:v>
                </c:pt>
                <c:pt idx="2896">
                  <c:v>17.671999000000035</c:v>
                </c:pt>
                <c:pt idx="2897">
                  <c:v>17.679999000000031</c:v>
                </c:pt>
                <c:pt idx="2898">
                  <c:v>17.68799900000003</c:v>
                </c:pt>
                <c:pt idx="2899">
                  <c:v>17.695999</c:v>
                </c:pt>
                <c:pt idx="2900">
                  <c:v>17.70399900000001</c:v>
                </c:pt>
                <c:pt idx="2901">
                  <c:v>17.711999000000031</c:v>
                </c:pt>
                <c:pt idx="2902">
                  <c:v>17.719999000000001</c:v>
                </c:pt>
                <c:pt idx="2903">
                  <c:v>17.727999000000011</c:v>
                </c:pt>
                <c:pt idx="2904">
                  <c:v>17.735999000000021</c:v>
                </c:pt>
                <c:pt idx="2905">
                  <c:v>17.743999000000002</c:v>
                </c:pt>
                <c:pt idx="2906">
                  <c:v>17.75199900000003</c:v>
                </c:pt>
                <c:pt idx="2907">
                  <c:v>17.759999000000025</c:v>
                </c:pt>
                <c:pt idx="2908">
                  <c:v>17.767999000000003</c:v>
                </c:pt>
                <c:pt idx="2909">
                  <c:v>17.775999000000013</c:v>
                </c:pt>
                <c:pt idx="2910">
                  <c:v>17.783999000000023</c:v>
                </c:pt>
                <c:pt idx="2911">
                  <c:v>17.791999000000004</c:v>
                </c:pt>
                <c:pt idx="2912">
                  <c:v>17.799999000000014</c:v>
                </c:pt>
                <c:pt idx="2913">
                  <c:v>17.807999000000031</c:v>
                </c:pt>
                <c:pt idx="2914">
                  <c:v>17.815999000000005</c:v>
                </c:pt>
                <c:pt idx="2915">
                  <c:v>17.823999000000015</c:v>
                </c:pt>
                <c:pt idx="2916">
                  <c:v>17.831999000000035</c:v>
                </c:pt>
                <c:pt idx="2917">
                  <c:v>17.839999000000031</c:v>
                </c:pt>
                <c:pt idx="2918">
                  <c:v>17.84799900000003</c:v>
                </c:pt>
                <c:pt idx="2919">
                  <c:v>17.855999000000025</c:v>
                </c:pt>
                <c:pt idx="2920">
                  <c:v>17.863999000000007</c:v>
                </c:pt>
                <c:pt idx="2921">
                  <c:v>17.871999000000031</c:v>
                </c:pt>
                <c:pt idx="2922">
                  <c:v>17.879998999999998</c:v>
                </c:pt>
                <c:pt idx="2923">
                  <c:v>17.887999000000008</c:v>
                </c:pt>
                <c:pt idx="2924">
                  <c:v>17.895999000000018</c:v>
                </c:pt>
                <c:pt idx="2925">
                  <c:v>17.903998999999999</c:v>
                </c:pt>
                <c:pt idx="2926">
                  <c:v>17.91199900000003</c:v>
                </c:pt>
                <c:pt idx="2927">
                  <c:v>17.919999000000018</c:v>
                </c:pt>
                <c:pt idx="2928">
                  <c:v>17.927999</c:v>
                </c:pt>
                <c:pt idx="2929">
                  <c:v>17.93599900000001</c:v>
                </c:pt>
                <c:pt idx="2930">
                  <c:v>17.943999000000019</c:v>
                </c:pt>
                <c:pt idx="2931">
                  <c:v>17.951999000000001</c:v>
                </c:pt>
                <c:pt idx="2932">
                  <c:v>17.95999900000001</c:v>
                </c:pt>
                <c:pt idx="2933">
                  <c:v>17.96799900000002</c:v>
                </c:pt>
                <c:pt idx="2934">
                  <c:v>17.975999000000002</c:v>
                </c:pt>
                <c:pt idx="2935">
                  <c:v>17.983998999999987</c:v>
                </c:pt>
                <c:pt idx="2936">
                  <c:v>17.991999000000021</c:v>
                </c:pt>
                <c:pt idx="2937">
                  <c:v>17.999999000000003</c:v>
                </c:pt>
                <c:pt idx="2938">
                  <c:v>18.00799900000003</c:v>
                </c:pt>
                <c:pt idx="2939">
                  <c:v>18.015999000000033</c:v>
                </c:pt>
                <c:pt idx="2940">
                  <c:v>18.023999000000003</c:v>
                </c:pt>
                <c:pt idx="2941">
                  <c:v>18.031999000000031</c:v>
                </c:pt>
                <c:pt idx="2942">
                  <c:v>18.03999900000003</c:v>
                </c:pt>
                <c:pt idx="2943">
                  <c:v>18.047999000000004</c:v>
                </c:pt>
                <c:pt idx="2944">
                  <c:v>18.055999000000014</c:v>
                </c:pt>
                <c:pt idx="2945">
                  <c:v>18.063999000000024</c:v>
                </c:pt>
                <c:pt idx="2946">
                  <c:v>18.071999000000005</c:v>
                </c:pt>
                <c:pt idx="2947">
                  <c:v>18.079999000000015</c:v>
                </c:pt>
                <c:pt idx="2948">
                  <c:v>18.087999000000025</c:v>
                </c:pt>
                <c:pt idx="2949">
                  <c:v>18.095999000000006</c:v>
                </c:pt>
                <c:pt idx="2950">
                  <c:v>18.10399900000003</c:v>
                </c:pt>
                <c:pt idx="2951">
                  <c:v>18.111999000000235</c:v>
                </c:pt>
                <c:pt idx="2952">
                  <c:v>18.119999000000035</c:v>
                </c:pt>
                <c:pt idx="2953">
                  <c:v>18.127999000000031</c:v>
                </c:pt>
                <c:pt idx="2954">
                  <c:v>18.13599900000003</c:v>
                </c:pt>
                <c:pt idx="2955">
                  <c:v>18.143999000000008</c:v>
                </c:pt>
                <c:pt idx="2956">
                  <c:v>18.151999000000131</c:v>
                </c:pt>
                <c:pt idx="2957">
                  <c:v>18.159999000000031</c:v>
                </c:pt>
                <c:pt idx="2958">
                  <c:v>18.16799900000003</c:v>
                </c:pt>
                <c:pt idx="2959">
                  <c:v>18.175999000000033</c:v>
                </c:pt>
                <c:pt idx="2960">
                  <c:v>18.183999</c:v>
                </c:pt>
                <c:pt idx="2961">
                  <c:v>18.191999000000031</c:v>
                </c:pt>
                <c:pt idx="2962">
                  <c:v>18.19999900000003</c:v>
                </c:pt>
                <c:pt idx="2963">
                  <c:v>18.207999000000001</c:v>
                </c:pt>
                <c:pt idx="2964">
                  <c:v>18.215999000000011</c:v>
                </c:pt>
                <c:pt idx="2965">
                  <c:v>18.22399900000002</c:v>
                </c:pt>
                <c:pt idx="2966">
                  <c:v>18.231999000000005</c:v>
                </c:pt>
                <c:pt idx="2967">
                  <c:v>18.239999000000015</c:v>
                </c:pt>
                <c:pt idx="2968">
                  <c:v>18.247999000000021</c:v>
                </c:pt>
                <c:pt idx="2969">
                  <c:v>18.255999000000003</c:v>
                </c:pt>
                <c:pt idx="2970">
                  <c:v>18.263999000000013</c:v>
                </c:pt>
                <c:pt idx="2971">
                  <c:v>18.271998999999994</c:v>
                </c:pt>
                <c:pt idx="2972">
                  <c:v>18.279999000000004</c:v>
                </c:pt>
                <c:pt idx="2973">
                  <c:v>18.287999000000013</c:v>
                </c:pt>
                <c:pt idx="2974">
                  <c:v>18.295998999999988</c:v>
                </c:pt>
                <c:pt idx="2975">
                  <c:v>18.303999000000005</c:v>
                </c:pt>
                <c:pt idx="2976">
                  <c:v>18.311999000000135</c:v>
                </c:pt>
                <c:pt idx="2977">
                  <c:v>18.319999000000031</c:v>
                </c:pt>
                <c:pt idx="2978">
                  <c:v>18.327999000000005</c:v>
                </c:pt>
                <c:pt idx="2979">
                  <c:v>18.335999000000015</c:v>
                </c:pt>
                <c:pt idx="2980">
                  <c:v>18.343998999999997</c:v>
                </c:pt>
                <c:pt idx="2981">
                  <c:v>18.351999000000031</c:v>
                </c:pt>
                <c:pt idx="2982">
                  <c:v>18.35999900000003</c:v>
                </c:pt>
                <c:pt idx="2983">
                  <c:v>18.367998999999998</c:v>
                </c:pt>
                <c:pt idx="2984">
                  <c:v>18.375999000000007</c:v>
                </c:pt>
                <c:pt idx="2985">
                  <c:v>18.383998999999992</c:v>
                </c:pt>
                <c:pt idx="2986">
                  <c:v>18.391998999999998</c:v>
                </c:pt>
                <c:pt idx="2987">
                  <c:v>18.399999000000008</c:v>
                </c:pt>
                <c:pt idx="2988">
                  <c:v>18.40799899999999</c:v>
                </c:pt>
                <c:pt idx="2989">
                  <c:v>18.415998999999999</c:v>
                </c:pt>
                <c:pt idx="2990">
                  <c:v>18.423999000000009</c:v>
                </c:pt>
                <c:pt idx="2991">
                  <c:v>18.43199899999999</c:v>
                </c:pt>
                <c:pt idx="2992">
                  <c:v>18.439999</c:v>
                </c:pt>
                <c:pt idx="2993">
                  <c:v>18.44799900000001</c:v>
                </c:pt>
                <c:pt idx="2994">
                  <c:v>18.455998999999988</c:v>
                </c:pt>
                <c:pt idx="2995">
                  <c:v>18.463998999999987</c:v>
                </c:pt>
                <c:pt idx="2996">
                  <c:v>18.47199899999999</c:v>
                </c:pt>
                <c:pt idx="2997">
                  <c:v>18.479998999999992</c:v>
                </c:pt>
                <c:pt idx="2998">
                  <c:v>18.487999000000002</c:v>
                </c:pt>
                <c:pt idx="2999">
                  <c:v>18.495998999999983</c:v>
                </c:pt>
                <c:pt idx="3000">
                  <c:v>18.503998999999993</c:v>
                </c:pt>
                <c:pt idx="3001">
                  <c:v>18.511999000000031</c:v>
                </c:pt>
                <c:pt idx="3002">
                  <c:v>18.519998999999991</c:v>
                </c:pt>
                <c:pt idx="3003">
                  <c:v>18.527998999999994</c:v>
                </c:pt>
                <c:pt idx="3004">
                  <c:v>18.535999000000004</c:v>
                </c:pt>
                <c:pt idx="3005">
                  <c:v>18.543998999999985</c:v>
                </c:pt>
                <c:pt idx="3006">
                  <c:v>18.551998999999995</c:v>
                </c:pt>
                <c:pt idx="3007">
                  <c:v>18.559998999999991</c:v>
                </c:pt>
                <c:pt idx="3008">
                  <c:v>18.56799899999999</c:v>
                </c:pt>
                <c:pt idx="3009">
                  <c:v>18.575998999999996</c:v>
                </c:pt>
                <c:pt idx="3010">
                  <c:v>18.583998999999977</c:v>
                </c:pt>
                <c:pt idx="3011">
                  <c:v>18.591998999999991</c:v>
                </c:pt>
                <c:pt idx="3012">
                  <c:v>18.599998999999997</c:v>
                </c:pt>
                <c:pt idx="3013">
                  <c:v>18.607999000000031</c:v>
                </c:pt>
                <c:pt idx="3014">
                  <c:v>18.615998999999995</c:v>
                </c:pt>
                <c:pt idx="3015">
                  <c:v>18.623998999999998</c:v>
                </c:pt>
                <c:pt idx="3016">
                  <c:v>18.631999000000135</c:v>
                </c:pt>
                <c:pt idx="3017">
                  <c:v>18.639999000000035</c:v>
                </c:pt>
                <c:pt idx="3018">
                  <c:v>18.647999000000031</c:v>
                </c:pt>
                <c:pt idx="3019">
                  <c:v>18.655998999999991</c:v>
                </c:pt>
                <c:pt idx="3020">
                  <c:v>18.66399899999999</c:v>
                </c:pt>
                <c:pt idx="3021">
                  <c:v>18.671999000000035</c:v>
                </c:pt>
                <c:pt idx="3022">
                  <c:v>18.679998999999995</c:v>
                </c:pt>
                <c:pt idx="3023">
                  <c:v>18.687998999999991</c:v>
                </c:pt>
                <c:pt idx="3024">
                  <c:v>18.695999</c:v>
                </c:pt>
                <c:pt idx="3025">
                  <c:v>18.703998999999985</c:v>
                </c:pt>
                <c:pt idx="3026">
                  <c:v>18.711998999999995</c:v>
                </c:pt>
                <c:pt idx="3027">
                  <c:v>18.719999000000001</c:v>
                </c:pt>
                <c:pt idx="3028">
                  <c:v>18.72799899999999</c:v>
                </c:pt>
                <c:pt idx="3029">
                  <c:v>18.735998999999993</c:v>
                </c:pt>
                <c:pt idx="3030">
                  <c:v>18.743998999999974</c:v>
                </c:pt>
                <c:pt idx="3031">
                  <c:v>18.751998999999991</c:v>
                </c:pt>
                <c:pt idx="3032">
                  <c:v>18.759998999999993</c:v>
                </c:pt>
                <c:pt idx="3033">
                  <c:v>18.767998999999975</c:v>
                </c:pt>
                <c:pt idx="3034">
                  <c:v>18.775998999999985</c:v>
                </c:pt>
                <c:pt idx="3035">
                  <c:v>18.783998999999987</c:v>
                </c:pt>
                <c:pt idx="3036">
                  <c:v>18.79199899999999</c:v>
                </c:pt>
                <c:pt idx="3037">
                  <c:v>18.799998999999985</c:v>
                </c:pt>
                <c:pt idx="3038">
                  <c:v>18.807998999999995</c:v>
                </c:pt>
                <c:pt idx="3039">
                  <c:v>18.815998999999991</c:v>
                </c:pt>
                <c:pt idx="3040">
                  <c:v>18.82399899999999</c:v>
                </c:pt>
                <c:pt idx="3041">
                  <c:v>18.831999000000035</c:v>
                </c:pt>
                <c:pt idx="3042">
                  <c:v>18.839998999999995</c:v>
                </c:pt>
                <c:pt idx="3043">
                  <c:v>18.847998999999991</c:v>
                </c:pt>
                <c:pt idx="3044">
                  <c:v>18.855998999999997</c:v>
                </c:pt>
                <c:pt idx="3045">
                  <c:v>18.863998999999978</c:v>
                </c:pt>
                <c:pt idx="3046">
                  <c:v>18.871998999999995</c:v>
                </c:pt>
                <c:pt idx="3047">
                  <c:v>18.879998999999998</c:v>
                </c:pt>
                <c:pt idx="3048">
                  <c:v>18.88799899999999</c:v>
                </c:pt>
                <c:pt idx="3049">
                  <c:v>18.895998999999993</c:v>
                </c:pt>
                <c:pt idx="3050">
                  <c:v>18.903998999999999</c:v>
                </c:pt>
                <c:pt idx="3051">
                  <c:v>18.911998999999991</c:v>
                </c:pt>
                <c:pt idx="3052">
                  <c:v>18.91999899999999</c:v>
                </c:pt>
                <c:pt idx="3053">
                  <c:v>18.927999</c:v>
                </c:pt>
                <c:pt idx="3054">
                  <c:v>18.935998999999981</c:v>
                </c:pt>
                <c:pt idx="3055">
                  <c:v>18.943998999999987</c:v>
                </c:pt>
                <c:pt idx="3056">
                  <c:v>18.951999000000001</c:v>
                </c:pt>
                <c:pt idx="3057">
                  <c:v>18.959998999999993</c:v>
                </c:pt>
                <c:pt idx="3058">
                  <c:v>18.967998999999992</c:v>
                </c:pt>
                <c:pt idx="3059">
                  <c:v>18.975999000000002</c:v>
                </c:pt>
                <c:pt idx="3060">
                  <c:v>18.983998999999983</c:v>
                </c:pt>
                <c:pt idx="3061">
                  <c:v>18.991998999999993</c:v>
                </c:pt>
                <c:pt idx="3062">
                  <c:v>18.999999000000003</c:v>
                </c:pt>
                <c:pt idx="3063">
                  <c:v>19.007998999999991</c:v>
                </c:pt>
                <c:pt idx="3064">
                  <c:v>19.015998999999994</c:v>
                </c:pt>
                <c:pt idx="3065">
                  <c:v>19.023998999999975</c:v>
                </c:pt>
                <c:pt idx="3066">
                  <c:v>19.031998999999995</c:v>
                </c:pt>
                <c:pt idx="3067">
                  <c:v>19.039998999999995</c:v>
                </c:pt>
                <c:pt idx="3068">
                  <c:v>19.04799899999999</c:v>
                </c:pt>
                <c:pt idx="3069">
                  <c:v>19.055998999999993</c:v>
                </c:pt>
                <c:pt idx="3070">
                  <c:v>19.063998999999992</c:v>
                </c:pt>
                <c:pt idx="3071">
                  <c:v>19.071998999999991</c:v>
                </c:pt>
                <c:pt idx="3072">
                  <c:v>19.07999899999999</c:v>
                </c:pt>
                <c:pt idx="3073">
                  <c:v>19.087998999999996</c:v>
                </c:pt>
                <c:pt idx="3074">
                  <c:v>19.095998999999978</c:v>
                </c:pt>
                <c:pt idx="3075">
                  <c:v>19.103998999999991</c:v>
                </c:pt>
                <c:pt idx="3076">
                  <c:v>19.111999000000235</c:v>
                </c:pt>
                <c:pt idx="3077">
                  <c:v>19.119999000000035</c:v>
                </c:pt>
                <c:pt idx="3078">
                  <c:v>19.127999000000031</c:v>
                </c:pt>
                <c:pt idx="3079">
                  <c:v>19.135998999999998</c:v>
                </c:pt>
                <c:pt idx="3080">
                  <c:v>19.14399899999999</c:v>
                </c:pt>
                <c:pt idx="3081">
                  <c:v>19.151999000000131</c:v>
                </c:pt>
                <c:pt idx="3082">
                  <c:v>19.159999000000031</c:v>
                </c:pt>
                <c:pt idx="3083">
                  <c:v>19.167998999999991</c:v>
                </c:pt>
                <c:pt idx="3084">
                  <c:v>19.17599899999999</c:v>
                </c:pt>
                <c:pt idx="3085">
                  <c:v>19.183999</c:v>
                </c:pt>
                <c:pt idx="3086">
                  <c:v>19.191999000000031</c:v>
                </c:pt>
                <c:pt idx="3087">
                  <c:v>19.199998999999991</c:v>
                </c:pt>
                <c:pt idx="3088">
                  <c:v>19.207999000000001</c:v>
                </c:pt>
                <c:pt idx="3089">
                  <c:v>19.215998999999993</c:v>
                </c:pt>
                <c:pt idx="3090">
                  <c:v>19.223998999999992</c:v>
                </c:pt>
                <c:pt idx="3091">
                  <c:v>19.231999000000005</c:v>
                </c:pt>
                <c:pt idx="3092">
                  <c:v>19.23999899999999</c:v>
                </c:pt>
                <c:pt idx="3093">
                  <c:v>19.247998999999993</c:v>
                </c:pt>
                <c:pt idx="3094">
                  <c:v>19.255999000000003</c:v>
                </c:pt>
                <c:pt idx="3095">
                  <c:v>19.263998999999984</c:v>
                </c:pt>
                <c:pt idx="3096">
                  <c:v>19.271998999999994</c:v>
                </c:pt>
                <c:pt idx="3097">
                  <c:v>19.279999000000004</c:v>
                </c:pt>
                <c:pt idx="3098">
                  <c:v>19.287998999999985</c:v>
                </c:pt>
                <c:pt idx="3099">
                  <c:v>19.295998999999988</c:v>
                </c:pt>
                <c:pt idx="3100">
                  <c:v>19.30399899999999</c:v>
                </c:pt>
                <c:pt idx="3101">
                  <c:v>19.311999000000135</c:v>
                </c:pt>
                <c:pt idx="3102">
                  <c:v>19.319999000000031</c:v>
                </c:pt>
                <c:pt idx="3103">
                  <c:v>19.327998999999991</c:v>
                </c:pt>
                <c:pt idx="3104">
                  <c:v>19.33599899999999</c:v>
                </c:pt>
                <c:pt idx="3105">
                  <c:v>19.343998999999997</c:v>
                </c:pt>
                <c:pt idx="3106">
                  <c:v>19.351999000000031</c:v>
                </c:pt>
                <c:pt idx="3107">
                  <c:v>19.359998999999991</c:v>
                </c:pt>
                <c:pt idx="3108">
                  <c:v>19.367998999999998</c:v>
                </c:pt>
                <c:pt idx="3109">
                  <c:v>19.37599899999999</c:v>
                </c:pt>
                <c:pt idx="3110">
                  <c:v>19.383998999999992</c:v>
                </c:pt>
                <c:pt idx="3111">
                  <c:v>19.391998999999998</c:v>
                </c:pt>
                <c:pt idx="3112">
                  <c:v>19.39999899999999</c:v>
                </c:pt>
                <c:pt idx="3113">
                  <c:v>19.40799899999999</c:v>
                </c:pt>
                <c:pt idx="3114">
                  <c:v>19.415998999999999</c:v>
                </c:pt>
                <c:pt idx="3115">
                  <c:v>19.423998999999981</c:v>
                </c:pt>
                <c:pt idx="3116">
                  <c:v>19.43199899999999</c:v>
                </c:pt>
                <c:pt idx="3117">
                  <c:v>19.439999</c:v>
                </c:pt>
                <c:pt idx="3118">
                  <c:v>19.447998999999985</c:v>
                </c:pt>
                <c:pt idx="3119">
                  <c:v>19.455998999999988</c:v>
                </c:pt>
                <c:pt idx="3120">
                  <c:v>19.463998999999987</c:v>
                </c:pt>
                <c:pt idx="3121">
                  <c:v>19.47199899999999</c:v>
                </c:pt>
                <c:pt idx="3122">
                  <c:v>19.479998999999992</c:v>
                </c:pt>
                <c:pt idx="3123">
                  <c:v>19.487999000000002</c:v>
                </c:pt>
                <c:pt idx="3124">
                  <c:v>19.495998999999983</c:v>
                </c:pt>
                <c:pt idx="3125">
                  <c:v>19.503998999999993</c:v>
                </c:pt>
                <c:pt idx="3126">
                  <c:v>19.511999000000031</c:v>
                </c:pt>
                <c:pt idx="3127">
                  <c:v>19.519998999999991</c:v>
                </c:pt>
                <c:pt idx="3128">
                  <c:v>19.527998999999994</c:v>
                </c:pt>
                <c:pt idx="3129">
                  <c:v>19.535999000000004</c:v>
                </c:pt>
                <c:pt idx="3130">
                  <c:v>19.543998999999985</c:v>
                </c:pt>
                <c:pt idx="3131">
                  <c:v>19.551998999999995</c:v>
                </c:pt>
                <c:pt idx="3132">
                  <c:v>19.559999000000005</c:v>
                </c:pt>
                <c:pt idx="3133">
                  <c:v>19.56799899999999</c:v>
                </c:pt>
                <c:pt idx="3134">
                  <c:v>19.575998999999996</c:v>
                </c:pt>
                <c:pt idx="3135">
                  <c:v>19.583998999999977</c:v>
                </c:pt>
                <c:pt idx="3136">
                  <c:v>19.591998999999991</c:v>
                </c:pt>
                <c:pt idx="3137">
                  <c:v>19.599998999999997</c:v>
                </c:pt>
                <c:pt idx="3138">
                  <c:v>19.607999000000031</c:v>
                </c:pt>
                <c:pt idx="3139">
                  <c:v>19.615998999999995</c:v>
                </c:pt>
                <c:pt idx="3140">
                  <c:v>19.623998999999998</c:v>
                </c:pt>
                <c:pt idx="3141">
                  <c:v>19.631999000000135</c:v>
                </c:pt>
                <c:pt idx="3142">
                  <c:v>19.639999000000035</c:v>
                </c:pt>
                <c:pt idx="3143">
                  <c:v>19.647999000000031</c:v>
                </c:pt>
                <c:pt idx="3144">
                  <c:v>19.655998999999991</c:v>
                </c:pt>
                <c:pt idx="3145">
                  <c:v>19.66399899999999</c:v>
                </c:pt>
                <c:pt idx="3146">
                  <c:v>19.671999000000035</c:v>
                </c:pt>
                <c:pt idx="3147">
                  <c:v>19.679998999999995</c:v>
                </c:pt>
                <c:pt idx="3148">
                  <c:v>19.687998999999991</c:v>
                </c:pt>
                <c:pt idx="3149">
                  <c:v>19.695999</c:v>
                </c:pt>
                <c:pt idx="3150">
                  <c:v>19.703998999999985</c:v>
                </c:pt>
                <c:pt idx="3151">
                  <c:v>19.711998999999995</c:v>
                </c:pt>
                <c:pt idx="3152">
                  <c:v>19.719999000000001</c:v>
                </c:pt>
                <c:pt idx="3153">
                  <c:v>19.72799899999999</c:v>
                </c:pt>
                <c:pt idx="3154">
                  <c:v>19.735998999999993</c:v>
                </c:pt>
                <c:pt idx="3155">
                  <c:v>19.743999000000002</c:v>
                </c:pt>
                <c:pt idx="3156">
                  <c:v>19.751998999999991</c:v>
                </c:pt>
                <c:pt idx="3157">
                  <c:v>19.759998999999993</c:v>
                </c:pt>
                <c:pt idx="3158">
                  <c:v>19.767999000000003</c:v>
                </c:pt>
                <c:pt idx="3159">
                  <c:v>19.775998999999985</c:v>
                </c:pt>
                <c:pt idx="3160">
                  <c:v>19.783998999999987</c:v>
                </c:pt>
                <c:pt idx="3161">
                  <c:v>19.791999000000004</c:v>
                </c:pt>
                <c:pt idx="3162">
                  <c:v>19.799998999999985</c:v>
                </c:pt>
                <c:pt idx="3163">
                  <c:v>19.807998999999995</c:v>
                </c:pt>
                <c:pt idx="3164">
                  <c:v>19.815999000000005</c:v>
                </c:pt>
                <c:pt idx="3165">
                  <c:v>19.82399899999999</c:v>
                </c:pt>
                <c:pt idx="3166">
                  <c:v>19.831999000000035</c:v>
                </c:pt>
                <c:pt idx="3167">
                  <c:v>19.839999000000031</c:v>
                </c:pt>
                <c:pt idx="3168">
                  <c:v>19.847998999999991</c:v>
                </c:pt>
                <c:pt idx="3169">
                  <c:v>19.855998999999997</c:v>
                </c:pt>
                <c:pt idx="3170">
                  <c:v>19.863998999999978</c:v>
                </c:pt>
                <c:pt idx="3171">
                  <c:v>19.871998999999995</c:v>
                </c:pt>
                <c:pt idx="3172">
                  <c:v>19.879998999999998</c:v>
                </c:pt>
                <c:pt idx="3173">
                  <c:v>19.88799899999999</c:v>
                </c:pt>
                <c:pt idx="3174">
                  <c:v>19.895998999999993</c:v>
                </c:pt>
                <c:pt idx="3175">
                  <c:v>19.903998999999999</c:v>
                </c:pt>
                <c:pt idx="3176">
                  <c:v>19.911998999999991</c:v>
                </c:pt>
                <c:pt idx="3177">
                  <c:v>19.91999899999999</c:v>
                </c:pt>
                <c:pt idx="3178">
                  <c:v>19.927999</c:v>
                </c:pt>
                <c:pt idx="3179">
                  <c:v>19.935998999999981</c:v>
                </c:pt>
                <c:pt idx="3180">
                  <c:v>19.943998999999987</c:v>
                </c:pt>
                <c:pt idx="3181">
                  <c:v>19.951999000000001</c:v>
                </c:pt>
                <c:pt idx="3182">
                  <c:v>19.959998999999993</c:v>
                </c:pt>
                <c:pt idx="3183">
                  <c:v>19.967998999999992</c:v>
                </c:pt>
                <c:pt idx="3184">
                  <c:v>19.975999000000002</c:v>
                </c:pt>
                <c:pt idx="3185">
                  <c:v>19.983998999999983</c:v>
                </c:pt>
                <c:pt idx="3186">
                  <c:v>19.991998999999993</c:v>
                </c:pt>
                <c:pt idx="3187">
                  <c:v>19.999999000000003</c:v>
                </c:pt>
                <c:pt idx="3188">
                  <c:v>20.007998999999991</c:v>
                </c:pt>
                <c:pt idx="3189">
                  <c:v>20.015998999999994</c:v>
                </c:pt>
                <c:pt idx="3190">
                  <c:v>20.023999000000003</c:v>
                </c:pt>
                <c:pt idx="3191">
                  <c:v>20.031998999999995</c:v>
                </c:pt>
                <c:pt idx="3192">
                  <c:v>20.039998999999995</c:v>
                </c:pt>
                <c:pt idx="3193">
                  <c:v>20.047999000000004</c:v>
                </c:pt>
                <c:pt idx="3194">
                  <c:v>20.055998999999993</c:v>
                </c:pt>
                <c:pt idx="3195">
                  <c:v>20.063998999999992</c:v>
                </c:pt>
                <c:pt idx="3196">
                  <c:v>20.071999000000005</c:v>
                </c:pt>
                <c:pt idx="3197">
                  <c:v>20.07999899999999</c:v>
                </c:pt>
                <c:pt idx="3198">
                  <c:v>20.087998999999996</c:v>
                </c:pt>
                <c:pt idx="3199">
                  <c:v>20.095999000000006</c:v>
                </c:pt>
                <c:pt idx="3200">
                  <c:v>20.103998999999991</c:v>
                </c:pt>
                <c:pt idx="3201">
                  <c:v>20.111999000000235</c:v>
                </c:pt>
                <c:pt idx="3202">
                  <c:v>20.119999000000035</c:v>
                </c:pt>
                <c:pt idx="3203">
                  <c:v>20.127999000000031</c:v>
                </c:pt>
                <c:pt idx="3204">
                  <c:v>20.135998999999998</c:v>
                </c:pt>
                <c:pt idx="3205">
                  <c:v>20.143999000000008</c:v>
                </c:pt>
                <c:pt idx="3206">
                  <c:v>20.151999000000131</c:v>
                </c:pt>
                <c:pt idx="3207">
                  <c:v>20.159999000000031</c:v>
                </c:pt>
                <c:pt idx="3208">
                  <c:v>20.167998999999991</c:v>
                </c:pt>
                <c:pt idx="3209">
                  <c:v>20.17599899999999</c:v>
                </c:pt>
                <c:pt idx="3210">
                  <c:v>20.183999</c:v>
                </c:pt>
                <c:pt idx="3211">
                  <c:v>20.191999000000031</c:v>
                </c:pt>
                <c:pt idx="3212">
                  <c:v>20.199998999999991</c:v>
                </c:pt>
                <c:pt idx="3213">
                  <c:v>20.207999000000001</c:v>
                </c:pt>
                <c:pt idx="3214">
                  <c:v>20.215998999999993</c:v>
                </c:pt>
                <c:pt idx="3215">
                  <c:v>20.223998999999992</c:v>
                </c:pt>
                <c:pt idx="3216">
                  <c:v>20.231999000000005</c:v>
                </c:pt>
                <c:pt idx="3217">
                  <c:v>20.23999899999999</c:v>
                </c:pt>
                <c:pt idx="3218">
                  <c:v>20.247998999999993</c:v>
                </c:pt>
                <c:pt idx="3219">
                  <c:v>20.255999000000003</c:v>
                </c:pt>
                <c:pt idx="3220">
                  <c:v>20.263998999999984</c:v>
                </c:pt>
                <c:pt idx="3221">
                  <c:v>20.271998999999994</c:v>
                </c:pt>
                <c:pt idx="3222">
                  <c:v>20.279999000000004</c:v>
                </c:pt>
                <c:pt idx="3223">
                  <c:v>20.287998999999985</c:v>
                </c:pt>
                <c:pt idx="3224">
                  <c:v>20.295998999999988</c:v>
                </c:pt>
                <c:pt idx="3225">
                  <c:v>20.303999000000005</c:v>
                </c:pt>
                <c:pt idx="3226">
                  <c:v>20.311999000000135</c:v>
                </c:pt>
                <c:pt idx="3227">
                  <c:v>20.319999000000031</c:v>
                </c:pt>
                <c:pt idx="3228">
                  <c:v>20.327999000000005</c:v>
                </c:pt>
                <c:pt idx="3229">
                  <c:v>20.33599899999999</c:v>
                </c:pt>
                <c:pt idx="3230">
                  <c:v>20.343998999999997</c:v>
                </c:pt>
                <c:pt idx="3231">
                  <c:v>20.351999000000031</c:v>
                </c:pt>
                <c:pt idx="3232">
                  <c:v>20.359998999999991</c:v>
                </c:pt>
                <c:pt idx="3233">
                  <c:v>20.367998999999998</c:v>
                </c:pt>
                <c:pt idx="3234">
                  <c:v>20.375999000000007</c:v>
                </c:pt>
                <c:pt idx="3235">
                  <c:v>20.383998999999992</c:v>
                </c:pt>
                <c:pt idx="3236">
                  <c:v>20.391998999999998</c:v>
                </c:pt>
                <c:pt idx="3237">
                  <c:v>20.399999000000008</c:v>
                </c:pt>
                <c:pt idx="3238">
                  <c:v>20.40799899999999</c:v>
                </c:pt>
                <c:pt idx="3239">
                  <c:v>20.415998999999999</c:v>
                </c:pt>
                <c:pt idx="3240">
                  <c:v>20.423999000000009</c:v>
                </c:pt>
                <c:pt idx="3241">
                  <c:v>20.43199899999999</c:v>
                </c:pt>
                <c:pt idx="3242">
                  <c:v>20.439999</c:v>
                </c:pt>
                <c:pt idx="3243">
                  <c:v>20.447998999999985</c:v>
                </c:pt>
                <c:pt idx="3244">
                  <c:v>20.455998999999988</c:v>
                </c:pt>
                <c:pt idx="3245">
                  <c:v>20.463998999999987</c:v>
                </c:pt>
                <c:pt idx="3246">
                  <c:v>20.47199899999999</c:v>
                </c:pt>
                <c:pt idx="3247">
                  <c:v>20.479998999999992</c:v>
                </c:pt>
                <c:pt idx="3248">
                  <c:v>20.487999000000002</c:v>
                </c:pt>
                <c:pt idx="3249">
                  <c:v>20.495998999999983</c:v>
                </c:pt>
                <c:pt idx="3250">
                  <c:v>20.503998999999993</c:v>
                </c:pt>
                <c:pt idx="3251">
                  <c:v>20.511999000000031</c:v>
                </c:pt>
                <c:pt idx="3252">
                  <c:v>20.519998999999991</c:v>
                </c:pt>
                <c:pt idx="3253">
                  <c:v>20.527998999999994</c:v>
                </c:pt>
                <c:pt idx="3254">
                  <c:v>20.535999000000004</c:v>
                </c:pt>
                <c:pt idx="3255">
                  <c:v>20.543998999999985</c:v>
                </c:pt>
                <c:pt idx="3256">
                  <c:v>20.551998999999995</c:v>
                </c:pt>
                <c:pt idx="3257">
                  <c:v>20.559999000000005</c:v>
                </c:pt>
                <c:pt idx="3258">
                  <c:v>20.56799899999999</c:v>
                </c:pt>
                <c:pt idx="3259">
                  <c:v>20.575998999999996</c:v>
                </c:pt>
                <c:pt idx="3260">
                  <c:v>20.583999000000006</c:v>
                </c:pt>
                <c:pt idx="3261">
                  <c:v>20.591998999999991</c:v>
                </c:pt>
                <c:pt idx="3262">
                  <c:v>20.599998999999997</c:v>
                </c:pt>
                <c:pt idx="3263">
                  <c:v>20.607999000000031</c:v>
                </c:pt>
                <c:pt idx="3264">
                  <c:v>20.615998999999995</c:v>
                </c:pt>
                <c:pt idx="3265">
                  <c:v>20.623998999999998</c:v>
                </c:pt>
                <c:pt idx="3266">
                  <c:v>20.631999000000135</c:v>
                </c:pt>
                <c:pt idx="3267">
                  <c:v>20.639999000000035</c:v>
                </c:pt>
                <c:pt idx="3268">
                  <c:v>20.647999000000031</c:v>
                </c:pt>
                <c:pt idx="3269">
                  <c:v>20.655999000000008</c:v>
                </c:pt>
                <c:pt idx="3270">
                  <c:v>20.66399899999999</c:v>
                </c:pt>
                <c:pt idx="3271">
                  <c:v>20.671999000000035</c:v>
                </c:pt>
                <c:pt idx="3272">
                  <c:v>20.679999000000031</c:v>
                </c:pt>
                <c:pt idx="3273">
                  <c:v>20.687998999999991</c:v>
                </c:pt>
                <c:pt idx="3274">
                  <c:v>20.695999</c:v>
                </c:pt>
                <c:pt idx="3275">
                  <c:v>20.70399900000001</c:v>
                </c:pt>
                <c:pt idx="3276">
                  <c:v>20.711998999999995</c:v>
                </c:pt>
                <c:pt idx="3277">
                  <c:v>20.719999000000001</c:v>
                </c:pt>
                <c:pt idx="3278">
                  <c:v>20.72799899999999</c:v>
                </c:pt>
                <c:pt idx="3279">
                  <c:v>20.735998999999993</c:v>
                </c:pt>
                <c:pt idx="3280">
                  <c:v>20.743999000000002</c:v>
                </c:pt>
                <c:pt idx="3281">
                  <c:v>20.751998999999991</c:v>
                </c:pt>
                <c:pt idx="3282">
                  <c:v>20.759998999999993</c:v>
                </c:pt>
                <c:pt idx="3283">
                  <c:v>20.767999000000003</c:v>
                </c:pt>
                <c:pt idx="3284">
                  <c:v>20.775998999999985</c:v>
                </c:pt>
                <c:pt idx="3285">
                  <c:v>20.783998999999987</c:v>
                </c:pt>
                <c:pt idx="3286">
                  <c:v>20.791999000000004</c:v>
                </c:pt>
                <c:pt idx="3287">
                  <c:v>20.799998999999985</c:v>
                </c:pt>
                <c:pt idx="3288">
                  <c:v>20.807998999999995</c:v>
                </c:pt>
                <c:pt idx="3289">
                  <c:v>20.815999000000005</c:v>
                </c:pt>
                <c:pt idx="3290">
                  <c:v>20.82399899999999</c:v>
                </c:pt>
                <c:pt idx="3291">
                  <c:v>20.831999000000035</c:v>
                </c:pt>
                <c:pt idx="3292">
                  <c:v>20.839999000000031</c:v>
                </c:pt>
                <c:pt idx="3293">
                  <c:v>20.847998999999991</c:v>
                </c:pt>
                <c:pt idx="3294">
                  <c:v>20.855998999999997</c:v>
                </c:pt>
                <c:pt idx="3295">
                  <c:v>20.863999000000007</c:v>
                </c:pt>
                <c:pt idx="3296">
                  <c:v>20.871998999999995</c:v>
                </c:pt>
                <c:pt idx="3297">
                  <c:v>20.879998999999998</c:v>
                </c:pt>
                <c:pt idx="3298">
                  <c:v>20.887999000000008</c:v>
                </c:pt>
                <c:pt idx="3299">
                  <c:v>20.895998999999993</c:v>
                </c:pt>
                <c:pt idx="3300">
                  <c:v>20.903998999999999</c:v>
                </c:pt>
                <c:pt idx="3301">
                  <c:v>20.91199900000003</c:v>
                </c:pt>
                <c:pt idx="3302">
                  <c:v>20.91999899999999</c:v>
                </c:pt>
                <c:pt idx="3303">
                  <c:v>20.927999</c:v>
                </c:pt>
                <c:pt idx="3304">
                  <c:v>20.93599900000001</c:v>
                </c:pt>
                <c:pt idx="3305">
                  <c:v>20.943998999999987</c:v>
                </c:pt>
                <c:pt idx="3306">
                  <c:v>20.951999000000001</c:v>
                </c:pt>
                <c:pt idx="3307">
                  <c:v>20.95999900000001</c:v>
                </c:pt>
                <c:pt idx="3308">
                  <c:v>20.967998999999992</c:v>
                </c:pt>
                <c:pt idx="3309">
                  <c:v>20.975999000000002</c:v>
                </c:pt>
                <c:pt idx="3310">
                  <c:v>20.983998999999987</c:v>
                </c:pt>
                <c:pt idx="3311">
                  <c:v>20.991998999999993</c:v>
                </c:pt>
                <c:pt idx="3312">
                  <c:v>20.999999000000003</c:v>
                </c:pt>
                <c:pt idx="3313">
                  <c:v>21.007998999999991</c:v>
                </c:pt>
                <c:pt idx="3314">
                  <c:v>21.015998999999994</c:v>
                </c:pt>
                <c:pt idx="3315">
                  <c:v>21.023999000000003</c:v>
                </c:pt>
                <c:pt idx="3316">
                  <c:v>21.031998999999995</c:v>
                </c:pt>
                <c:pt idx="3317">
                  <c:v>21.039998999999995</c:v>
                </c:pt>
                <c:pt idx="3318">
                  <c:v>21.047999000000004</c:v>
                </c:pt>
                <c:pt idx="3319">
                  <c:v>21.055998999999993</c:v>
                </c:pt>
                <c:pt idx="3320">
                  <c:v>21.063998999999992</c:v>
                </c:pt>
                <c:pt idx="3321">
                  <c:v>21.071999000000005</c:v>
                </c:pt>
                <c:pt idx="3322">
                  <c:v>21.07999899999999</c:v>
                </c:pt>
                <c:pt idx="3323">
                  <c:v>21.087998999999996</c:v>
                </c:pt>
                <c:pt idx="3324">
                  <c:v>21.095999000000006</c:v>
                </c:pt>
                <c:pt idx="3325">
                  <c:v>21.103998999999991</c:v>
                </c:pt>
                <c:pt idx="3326">
                  <c:v>21.111999000000235</c:v>
                </c:pt>
                <c:pt idx="3327">
                  <c:v>21.119999000000035</c:v>
                </c:pt>
                <c:pt idx="3328">
                  <c:v>21.127999000000031</c:v>
                </c:pt>
                <c:pt idx="3329">
                  <c:v>21.135998999999998</c:v>
                </c:pt>
                <c:pt idx="3330">
                  <c:v>21.143999000000008</c:v>
                </c:pt>
                <c:pt idx="3331">
                  <c:v>21.151999000000131</c:v>
                </c:pt>
                <c:pt idx="3332">
                  <c:v>21.159999000000031</c:v>
                </c:pt>
                <c:pt idx="3333">
                  <c:v>21.16799900000003</c:v>
                </c:pt>
                <c:pt idx="3334">
                  <c:v>21.17599899999999</c:v>
                </c:pt>
                <c:pt idx="3335">
                  <c:v>21.183999</c:v>
                </c:pt>
                <c:pt idx="3336">
                  <c:v>21.191999000000031</c:v>
                </c:pt>
                <c:pt idx="3337">
                  <c:v>21.199998999999991</c:v>
                </c:pt>
                <c:pt idx="3338">
                  <c:v>21.207999000000001</c:v>
                </c:pt>
                <c:pt idx="3339">
                  <c:v>21.215999000000011</c:v>
                </c:pt>
                <c:pt idx="3340">
                  <c:v>21.223998999999992</c:v>
                </c:pt>
                <c:pt idx="3341">
                  <c:v>21.231999000000005</c:v>
                </c:pt>
                <c:pt idx="3342">
                  <c:v>21.239999000000015</c:v>
                </c:pt>
                <c:pt idx="3343">
                  <c:v>21.247998999999993</c:v>
                </c:pt>
                <c:pt idx="3344">
                  <c:v>21.255999000000003</c:v>
                </c:pt>
                <c:pt idx="3345">
                  <c:v>21.263999000000013</c:v>
                </c:pt>
                <c:pt idx="3346">
                  <c:v>21.271998999999994</c:v>
                </c:pt>
                <c:pt idx="3347">
                  <c:v>21.279999000000004</c:v>
                </c:pt>
                <c:pt idx="3348">
                  <c:v>21.287998999999985</c:v>
                </c:pt>
                <c:pt idx="3349">
                  <c:v>21.295998999999988</c:v>
                </c:pt>
                <c:pt idx="3350">
                  <c:v>21.303999000000005</c:v>
                </c:pt>
                <c:pt idx="3351">
                  <c:v>21.311999000000135</c:v>
                </c:pt>
                <c:pt idx="3352">
                  <c:v>21.319999000000031</c:v>
                </c:pt>
                <c:pt idx="3353">
                  <c:v>21.327999000000005</c:v>
                </c:pt>
                <c:pt idx="3354">
                  <c:v>21.33599899999999</c:v>
                </c:pt>
                <c:pt idx="3355">
                  <c:v>21.343998999999997</c:v>
                </c:pt>
                <c:pt idx="3356">
                  <c:v>21.351999000000031</c:v>
                </c:pt>
                <c:pt idx="3357">
                  <c:v>21.359998999999991</c:v>
                </c:pt>
                <c:pt idx="3358">
                  <c:v>21.367998999999998</c:v>
                </c:pt>
                <c:pt idx="3359">
                  <c:v>21.375999000000007</c:v>
                </c:pt>
                <c:pt idx="3360">
                  <c:v>21.383998999999992</c:v>
                </c:pt>
                <c:pt idx="3361">
                  <c:v>21.391998999999998</c:v>
                </c:pt>
                <c:pt idx="3362">
                  <c:v>21.399999000000008</c:v>
                </c:pt>
                <c:pt idx="3363">
                  <c:v>21.40799899999999</c:v>
                </c:pt>
                <c:pt idx="3364">
                  <c:v>21.415998999999999</c:v>
                </c:pt>
                <c:pt idx="3365">
                  <c:v>21.423999000000009</c:v>
                </c:pt>
                <c:pt idx="3366">
                  <c:v>21.43199899999999</c:v>
                </c:pt>
                <c:pt idx="3367">
                  <c:v>21.439999</c:v>
                </c:pt>
                <c:pt idx="3368">
                  <c:v>21.44799900000001</c:v>
                </c:pt>
                <c:pt idx="3369">
                  <c:v>21.455998999999988</c:v>
                </c:pt>
                <c:pt idx="3370">
                  <c:v>21.463998999999987</c:v>
                </c:pt>
                <c:pt idx="3371">
                  <c:v>21.471999000000011</c:v>
                </c:pt>
                <c:pt idx="3372">
                  <c:v>21.479998999999992</c:v>
                </c:pt>
                <c:pt idx="3373">
                  <c:v>21.487999000000002</c:v>
                </c:pt>
                <c:pt idx="3374">
                  <c:v>21.495999000000012</c:v>
                </c:pt>
                <c:pt idx="3375">
                  <c:v>21.503998999999993</c:v>
                </c:pt>
                <c:pt idx="3376">
                  <c:v>21.511999000000031</c:v>
                </c:pt>
                <c:pt idx="3377">
                  <c:v>21.519999000000031</c:v>
                </c:pt>
                <c:pt idx="3378">
                  <c:v>21.527998999999994</c:v>
                </c:pt>
                <c:pt idx="3379">
                  <c:v>21.535999000000004</c:v>
                </c:pt>
                <c:pt idx="3380">
                  <c:v>21.543999000000014</c:v>
                </c:pt>
                <c:pt idx="3381">
                  <c:v>21.551998999999995</c:v>
                </c:pt>
                <c:pt idx="3382">
                  <c:v>21.559999000000005</c:v>
                </c:pt>
                <c:pt idx="3383">
                  <c:v>21.567999000000015</c:v>
                </c:pt>
                <c:pt idx="3384">
                  <c:v>21.575998999999996</c:v>
                </c:pt>
                <c:pt idx="3385">
                  <c:v>21.583999000000006</c:v>
                </c:pt>
                <c:pt idx="3386">
                  <c:v>21.591998999999991</c:v>
                </c:pt>
                <c:pt idx="3387">
                  <c:v>21.599998999999997</c:v>
                </c:pt>
                <c:pt idx="3388">
                  <c:v>21.607999000000031</c:v>
                </c:pt>
                <c:pt idx="3389">
                  <c:v>21.615998999999995</c:v>
                </c:pt>
                <c:pt idx="3390">
                  <c:v>21.623998999999998</c:v>
                </c:pt>
                <c:pt idx="3391">
                  <c:v>21.631999000000135</c:v>
                </c:pt>
                <c:pt idx="3392">
                  <c:v>21.639999000000035</c:v>
                </c:pt>
                <c:pt idx="3393">
                  <c:v>21.647999000000031</c:v>
                </c:pt>
                <c:pt idx="3394">
                  <c:v>21.655999000000008</c:v>
                </c:pt>
                <c:pt idx="3395">
                  <c:v>21.66399899999999</c:v>
                </c:pt>
                <c:pt idx="3396">
                  <c:v>21.671999000000035</c:v>
                </c:pt>
                <c:pt idx="3397">
                  <c:v>21.679999000000031</c:v>
                </c:pt>
                <c:pt idx="3398">
                  <c:v>21.687998999999991</c:v>
                </c:pt>
                <c:pt idx="3399">
                  <c:v>21.695999</c:v>
                </c:pt>
                <c:pt idx="3400">
                  <c:v>21.70399900000001</c:v>
                </c:pt>
                <c:pt idx="3401">
                  <c:v>21.711998999999995</c:v>
                </c:pt>
                <c:pt idx="3402">
                  <c:v>21.719999000000001</c:v>
                </c:pt>
                <c:pt idx="3403">
                  <c:v>21.727999000000011</c:v>
                </c:pt>
                <c:pt idx="3404">
                  <c:v>21.735998999999993</c:v>
                </c:pt>
                <c:pt idx="3405">
                  <c:v>21.743999000000002</c:v>
                </c:pt>
                <c:pt idx="3406">
                  <c:v>21.75199900000003</c:v>
                </c:pt>
                <c:pt idx="3407">
                  <c:v>21.759998999999993</c:v>
                </c:pt>
                <c:pt idx="3408">
                  <c:v>21.767999000000003</c:v>
                </c:pt>
                <c:pt idx="3409">
                  <c:v>21.775999000000013</c:v>
                </c:pt>
                <c:pt idx="3410">
                  <c:v>21.783998999999987</c:v>
                </c:pt>
                <c:pt idx="3411">
                  <c:v>21.791999000000004</c:v>
                </c:pt>
                <c:pt idx="3412">
                  <c:v>21.799999000000014</c:v>
                </c:pt>
                <c:pt idx="3413">
                  <c:v>21.807998999999995</c:v>
                </c:pt>
                <c:pt idx="3414">
                  <c:v>21.815999000000005</c:v>
                </c:pt>
                <c:pt idx="3415">
                  <c:v>21.823999000000015</c:v>
                </c:pt>
                <c:pt idx="3416">
                  <c:v>21.831999000000035</c:v>
                </c:pt>
                <c:pt idx="3417">
                  <c:v>21.839999000000031</c:v>
                </c:pt>
                <c:pt idx="3418">
                  <c:v>21.84799900000003</c:v>
                </c:pt>
                <c:pt idx="3419">
                  <c:v>21.855998999999997</c:v>
                </c:pt>
                <c:pt idx="3420">
                  <c:v>21.863999000000007</c:v>
                </c:pt>
                <c:pt idx="3421">
                  <c:v>21.871998999999995</c:v>
                </c:pt>
                <c:pt idx="3422">
                  <c:v>21.879998999999998</c:v>
                </c:pt>
                <c:pt idx="3423">
                  <c:v>21.887999000000008</c:v>
                </c:pt>
                <c:pt idx="3424">
                  <c:v>21.895998999999993</c:v>
                </c:pt>
                <c:pt idx="3425">
                  <c:v>21.903998999999999</c:v>
                </c:pt>
                <c:pt idx="3426">
                  <c:v>21.91199900000003</c:v>
                </c:pt>
                <c:pt idx="3427">
                  <c:v>21.91999899999999</c:v>
                </c:pt>
                <c:pt idx="3428">
                  <c:v>21.927999</c:v>
                </c:pt>
                <c:pt idx="3429">
                  <c:v>21.93599900000001</c:v>
                </c:pt>
                <c:pt idx="3430">
                  <c:v>21.943998999999987</c:v>
                </c:pt>
                <c:pt idx="3431">
                  <c:v>21.951999000000001</c:v>
                </c:pt>
                <c:pt idx="3432">
                  <c:v>21.95999900000001</c:v>
                </c:pt>
                <c:pt idx="3433">
                  <c:v>21.967998999999992</c:v>
                </c:pt>
                <c:pt idx="3434">
                  <c:v>21.975999000000002</c:v>
                </c:pt>
                <c:pt idx="3435">
                  <c:v>21.983998999999987</c:v>
                </c:pt>
                <c:pt idx="3436">
                  <c:v>21.991998999999993</c:v>
                </c:pt>
                <c:pt idx="3437">
                  <c:v>21.999999000000003</c:v>
                </c:pt>
                <c:pt idx="3438">
                  <c:v>22.00799900000003</c:v>
                </c:pt>
                <c:pt idx="3439">
                  <c:v>22.015998999999994</c:v>
                </c:pt>
                <c:pt idx="3440">
                  <c:v>22.023999000000003</c:v>
                </c:pt>
                <c:pt idx="3441">
                  <c:v>22.031999000000031</c:v>
                </c:pt>
                <c:pt idx="3442">
                  <c:v>22.039998999999995</c:v>
                </c:pt>
                <c:pt idx="3443">
                  <c:v>22.047999000000004</c:v>
                </c:pt>
                <c:pt idx="3444">
                  <c:v>22.055999000000014</c:v>
                </c:pt>
                <c:pt idx="3445">
                  <c:v>22.063998999999992</c:v>
                </c:pt>
                <c:pt idx="3446">
                  <c:v>22.071999000000005</c:v>
                </c:pt>
                <c:pt idx="3447">
                  <c:v>22.079999000000015</c:v>
                </c:pt>
                <c:pt idx="3448">
                  <c:v>22.087998999999996</c:v>
                </c:pt>
                <c:pt idx="3449">
                  <c:v>22.095999000000006</c:v>
                </c:pt>
                <c:pt idx="3450">
                  <c:v>22.10399900000003</c:v>
                </c:pt>
                <c:pt idx="3451">
                  <c:v>22.111999000000235</c:v>
                </c:pt>
                <c:pt idx="3452">
                  <c:v>22.119999000000035</c:v>
                </c:pt>
                <c:pt idx="3453">
                  <c:v>22.127999000000031</c:v>
                </c:pt>
                <c:pt idx="3454">
                  <c:v>22.135998999999998</c:v>
                </c:pt>
                <c:pt idx="3455">
                  <c:v>22.143999000000008</c:v>
                </c:pt>
                <c:pt idx="3456">
                  <c:v>22.151999000000131</c:v>
                </c:pt>
                <c:pt idx="3457">
                  <c:v>22.159999000000031</c:v>
                </c:pt>
                <c:pt idx="3458">
                  <c:v>22.16799900000003</c:v>
                </c:pt>
                <c:pt idx="3459">
                  <c:v>22.17599899999999</c:v>
                </c:pt>
                <c:pt idx="3460">
                  <c:v>22.183999</c:v>
                </c:pt>
                <c:pt idx="3461">
                  <c:v>22.191999000000031</c:v>
                </c:pt>
                <c:pt idx="3462">
                  <c:v>22.199998999999991</c:v>
                </c:pt>
                <c:pt idx="3463">
                  <c:v>22.207999000000001</c:v>
                </c:pt>
                <c:pt idx="3464">
                  <c:v>22.215999000000011</c:v>
                </c:pt>
                <c:pt idx="3465">
                  <c:v>22.223998999999992</c:v>
                </c:pt>
                <c:pt idx="3466">
                  <c:v>22.231999000000005</c:v>
                </c:pt>
                <c:pt idx="3467">
                  <c:v>22.239999000000015</c:v>
                </c:pt>
                <c:pt idx="3468">
                  <c:v>22.247998999999993</c:v>
                </c:pt>
                <c:pt idx="3469">
                  <c:v>22.255999000000003</c:v>
                </c:pt>
                <c:pt idx="3470">
                  <c:v>22.263999000000013</c:v>
                </c:pt>
                <c:pt idx="3471">
                  <c:v>22.271998999999994</c:v>
                </c:pt>
                <c:pt idx="3472">
                  <c:v>22.279999000000004</c:v>
                </c:pt>
                <c:pt idx="3473">
                  <c:v>22.287999000000013</c:v>
                </c:pt>
                <c:pt idx="3474">
                  <c:v>22.295998999999988</c:v>
                </c:pt>
                <c:pt idx="3475">
                  <c:v>22.303999000000005</c:v>
                </c:pt>
                <c:pt idx="3476">
                  <c:v>22.311999000000135</c:v>
                </c:pt>
                <c:pt idx="3477">
                  <c:v>22.319999000000031</c:v>
                </c:pt>
                <c:pt idx="3478">
                  <c:v>22.327999000000005</c:v>
                </c:pt>
                <c:pt idx="3479">
                  <c:v>22.335999000000015</c:v>
                </c:pt>
                <c:pt idx="3480">
                  <c:v>22.343998999999997</c:v>
                </c:pt>
                <c:pt idx="3481">
                  <c:v>22.351999000000031</c:v>
                </c:pt>
                <c:pt idx="3482">
                  <c:v>22.35999900000003</c:v>
                </c:pt>
                <c:pt idx="3483">
                  <c:v>22.367998999999998</c:v>
                </c:pt>
                <c:pt idx="3484">
                  <c:v>22.375999000000007</c:v>
                </c:pt>
                <c:pt idx="3485">
                  <c:v>22.383999000000017</c:v>
                </c:pt>
                <c:pt idx="3486">
                  <c:v>22.391998999999998</c:v>
                </c:pt>
                <c:pt idx="3487">
                  <c:v>22.399999000000008</c:v>
                </c:pt>
                <c:pt idx="3488">
                  <c:v>22.407999000000018</c:v>
                </c:pt>
                <c:pt idx="3489">
                  <c:v>22.415998999999999</c:v>
                </c:pt>
                <c:pt idx="3490">
                  <c:v>22.423999000000009</c:v>
                </c:pt>
                <c:pt idx="3491">
                  <c:v>22.43199899999999</c:v>
                </c:pt>
                <c:pt idx="3492">
                  <c:v>22.439999</c:v>
                </c:pt>
                <c:pt idx="3493">
                  <c:v>22.44799900000001</c:v>
                </c:pt>
                <c:pt idx="3494">
                  <c:v>22.455998999999988</c:v>
                </c:pt>
                <c:pt idx="3495">
                  <c:v>22.463998999999987</c:v>
                </c:pt>
                <c:pt idx="3496">
                  <c:v>22.471999000000011</c:v>
                </c:pt>
                <c:pt idx="3497">
                  <c:v>22.479998999999992</c:v>
                </c:pt>
                <c:pt idx="3498">
                  <c:v>22.487999000000002</c:v>
                </c:pt>
                <c:pt idx="3499">
                  <c:v>22.495999000000012</c:v>
                </c:pt>
                <c:pt idx="3500">
                  <c:v>22.503998999999993</c:v>
                </c:pt>
                <c:pt idx="3501">
                  <c:v>22.511999000000031</c:v>
                </c:pt>
                <c:pt idx="3502">
                  <c:v>22.519999000000031</c:v>
                </c:pt>
                <c:pt idx="3503">
                  <c:v>22.527998999999994</c:v>
                </c:pt>
                <c:pt idx="3504">
                  <c:v>22.535999000000004</c:v>
                </c:pt>
                <c:pt idx="3505">
                  <c:v>22.543999000000014</c:v>
                </c:pt>
                <c:pt idx="3506">
                  <c:v>22.551998999999995</c:v>
                </c:pt>
                <c:pt idx="3507">
                  <c:v>22.559999000000005</c:v>
                </c:pt>
                <c:pt idx="3508">
                  <c:v>22.567999000000015</c:v>
                </c:pt>
                <c:pt idx="3509">
                  <c:v>22.575998999999996</c:v>
                </c:pt>
                <c:pt idx="3510">
                  <c:v>22.583999000000006</c:v>
                </c:pt>
                <c:pt idx="3511">
                  <c:v>22.591999000000015</c:v>
                </c:pt>
                <c:pt idx="3512">
                  <c:v>22.599998999999997</c:v>
                </c:pt>
                <c:pt idx="3513">
                  <c:v>22.607999000000031</c:v>
                </c:pt>
                <c:pt idx="3514">
                  <c:v>22.615999000000031</c:v>
                </c:pt>
                <c:pt idx="3515">
                  <c:v>22.623998999999998</c:v>
                </c:pt>
                <c:pt idx="3516">
                  <c:v>22.631999000000135</c:v>
                </c:pt>
                <c:pt idx="3517">
                  <c:v>22.639999000000035</c:v>
                </c:pt>
                <c:pt idx="3518">
                  <c:v>22.647999000000031</c:v>
                </c:pt>
                <c:pt idx="3519">
                  <c:v>22.655999000000008</c:v>
                </c:pt>
                <c:pt idx="3520">
                  <c:v>22.663999000000018</c:v>
                </c:pt>
                <c:pt idx="3521">
                  <c:v>22.671999000000035</c:v>
                </c:pt>
                <c:pt idx="3522">
                  <c:v>22.679999000000031</c:v>
                </c:pt>
                <c:pt idx="3523">
                  <c:v>22.68799900000003</c:v>
                </c:pt>
                <c:pt idx="3524">
                  <c:v>22.695999</c:v>
                </c:pt>
                <c:pt idx="3525">
                  <c:v>22.70399900000001</c:v>
                </c:pt>
                <c:pt idx="3526">
                  <c:v>22.711998999999995</c:v>
                </c:pt>
                <c:pt idx="3527">
                  <c:v>22.719999000000001</c:v>
                </c:pt>
                <c:pt idx="3528">
                  <c:v>22.727999000000011</c:v>
                </c:pt>
                <c:pt idx="3529">
                  <c:v>22.735998999999993</c:v>
                </c:pt>
                <c:pt idx="3530">
                  <c:v>22.743999000000002</c:v>
                </c:pt>
                <c:pt idx="3531">
                  <c:v>22.75199900000003</c:v>
                </c:pt>
                <c:pt idx="3532">
                  <c:v>22.759998999999993</c:v>
                </c:pt>
                <c:pt idx="3533">
                  <c:v>22.767999000000003</c:v>
                </c:pt>
                <c:pt idx="3534">
                  <c:v>22.775999000000013</c:v>
                </c:pt>
                <c:pt idx="3535">
                  <c:v>22.783998999999987</c:v>
                </c:pt>
                <c:pt idx="3536">
                  <c:v>22.791999000000004</c:v>
                </c:pt>
                <c:pt idx="3537">
                  <c:v>22.799999000000014</c:v>
                </c:pt>
                <c:pt idx="3538">
                  <c:v>22.807998999999995</c:v>
                </c:pt>
                <c:pt idx="3539">
                  <c:v>22.815999000000005</c:v>
                </c:pt>
                <c:pt idx="3540">
                  <c:v>22.823999000000015</c:v>
                </c:pt>
                <c:pt idx="3541">
                  <c:v>22.831999000000035</c:v>
                </c:pt>
                <c:pt idx="3542">
                  <c:v>22.839999000000031</c:v>
                </c:pt>
                <c:pt idx="3543">
                  <c:v>22.84799900000003</c:v>
                </c:pt>
                <c:pt idx="3544">
                  <c:v>22.855998999999997</c:v>
                </c:pt>
                <c:pt idx="3545">
                  <c:v>22.863999000000007</c:v>
                </c:pt>
                <c:pt idx="3546">
                  <c:v>22.871999000000031</c:v>
                </c:pt>
                <c:pt idx="3547">
                  <c:v>22.879998999999998</c:v>
                </c:pt>
                <c:pt idx="3548">
                  <c:v>22.887999000000008</c:v>
                </c:pt>
                <c:pt idx="3549">
                  <c:v>22.895999000000018</c:v>
                </c:pt>
                <c:pt idx="3550">
                  <c:v>22.903998999999999</c:v>
                </c:pt>
                <c:pt idx="3551">
                  <c:v>22.91199900000003</c:v>
                </c:pt>
                <c:pt idx="3552">
                  <c:v>22.919999000000018</c:v>
                </c:pt>
                <c:pt idx="3553">
                  <c:v>22.927999</c:v>
                </c:pt>
                <c:pt idx="3554">
                  <c:v>22.93599900000001</c:v>
                </c:pt>
                <c:pt idx="3555">
                  <c:v>22.943999000000019</c:v>
                </c:pt>
                <c:pt idx="3556">
                  <c:v>22.951999000000001</c:v>
                </c:pt>
                <c:pt idx="3557">
                  <c:v>22.95999900000001</c:v>
                </c:pt>
                <c:pt idx="3558">
                  <c:v>22.96799900000002</c:v>
                </c:pt>
                <c:pt idx="3559">
                  <c:v>22.975999000000002</c:v>
                </c:pt>
                <c:pt idx="3560">
                  <c:v>22.983998999999987</c:v>
                </c:pt>
                <c:pt idx="3561">
                  <c:v>22.991998999999993</c:v>
                </c:pt>
                <c:pt idx="3562">
                  <c:v>22.999999000000003</c:v>
                </c:pt>
                <c:pt idx="3563">
                  <c:v>23.00799900000003</c:v>
                </c:pt>
                <c:pt idx="3564">
                  <c:v>23.015998999999994</c:v>
                </c:pt>
                <c:pt idx="3565">
                  <c:v>23.023999000000003</c:v>
                </c:pt>
                <c:pt idx="3566">
                  <c:v>23.031999000000031</c:v>
                </c:pt>
                <c:pt idx="3567">
                  <c:v>23.039998999999995</c:v>
                </c:pt>
                <c:pt idx="3568">
                  <c:v>23.047999000000004</c:v>
                </c:pt>
                <c:pt idx="3569">
                  <c:v>23.055999000000014</c:v>
                </c:pt>
                <c:pt idx="3570">
                  <c:v>23.063998999999992</c:v>
                </c:pt>
                <c:pt idx="3571">
                  <c:v>23.071999000000005</c:v>
                </c:pt>
                <c:pt idx="3572">
                  <c:v>23.079999000000015</c:v>
                </c:pt>
                <c:pt idx="3573">
                  <c:v>23.087998999999996</c:v>
                </c:pt>
                <c:pt idx="3574">
                  <c:v>23.095999000000006</c:v>
                </c:pt>
                <c:pt idx="3575">
                  <c:v>23.10399900000003</c:v>
                </c:pt>
                <c:pt idx="3576">
                  <c:v>23.111999000000235</c:v>
                </c:pt>
                <c:pt idx="3577">
                  <c:v>23.119999000000035</c:v>
                </c:pt>
                <c:pt idx="3578">
                  <c:v>23.127999000000031</c:v>
                </c:pt>
                <c:pt idx="3579">
                  <c:v>23.135998999999998</c:v>
                </c:pt>
                <c:pt idx="3580">
                  <c:v>23.143999000000008</c:v>
                </c:pt>
                <c:pt idx="3581">
                  <c:v>23.151999000000131</c:v>
                </c:pt>
                <c:pt idx="3582">
                  <c:v>23.159999000000031</c:v>
                </c:pt>
                <c:pt idx="3583">
                  <c:v>23.16799900000003</c:v>
                </c:pt>
                <c:pt idx="3584">
                  <c:v>23.175999000000033</c:v>
                </c:pt>
                <c:pt idx="3585">
                  <c:v>23.183999</c:v>
                </c:pt>
                <c:pt idx="3586">
                  <c:v>23.191999000000031</c:v>
                </c:pt>
                <c:pt idx="3587">
                  <c:v>23.19999900000003</c:v>
                </c:pt>
                <c:pt idx="3588">
                  <c:v>23.207999000000001</c:v>
                </c:pt>
                <c:pt idx="3589">
                  <c:v>23.215999000000011</c:v>
                </c:pt>
                <c:pt idx="3590">
                  <c:v>23.22399900000002</c:v>
                </c:pt>
                <c:pt idx="3591">
                  <c:v>23.231999000000005</c:v>
                </c:pt>
                <c:pt idx="3592">
                  <c:v>23.239999000000015</c:v>
                </c:pt>
                <c:pt idx="3593">
                  <c:v>23.247999000000021</c:v>
                </c:pt>
                <c:pt idx="3594">
                  <c:v>23.255999000000003</c:v>
                </c:pt>
                <c:pt idx="3595">
                  <c:v>23.263999000000013</c:v>
                </c:pt>
                <c:pt idx="3596">
                  <c:v>23.271999000000033</c:v>
                </c:pt>
                <c:pt idx="3597">
                  <c:v>23.279999000000004</c:v>
                </c:pt>
                <c:pt idx="3598">
                  <c:v>23.287999000000013</c:v>
                </c:pt>
                <c:pt idx="3599">
                  <c:v>23.295998999999988</c:v>
                </c:pt>
                <c:pt idx="3600">
                  <c:v>23.303999000000005</c:v>
                </c:pt>
                <c:pt idx="3601">
                  <c:v>23.311999000000135</c:v>
                </c:pt>
                <c:pt idx="3602">
                  <c:v>23.319999000000031</c:v>
                </c:pt>
                <c:pt idx="3603">
                  <c:v>23.327999000000005</c:v>
                </c:pt>
                <c:pt idx="3604">
                  <c:v>23.335999000000015</c:v>
                </c:pt>
                <c:pt idx="3605">
                  <c:v>23.343998999999997</c:v>
                </c:pt>
                <c:pt idx="3606">
                  <c:v>23.351999000000031</c:v>
                </c:pt>
                <c:pt idx="3607">
                  <c:v>23.35999900000003</c:v>
                </c:pt>
                <c:pt idx="3608">
                  <c:v>23.367998999999998</c:v>
                </c:pt>
                <c:pt idx="3609">
                  <c:v>23.375999000000007</c:v>
                </c:pt>
                <c:pt idx="3610">
                  <c:v>23.383999000000017</c:v>
                </c:pt>
                <c:pt idx="3611">
                  <c:v>23.391998999999998</c:v>
                </c:pt>
                <c:pt idx="3612">
                  <c:v>23.399999000000008</c:v>
                </c:pt>
                <c:pt idx="3613">
                  <c:v>23.407999000000018</c:v>
                </c:pt>
                <c:pt idx="3614">
                  <c:v>23.415998999999999</c:v>
                </c:pt>
                <c:pt idx="3615">
                  <c:v>23.423999000000009</c:v>
                </c:pt>
                <c:pt idx="3616">
                  <c:v>23.43199900000003</c:v>
                </c:pt>
                <c:pt idx="3617">
                  <c:v>23.439999</c:v>
                </c:pt>
                <c:pt idx="3618">
                  <c:v>23.44799900000001</c:v>
                </c:pt>
                <c:pt idx="3619">
                  <c:v>23.45599900000002</c:v>
                </c:pt>
                <c:pt idx="3620">
                  <c:v>23.463998999999987</c:v>
                </c:pt>
                <c:pt idx="3621">
                  <c:v>23.471999000000011</c:v>
                </c:pt>
                <c:pt idx="3622">
                  <c:v>23.479999000000021</c:v>
                </c:pt>
                <c:pt idx="3623">
                  <c:v>23.487999000000002</c:v>
                </c:pt>
                <c:pt idx="3624">
                  <c:v>23.495999000000012</c:v>
                </c:pt>
                <c:pt idx="3625">
                  <c:v>23.503999000000025</c:v>
                </c:pt>
                <c:pt idx="3626">
                  <c:v>23.511999000000031</c:v>
                </c:pt>
                <c:pt idx="3627">
                  <c:v>23.519999000000031</c:v>
                </c:pt>
                <c:pt idx="3628">
                  <c:v>23.52799900000003</c:v>
                </c:pt>
                <c:pt idx="3629">
                  <c:v>23.535999000000004</c:v>
                </c:pt>
                <c:pt idx="3630">
                  <c:v>23.543999000000014</c:v>
                </c:pt>
                <c:pt idx="3631">
                  <c:v>23.551999000000031</c:v>
                </c:pt>
                <c:pt idx="3632">
                  <c:v>23.559999000000005</c:v>
                </c:pt>
                <c:pt idx="3633">
                  <c:v>23.567999000000015</c:v>
                </c:pt>
                <c:pt idx="3634">
                  <c:v>23.575998999999996</c:v>
                </c:pt>
                <c:pt idx="3635">
                  <c:v>23.583999000000006</c:v>
                </c:pt>
                <c:pt idx="3636">
                  <c:v>23.591999000000015</c:v>
                </c:pt>
                <c:pt idx="3637">
                  <c:v>23.599998999999997</c:v>
                </c:pt>
                <c:pt idx="3638">
                  <c:v>23.607999000000031</c:v>
                </c:pt>
                <c:pt idx="3639">
                  <c:v>23.615999000000031</c:v>
                </c:pt>
                <c:pt idx="3640">
                  <c:v>23.623998999999998</c:v>
                </c:pt>
                <c:pt idx="3641">
                  <c:v>23.631999000000135</c:v>
                </c:pt>
                <c:pt idx="3642">
                  <c:v>23.639999000000035</c:v>
                </c:pt>
                <c:pt idx="3643">
                  <c:v>23.647999000000031</c:v>
                </c:pt>
                <c:pt idx="3644">
                  <c:v>23.655999000000008</c:v>
                </c:pt>
                <c:pt idx="3645">
                  <c:v>23.663999000000018</c:v>
                </c:pt>
                <c:pt idx="3646">
                  <c:v>23.671999000000035</c:v>
                </c:pt>
                <c:pt idx="3647">
                  <c:v>23.679999000000031</c:v>
                </c:pt>
                <c:pt idx="3648">
                  <c:v>23.68799900000003</c:v>
                </c:pt>
                <c:pt idx="3649">
                  <c:v>23.695999</c:v>
                </c:pt>
                <c:pt idx="3650">
                  <c:v>23.70399900000001</c:v>
                </c:pt>
                <c:pt idx="3651">
                  <c:v>23.711999000000031</c:v>
                </c:pt>
                <c:pt idx="3652">
                  <c:v>23.719999000000001</c:v>
                </c:pt>
                <c:pt idx="3653">
                  <c:v>23.727999000000011</c:v>
                </c:pt>
                <c:pt idx="3654">
                  <c:v>23.735999000000021</c:v>
                </c:pt>
                <c:pt idx="3655">
                  <c:v>23.743999000000002</c:v>
                </c:pt>
                <c:pt idx="3656">
                  <c:v>23.75199900000003</c:v>
                </c:pt>
                <c:pt idx="3657">
                  <c:v>23.759999000000025</c:v>
                </c:pt>
                <c:pt idx="3658">
                  <c:v>23.767999000000003</c:v>
                </c:pt>
                <c:pt idx="3659">
                  <c:v>23.775999000000013</c:v>
                </c:pt>
                <c:pt idx="3660">
                  <c:v>23.783999000000023</c:v>
                </c:pt>
                <c:pt idx="3661">
                  <c:v>23.791999000000004</c:v>
                </c:pt>
                <c:pt idx="3662">
                  <c:v>23.799999000000014</c:v>
                </c:pt>
                <c:pt idx="3663">
                  <c:v>23.807999000000031</c:v>
                </c:pt>
                <c:pt idx="3664">
                  <c:v>23.815999000000005</c:v>
                </c:pt>
                <c:pt idx="3665">
                  <c:v>23.823999000000015</c:v>
                </c:pt>
                <c:pt idx="3666">
                  <c:v>23.831999000000035</c:v>
                </c:pt>
                <c:pt idx="3667">
                  <c:v>23.839999000000031</c:v>
                </c:pt>
                <c:pt idx="3668">
                  <c:v>23.84799900000003</c:v>
                </c:pt>
                <c:pt idx="3669">
                  <c:v>23.855998999999997</c:v>
                </c:pt>
                <c:pt idx="3670">
                  <c:v>23.863999000000007</c:v>
                </c:pt>
                <c:pt idx="3671">
                  <c:v>23.871999000000031</c:v>
                </c:pt>
                <c:pt idx="3672">
                  <c:v>23.879998999999998</c:v>
                </c:pt>
                <c:pt idx="3673">
                  <c:v>23.887999000000008</c:v>
                </c:pt>
                <c:pt idx="3674">
                  <c:v>23.895999000000018</c:v>
                </c:pt>
                <c:pt idx="3675">
                  <c:v>23.903998999999999</c:v>
                </c:pt>
                <c:pt idx="3676">
                  <c:v>23.91199900000003</c:v>
                </c:pt>
                <c:pt idx="3677">
                  <c:v>23.919999000000018</c:v>
                </c:pt>
                <c:pt idx="3678">
                  <c:v>23.927999</c:v>
                </c:pt>
                <c:pt idx="3679">
                  <c:v>23.93599900000001</c:v>
                </c:pt>
                <c:pt idx="3680">
                  <c:v>23.943999000000019</c:v>
                </c:pt>
                <c:pt idx="3681">
                  <c:v>23.951999000000001</c:v>
                </c:pt>
                <c:pt idx="3682">
                  <c:v>23.95999900000001</c:v>
                </c:pt>
                <c:pt idx="3683">
                  <c:v>23.96799900000002</c:v>
                </c:pt>
                <c:pt idx="3684">
                  <c:v>23.975999000000002</c:v>
                </c:pt>
                <c:pt idx="3685">
                  <c:v>23.983998999999987</c:v>
                </c:pt>
                <c:pt idx="3686">
                  <c:v>23.991999000000021</c:v>
                </c:pt>
                <c:pt idx="3687">
                  <c:v>23.999999000000003</c:v>
                </c:pt>
                <c:pt idx="3688">
                  <c:v>24.00799900000003</c:v>
                </c:pt>
                <c:pt idx="3689">
                  <c:v>24.015999000000033</c:v>
                </c:pt>
                <c:pt idx="3690">
                  <c:v>24.023999000000003</c:v>
                </c:pt>
                <c:pt idx="3691">
                  <c:v>24.031999000000031</c:v>
                </c:pt>
                <c:pt idx="3692">
                  <c:v>24.03999900000003</c:v>
                </c:pt>
                <c:pt idx="3693">
                  <c:v>24.047999000000004</c:v>
                </c:pt>
                <c:pt idx="3694">
                  <c:v>24.055999000000014</c:v>
                </c:pt>
                <c:pt idx="3695">
                  <c:v>24.063999000000024</c:v>
                </c:pt>
                <c:pt idx="3696">
                  <c:v>24.071999000000005</c:v>
                </c:pt>
                <c:pt idx="3697">
                  <c:v>24.079999000000015</c:v>
                </c:pt>
                <c:pt idx="3698">
                  <c:v>24.087999000000025</c:v>
                </c:pt>
                <c:pt idx="3699">
                  <c:v>24.095999000000006</c:v>
                </c:pt>
                <c:pt idx="3700">
                  <c:v>24.10399900000003</c:v>
                </c:pt>
                <c:pt idx="3701">
                  <c:v>24.111999000000235</c:v>
                </c:pt>
                <c:pt idx="3702">
                  <c:v>24.119999000000035</c:v>
                </c:pt>
                <c:pt idx="3703">
                  <c:v>24.127999000000031</c:v>
                </c:pt>
                <c:pt idx="3704">
                  <c:v>24.135998999999998</c:v>
                </c:pt>
                <c:pt idx="3705">
                  <c:v>24.143999000000008</c:v>
                </c:pt>
                <c:pt idx="3706">
                  <c:v>24.151999000000131</c:v>
                </c:pt>
                <c:pt idx="3707">
                  <c:v>24.159999000000031</c:v>
                </c:pt>
                <c:pt idx="3708">
                  <c:v>24.16799900000003</c:v>
                </c:pt>
                <c:pt idx="3709">
                  <c:v>24.175999000000033</c:v>
                </c:pt>
                <c:pt idx="3710">
                  <c:v>24.183999</c:v>
                </c:pt>
                <c:pt idx="3711">
                  <c:v>24.191999000000031</c:v>
                </c:pt>
                <c:pt idx="3712">
                  <c:v>24.19999900000003</c:v>
                </c:pt>
                <c:pt idx="3713">
                  <c:v>24.207999000000001</c:v>
                </c:pt>
                <c:pt idx="3714">
                  <c:v>24.215999000000011</c:v>
                </c:pt>
                <c:pt idx="3715">
                  <c:v>24.22399900000002</c:v>
                </c:pt>
                <c:pt idx="3716">
                  <c:v>24.231999000000005</c:v>
                </c:pt>
                <c:pt idx="3717">
                  <c:v>24.239999000000015</c:v>
                </c:pt>
                <c:pt idx="3718">
                  <c:v>24.247999000000021</c:v>
                </c:pt>
                <c:pt idx="3719">
                  <c:v>24.255999000000003</c:v>
                </c:pt>
                <c:pt idx="3720">
                  <c:v>24.263999000000013</c:v>
                </c:pt>
                <c:pt idx="3721">
                  <c:v>24.271999000000033</c:v>
                </c:pt>
                <c:pt idx="3722">
                  <c:v>24.279999000000004</c:v>
                </c:pt>
                <c:pt idx="3723">
                  <c:v>24.287999000000013</c:v>
                </c:pt>
                <c:pt idx="3724">
                  <c:v>24.295999000000023</c:v>
                </c:pt>
                <c:pt idx="3725">
                  <c:v>24.303999000000005</c:v>
                </c:pt>
                <c:pt idx="3726">
                  <c:v>24.311999000000135</c:v>
                </c:pt>
                <c:pt idx="3727">
                  <c:v>24.319999000000031</c:v>
                </c:pt>
                <c:pt idx="3728">
                  <c:v>24.327999000000005</c:v>
                </c:pt>
                <c:pt idx="3729">
                  <c:v>24.335999000000015</c:v>
                </c:pt>
                <c:pt idx="3730">
                  <c:v>24.343999000000025</c:v>
                </c:pt>
                <c:pt idx="3731">
                  <c:v>24.351999000000031</c:v>
                </c:pt>
                <c:pt idx="3732">
                  <c:v>24.35999900000003</c:v>
                </c:pt>
                <c:pt idx="3733">
                  <c:v>24.367999000000033</c:v>
                </c:pt>
                <c:pt idx="3734">
                  <c:v>24.375999000000007</c:v>
                </c:pt>
                <c:pt idx="3735">
                  <c:v>24.383999000000017</c:v>
                </c:pt>
                <c:pt idx="3736">
                  <c:v>24.391998999999998</c:v>
                </c:pt>
                <c:pt idx="3737">
                  <c:v>24.399999000000008</c:v>
                </c:pt>
                <c:pt idx="3738">
                  <c:v>24.407999000000018</c:v>
                </c:pt>
                <c:pt idx="3739">
                  <c:v>24.415998999999999</c:v>
                </c:pt>
                <c:pt idx="3740">
                  <c:v>24.423999000000009</c:v>
                </c:pt>
                <c:pt idx="3741">
                  <c:v>24.43199900000003</c:v>
                </c:pt>
                <c:pt idx="3742">
                  <c:v>24.439999</c:v>
                </c:pt>
                <c:pt idx="3743">
                  <c:v>24.44799900000001</c:v>
                </c:pt>
                <c:pt idx="3744">
                  <c:v>24.45599900000002</c:v>
                </c:pt>
                <c:pt idx="3745">
                  <c:v>24.463998999999987</c:v>
                </c:pt>
                <c:pt idx="3746">
                  <c:v>24.471999000000011</c:v>
                </c:pt>
                <c:pt idx="3747">
                  <c:v>24.479998999999992</c:v>
                </c:pt>
                <c:pt idx="3748">
                  <c:v>24.487999000000002</c:v>
                </c:pt>
                <c:pt idx="3749">
                  <c:v>24.495999000000012</c:v>
                </c:pt>
                <c:pt idx="3750">
                  <c:v>24.503998999999993</c:v>
                </c:pt>
                <c:pt idx="3751">
                  <c:v>24.511999000000031</c:v>
                </c:pt>
                <c:pt idx="3752">
                  <c:v>24.519999000000031</c:v>
                </c:pt>
                <c:pt idx="3753">
                  <c:v>24.527998999999994</c:v>
                </c:pt>
                <c:pt idx="3754">
                  <c:v>24.535999000000004</c:v>
                </c:pt>
                <c:pt idx="3755">
                  <c:v>24.543999000000014</c:v>
                </c:pt>
                <c:pt idx="3756">
                  <c:v>24.551998999999995</c:v>
                </c:pt>
              </c:numCache>
            </c:numRef>
          </c:xVal>
          <c:yVal>
            <c:numRef>
              <c:f>'adjusted to 0'!$H$2:$H$3758</c:f>
              <c:numCache>
                <c:formatCode>General</c:formatCode>
                <c:ptCount val="3757"/>
                <c:pt idx="0">
                  <c:v>-7.9656300000001141E-4</c:v>
                </c:pt>
                <c:pt idx="1">
                  <c:v>-3.5062500000000051E-4</c:v>
                </c:pt>
                <c:pt idx="2">
                  <c:v>-2.7843800000000753E-4</c:v>
                </c:pt>
                <c:pt idx="3">
                  <c:v>-3.5875000000000739E-4</c:v>
                </c:pt>
                <c:pt idx="4">
                  <c:v>-3.3312500000000009E-4</c:v>
                </c:pt>
                <c:pt idx="5">
                  <c:v>-4.7406300000000904E-4</c:v>
                </c:pt>
                <c:pt idx="6">
                  <c:v>-3.0687499999999996E-4</c:v>
                </c:pt>
                <c:pt idx="7">
                  <c:v>-4.9249999999999988E-4</c:v>
                </c:pt>
                <c:pt idx="8">
                  <c:v>-6.0156300000000114E-4</c:v>
                </c:pt>
                <c:pt idx="9">
                  <c:v>-3.5968800000000042E-4</c:v>
                </c:pt>
                <c:pt idx="10">
                  <c:v>-5.0312500000001354E-4</c:v>
                </c:pt>
                <c:pt idx="11">
                  <c:v>-4.4093800000000963E-4</c:v>
                </c:pt>
                <c:pt idx="12">
                  <c:v>-3.9000000000000482E-4</c:v>
                </c:pt>
                <c:pt idx="13">
                  <c:v>-6.2687500000000124E-4</c:v>
                </c:pt>
                <c:pt idx="14">
                  <c:v>-4.2218800000000004E-4</c:v>
                </c:pt>
                <c:pt idx="15">
                  <c:v>-3.8687500000000532E-4</c:v>
                </c:pt>
                <c:pt idx="16">
                  <c:v>-4.8968800000000028E-4</c:v>
                </c:pt>
                <c:pt idx="17">
                  <c:v>-3.3250000000000206E-4</c:v>
                </c:pt>
                <c:pt idx="18">
                  <c:v>-4.3531299999999984E-4</c:v>
                </c:pt>
                <c:pt idx="19">
                  <c:v>-1.9656300000000314E-4</c:v>
                </c:pt>
                <c:pt idx="20">
                  <c:v>-3.8031300000000842E-4</c:v>
                </c:pt>
                <c:pt idx="21">
                  <c:v>-4.7750000000000857E-4</c:v>
                </c:pt>
                <c:pt idx="22">
                  <c:v>-1.9156299999999963E-4</c:v>
                </c:pt>
                <c:pt idx="23">
                  <c:v>-2.52813000000007E-4</c:v>
                </c:pt>
                <c:pt idx="24">
                  <c:v>-2.9000000000000092E-4</c:v>
                </c:pt>
                <c:pt idx="25">
                  <c:v>-1.7312499999999967E-4</c:v>
                </c:pt>
                <c:pt idx="26">
                  <c:v>-5.0625000000000323E-5</c:v>
                </c:pt>
                <c:pt idx="27">
                  <c:v>-3.465630000000054E-4</c:v>
                </c:pt>
                <c:pt idx="28">
                  <c:v>-1.7625000000000255E-4</c:v>
                </c:pt>
                <c:pt idx="29">
                  <c:v>-5.0250000000000034E-4</c:v>
                </c:pt>
                <c:pt idx="30">
                  <c:v>-1.0374999999999968E-4</c:v>
                </c:pt>
                <c:pt idx="31">
                  <c:v>-4.2500000000000122E-4</c:v>
                </c:pt>
                <c:pt idx="32">
                  <c:v>-1.7781299999999981E-4</c:v>
                </c:pt>
                <c:pt idx="33">
                  <c:v>-2.7375000000000554E-4</c:v>
                </c:pt>
                <c:pt idx="34">
                  <c:v>-4.9843800000000111E-4</c:v>
                </c:pt>
                <c:pt idx="35">
                  <c:v>-1.3593800000000263E-4</c:v>
                </c:pt>
                <c:pt idx="36">
                  <c:v>-3.1593800000000508E-4</c:v>
                </c:pt>
                <c:pt idx="37">
                  <c:v>-3.2062499999999995E-4</c:v>
                </c:pt>
                <c:pt idx="38">
                  <c:v>-1.1687500000000257E-4</c:v>
                </c:pt>
                <c:pt idx="39">
                  <c:v>-1.0468800000000232E-4</c:v>
                </c:pt>
                <c:pt idx="40">
                  <c:v>-1.1093799999999969E-4</c:v>
                </c:pt>
                <c:pt idx="41">
                  <c:v>-1.7625000000000255E-4</c:v>
                </c:pt>
                <c:pt idx="42">
                  <c:v>-3.1218799999999986E-4</c:v>
                </c:pt>
                <c:pt idx="43">
                  <c:v>-7.5125000000000094E-4</c:v>
                </c:pt>
                <c:pt idx="44">
                  <c:v>-1.5125000000000235E-4</c:v>
                </c:pt>
                <c:pt idx="45">
                  <c:v>-6.2500000000003078E-6</c:v>
                </c:pt>
                <c:pt idx="46">
                  <c:v>-3.1843800000000763E-4</c:v>
                </c:pt>
                <c:pt idx="47">
                  <c:v>-1.2281300000000061E-4</c:v>
                </c:pt>
                <c:pt idx="48">
                  <c:v>-2.9250000000000082E-4</c:v>
                </c:pt>
                <c:pt idx="49">
                  <c:v>-2.5718800000000032E-4</c:v>
                </c:pt>
                <c:pt idx="50">
                  <c:v>-2.3687500000000092E-4</c:v>
                </c:pt>
                <c:pt idx="51">
                  <c:v>-1.906250000000041E-4</c:v>
                </c:pt>
                <c:pt idx="52">
                  <c:v>-1.8874999999999987E-4</c:v>
                </c:pt>
                <c:pt idx="53">
                  <c:v>-2.8000000000000046E-4</c:v>
                </c:pt>
                <c:pt idx="54">
                  <c:v>-1.7843800000000361E-4</c:v>
                </c:pt>
                <c:pt idx="55">
                  <c:v>-2.5031300000000764E-4</c:v>
                </c:pt>
                <c:pt idx="56">
                  <c:v>-4.0687500000000012E-4</c:v>
                </c:pt>
                <c:pt idx="57">
                  <c:v>-4.5968800000000014E-4</c:v>
                </c:pt>
                <c:pt idx="58">
                  <c:v>0</c:v>
                </c:pt>
                <c:pt idx="59">
                  <c:v>-3.4000000000000474E-4</c:v>
                </c:pt>
                <c:pt idx="60">
                  <c:v>-2.0125000000000009E-4</c:v>
                </c:pt>
                <c:pt idx="61">
                  <c:v>-2.2250000000000397E-4</c:v>
                </c:pt>
                <c:pt idx="62">
                  <c:v>-6.0938000000000994E-5</c:v>
                </c:pt>
                <c:pt idx="63">
                  <c:v>-4.4781300000000534E-4</c:v>
                </c:pt>
                <c:pt idx="64">
                  <c:v>-2.0687499999999986E-4</c:v>
                </c:pt>
                <c:pt idx="65">
                  <c:v>-3.2875000000000861E-4</c:v>
                </c:pt>
                <c:pt idx="66">
                  <c:v>-5.3812500000001114E-4</c:v>
                </c:pt>
                <c:pt idx="67">
                  <c:v>-8.0313000000000273E-5</c:v>
                </c:pt>
                <c:pt idx="68">
                  <c:v>-4.3249999999999967E-4</c:v>
                </c:pt>
                <c:pt idx="69">
                  <c:v>-5.9781300000000921E-4</c:v>
                </c:pt>
                <c:pt idx="70">
                  <c:v>-5.3750000000000941E-5</c:v>
                </c:pt>
                <c:pt idx="71">
                  <c:v>-2.218749999999999E-4</c:v>
                </c:pt>
                <c:pt idx="72">
                  <c:v>-1.4437500000000041E-4</c:v>
                </c:pt>
                <c:pt idx="73">
                  <c:v>-3.4625000000000481E-4</c:v>
                </c:pt>
                <c:pt idx="74">
                  <c:v>-3.0656300000000524E-4</c:v>
                </c:pt>
                <c:pt idx="75">
                  <c:v>-4.3968799999999993E-4</c:v>
                </c:pt>
                <c:pt idx="76">
                  <c:v>-4.9218800000000093E-4</c:v>
                </c:pt>
                <c:pt idx="77">
                  <c:v>-3.7812500000000579E-4</c:v>
                </c:pt>
                <c:pt idx="78">
                  <c:v>-4.9062500000001221E-4</c:v>
                </c:pt>
                <c:pt idx="79">
                  <c:v>-3.3281300000000716E-4</c:v>
                </c:pt>
                <c:pt idx="80">
                  <c:v>-4.5687500000000014E-4</c:v>
                </c:pt>
                <c:pt idx="81">
                  <c:v>-4.4218800000000113E-4</c:v>
                </c:pt>
                <c:pt idx="82">
                  <c:v>-2.018749999999998E-4</c:v>
                </c:pt>
                <c:pt idx="83">
                  <c:v>-1.2187999999999782E-5</c:v>
                </c:pt>
                <c:pt idx="84">
                  <c:v>-1.3562500000000355E-4</c:v>
                </c:pt>
                <c:pt idx="85">
                  <c:v>-4.3000000000000113E-4</c:v>
                </c:pt>
                <c:pt idx="86">
                  <c:v>-1.7687500000000288E-4</c:v>
                </c:pt>
                <c:pt idx="87">
                  <c:v>-5.5000000000000123E-4</c:v>
                </c:pt>
                <c:pt idx="88">
                  <c:v>-3.2250000000000551E-4</c:v>
                </c:pt>
                <c:pt idx="89">
                  <c:v>-2.0156300000000012E-4</c:v>
                </c:pt>
                <c:pt idx="90">
                  <c:v>-4.6563000000001085E-5</c:v>
                </c:pt>
                <c:pt idx="91">
                  <c:v>-9.8438000000000768E-5</c:v>
                </c:pt>
                <c:pt idx="92">
                  <c:v>-2.2937500000000548E-4</c:v>
                </c:pt>
                <c:pt idx="93">
                  <c:v>-3.7062500000000452E-4</c:v>
                </c:pt>
                <c:pt idx="94">
                  <c:v>-2.4750000000000032E-4</c:v>
                </c:pt>
                <c:pt idx="95">
                  <c:v>-4.9843800000000111E-4</c:v>
                </c:pt>
                <c:pt idx="96">
                  <c:v>-4.1781300000000039E-4</c:v>
                </c:pt>
                <c:pt idx="97">
                  <c:v>-4.5437500000000534E-4</c:v>
                </c:pt>
                <c:pt idx="98">
                  <c:v>-1.9968800000000434E-4</c:v>
                </c:pt>
                <c:pt idx="99">
                  <c:v>-1.8437499999999981E-4</c:v>
                </c:pt>
                <c:pt idx="100">
                  <c:v>-6.3875000000000021E-4</c:v>
                </c:pt>
                <c:pt idx="101">
                  <c:v>-1.240629999999998E-4</c:v>
                </c:pt>
                <c:pt idx="102">
                  <c:v>-8.3125000000002441E-5</c:v>
                </c:pt>
                <c:pt idx="103">
                  <c:v>-6.8438000000000919E-5</c:v>
                </c:pt>
                <c:pt idx="104">
                  <c:v>-2.4250000000000012E-4</c:v>
                </c:pt>
                <c:pt idx="105">
                  <c:v>-1.9250000000000313E-4</c:v>
                </c:pt>
                <c:pt idx="106">
                  <c:v>-1.4343800000000216E-4</c:v>
                </c:pt>
                <c:pt idx="107">
                  <c:v>-3.3906299999999985E-4</c:v>
                </c:pt>
                <c:pt idx="108">
                  <c:v>-4.5968800000000014E-4</c:v>
                </c:pt>
                <c:pt idx="109">
                  <c:v>-2.3374999999999972E-4</c:v>
                </c:pt>
                <c:pt idx="110">
                  <c:v>-3.8718800000000012E-4</c:v>
                </c:pt>
                <c:pt idx="111">
                  <c:v>-3.7656300000000705E-4</c:v>
                </c:pt>
                <c:pt idx="112">
                  <c:v>-3.1906299999999996E-4</c:v>
                </c:pt>
                <c:pt idx="113">
                  <c:v>-5.0156300000000023E-4</c:v>
                </c:pt>
                <c:pt idx="114">
                  <c:v>-3.8500000000000052E-4</c:v>
                </c:pt>
                <c:pt idx="115">
                  <c:v>-3.187500000000074E-4</c:v>
                </c:pt>
                <c:pt idx="116">
                  <c:v>-5.7437500000001032E-4</c:v>
                </c:pt>
                <c:pt idx="117">
                  <c:v>-3.5031300000000839E-4</c:v>
                </c:pt>
                <c:pt idx="118">
                  <c:v>-5.6812500000000992E-4</c:v>
                </c:pt>
                <c:pt idx="119">
                  <c:v>-2.3468800000000042E-4</c:v>
                </c:pt>
                <c:pt idx="120">
                  <c:v>-4.1687499999999982E-4</c:v>
                </c:pt>
                <c:pt idx="121">
                  <c:v>-5.6906300000000084E-4</c:v>
                </c:pt>
                <c:pt idx="122">
                  <c:v>-3.1250000000000521E-4</c:v>
                </c:pt>
                <c:pt idx="123">
                  <c:v>-4.2218800000000004E-4</c:v>
                </c:pt>
                <c:pt idx="124">
                  <c:v>-4.956250000000119E-4</c:v>
                </c:pt>
                <c:pt idx="125">
                  <c:v>-3.6843800000000809E-4</c:v>
                </c:pt>
                <c:pt idx="126">
                  <c:v>-2.700000000000057E-4</c:v>
                </c:pt>
                <c:pt idx="127">
                  <c:v>-5.8156300000000022E-4</c:v>
                </c:pt>
                <c:pt idx="128">
                  <c:v>-4.5562500000000903E-4</c:v>
                </c:pt>
                <c:pt idx="129">
                  <c:v>-7.5812500000001595E-4</c:v>
                </c:pt>
                <c:pt idx="130">
                  <c:v>-4.1281299999999972E-4</c:v>
                </c:pt>
                <c:pt idx="131">
                  <c:v>-7.4781300000001166E-4</c:v>
                </c:pt>
                <c:pt idx="132">
                  <c:v>-4.8281300000000028E-4</c:v>
                </c:pt>
                <c:pt idx="133">
                  <c:v>-6.2312500000001689E-4</c:v>
                </c:pt>
                <c:pt idx="134">
                  <c:v>-8.1625000000001846E-4</c:v>
                </c:pt>
                <c:pt idx="135">
                  <c:v>-5.5093800000000873E-4</c:v>
                </c:pt>
                <c:pt idx="136">
                  <c:v>-6.8375000000000033E-4</c:v>
                </c:pt>
                <c:pt idx="137">
                  <c:v>-6.5312500000001589E-4</c:v>
                </c:pt>
                <c:pt idx="138">
                  <c:v>-4.4250000000000024E-4</c:v>
                </c:pt>
                <c:pt idx="139">
                  <c:v>-3.9906300000000516E-4</c:v>
                </c:pt>
                <c:pt idx="140">
                  <c:v>-4.8031300000000012E-4</c:v>
                </c:pt>
                <c:pt idx="141">
                  <c:v>-5.228129999999999E-4</c:v>
                </c:pt>
                <c:pt idx="142">
                  <c:v>-6.6781300000000093E-4</c:v>
                </c:pt>
                <c:pt idx="143">
                  <c:v>-1.1503130000000213E-3</c:v>
                </c:pt>
                <c:pt idx="144">
                  <c:v>-5.4312500000001668E-4</c:v>
                </c:pt>
                <c:pt idx="145">
                  <c:v>-4.3781300000000022E-4</c:v>
                </c:pt>
                <c:pt idx="146">
                  <c:v>-6.7812500000001574E-4</c:v>
                </c:pt>
                <c:pt idx="147">
                  <c:v>-5.7281300000000014E-4</c:v>
                </c:pt>
                <c:pt idx="148">
                  <c:v>-7.2437500000001309E-4</c:v>
                </c:pt>
                <c:pt idx="149">
                  <c:v>-7.0250000000000032E-4</c:v>
                </c:pt>
                <c:pt idx="150">
                  <c:v>-6.8718800000000947E-4</c:v>
                </c:pt>
                <c:pt idx="151">
                  <c:v>-6.2468800000000854E-4</c:v>
                </c:pt>
                <c:pt idx="152">
                  <c:v>-5.1875000000000011E-4</c:v>
                </c:pt>
                <c:pt idx="153">
                  <c:v>-7.056250000000118E-4</c:v>
                </c:pt>
                <c:pt idx="154">
                  <c:v>-6.3250000000000101E-4</c:v>
                </c:pt>
                <c:pt idx="155">
                  <c:v>-7.0625000000000028E-4</c:v>
                </c:pt>
                <c:pt idx="156">
                  <c:v>-8.7281300000000006E-4</c:v>
                </c:pt>
                <c:pt idx="157">
                  <c:v>-8.8656300000003105E-4</c:v>
                </c:pt>
                <c:pt idx="158">
                  <c:v>-4.1718800000000014E-4</c:v>
                </c:pt>
                <c:pt idx="159">
                  <c:v>-6.6875000000000029E-4</c:v>
                </c:pt>
                <c:pt idx="160">
                  <c:v>-6.809380000000094E-4</c:v>
                </c:pt>
                <c:pt idx="161">
                  <c:v>-6.5624999999999993E-4</c:v>
                </c:pt>
                <c:pt idx="162">
                  <c:v>-4.7531300000000032E-4</c:v>
                </c:pt>
                <c:pt idx="163">
                  <c:v>-8.8218800000000727E-4</c:v>
                </c:pt>
                <c:pt idx="164">
                  <c:v>-6.4281300000000022E-4</c:v>
                </c:pt>
                <c:pt idx="165">
                  <c:v>-6.2500000000000533E-4</c:v>
                </c:pt>
                <c:pt idx="166">
                  <c:v>-8.5968800000001068E-4</c:v>
                </c:pt>
                <c:pt idx="167">
                  <c:v>-4.4000000000000912E-4</c:v>
                </c:pt>
                <c:pt idx="168">
                  <c:v>-8.1687500000000043E-4</c:v>
                </c:pt>
                <c:pt idx="169">
                  <c:v>-1.0378130000000003E-3</c:v>
                </c:pt>
                <c:pt idx="170">
                  <c:v>-4.4531300000000024E-4</c:v>
                </c:pt>
                <c:pt idx="171">
                  <c:v>-5.7000000000000919E-4</c:v>
                </c:pt>
                <c:pt idx="172">
                  <c:v>-4.8593800000000113E-4</c:v>
                </c:pt>
                <c:pt idx="173">
                  <c:v>-6.7187500000000895E-4</c:v>
                </c:pt>
                <c:pt idx="174">
                  <c:v>-6.4750000000001254E-4</c:v>
                </c:pt>
                <c:pt idx="175">
                  <c:v>-7.496880000000105E-4</c:v>
                </c:pt>
                <c:pt idx="176">
                  <c:v>-7.0343800000000132E-4</c:v>
                </c:pt>
                <c:pt idx="177">
                  <c:v>-7.0593800000000534E-4</c:v>
                </c:pt>
                <c:pt idx="178">
                  <c:v>-7.4218800000000961E-4</c:v>
                </c:pt>
                <c:pt idx="179">
                  <c:v>-5.5937500000000594E-4</c:v>
                </c:pt>
                <c:pt idx="180">
                  <c:v>-6.8781300000000033E-4</c:v>
                </c:pt>
                <c:pt idx="181">
                  <c:v>-6.1281300000000025E-4</c:v>
                </c:pt>
                <c:pt idx="182">
                  <c:v>-4.8093800000000134E-4</c:v>
                </c:pt>
                <c:pt idx="183">
                  <c:v>-1.8906299999999981E-4</c:v>
                </c:pt>
                <c:pt idx="184">
                  <c:v>-3.6906300000000638E-4</c:v>
                </c:pt>
                <c:pt idx="185">
                  <c:v>-5.7031300000000024E-4</c:v>
                </c:pt>
                <c:pt idx="186">
                  <c:v>-3.2843800000000869E-4</c:v>
                </c:pt>
                <c:pt idx="187">
                  <c:v>-7.9281300000000777E-4</c:v>
                </c:pt>
                <c:pt idx="188">
                  <c:v>-4.7187500000000533E-4</c:v>
                </c:pt>
                <c:pt idx="189">
                  <c:v>-3.9218799999999991E-4</c:v>
                </c:pt>
                <c:pt idx="190">
                  <c:v>-1.878130000000036E-4</c:v>
                </c:pt>
                <c:pt idx="191">
                  <c:v>-2.7625000000000484E-4</c:v>
                </c:pt>
                <c:pt idx="192">
                  <c:v>-4.1843800000000009E-4</c:v>
                </c:pt>
                <c:pt idx="193">
                  <c:v>-5.9656300000000123E-4</c:v>
                </c:pt>
                <c:pt idx="194">
                  <c:v>-3.5250000000000542E-4</c:v>
                </c:pt>
                <c:pt idx="195">
                  <c:v>-5.8218800000000019E-4</c:v>
                </c:pt>
                <c:pt idx="196">
                  <c:v>-5.9437500000001243E-4</c:v>
                </c:pt>
                <c:pt idx="197">
                  <c:v>-6.3000000000000133E-4</c:v>
                </c:pt>
                <c:pt idx="198">
                  <c:v>-2.52813000000007E-4</c:v>
                </c:pt>
                <c:pt idx="199">
                  <c:v>-3.1781300000000722E-4</c:v>
                </c:pt>
                <c:pt idx="200">
                  <c:v>-7.0468800000000865E-4</c:v>
                </c:pt>
                <c:pt idx="201">
                  <c:v>-2.9406300000000489E-4</c:v>
                </c:pt>
                <c:pt idx="202">
                  <c:v>-2.1187500000000096E-4</c:v>
                </c:pt>
                <c:pt idx="203">
                  <c:v>-2.7187500000000052E-4</c:v>
                </c:pt>
                <c:pt idx="204">
                  <c:v>-3.0906300000000455E-4</c:v>
                </c:pt>
                <c:pt idx="205">
                  <c:v>-4.1562500000000123E-4</c:v>
                </c:pt>
                <c:pt idx="206">
                  <c:v>-2.5812499999999984E-4</c:v>
                </c:pt>
                <c:pt idx="207">
                  <c:v>-5.9125000000000139E-4</c:v>
                </c:pt>
                <c:pt idx="208">
                  <c:v>-6.2656300000000034E-4</c:v>
                </c:pt>
                <c:pt idx="209">
                  <c:v>-3.7750000000000533E-4</c:v>
                </c:pt>
                <c:pt idx="210">
                  <c:v>-5.228129999999999E-4</c:v>
                </c:pt>
                <c:pt idx="211">
                  <c:v>-4.9343800000000034E-4</c:v>
                </c:pt>
                <c:pt idx="212">
                  <c:v>-4.3437500000000133E-4</c:v>
                </c:pt>
                <c:pt idx="213">
                  <c:v>-7.5531300000000539E-4</c:v>
                </c:pt>
                <c:pt idx="214">
                  <c:v>-5.4718800000001029E-4</c:v>
                </c:pt>
                <c:pt idx="215">
                  <c:v>-5.0406300000000533E-4</c:v>
                </c:pt>
                <c:pt idx="216">
                  <c:v>-6.8249999999999995E-4</c:v>
                </c:pt>
                <c:pt idx="217">
                  <c:v>-3.8875000000000709E-4</c:v>
                </c:pt>
                <c:pt idx="218">
                  <c:v>-6.0687500000000032E-4</c:v>
                </c:pt>
                <c:pt idx="219">
                  <c:v>-2.9156299999999989E-4</c:v>
                </c:pt>
                <c:pt idx="220">
                  <c:v>-5.7437500000001032E-4</c:v>
                </c:pt>
                <c:pt idx="221">
                  <c:v>-6.500000000000094E-4</c:v>
                </c:pt>
                <c:pt idx="222">
                  <c:v>-4.9531300000000102E-4</c:v>
                </c:pt>
                <c:pt idx="223">
                  <c:v>-4.4000000000000912E-4</c:v>
                </c:pt>
                <c:pt idx="224">
                  <c:v>-5.8656300000000012E-4</c:v>
                </c:pt>
                <c:pt idx="225">
                  <c:v>-4.3093800000000034E-4</c:v>
                </c:pt>
                <c:pt idx="226">
                  <c:v>-2.3937500000000011E-4</c:v>
                </c:pt>
                <c:pt idx="227">
                  <c:v>-5.9000000000001044E-4</c:v>
                </c:pt>
                <c:pt idx="228">
                  <c:v>-5.7218800000000093E-4</c:v>
                </c:pt>
                <c:pt idx="229">
                  <c:v>-8.3343800000000026E-4</c:v>
                </c:pt>
                <c:pt idx="230">
                  <c:v>-4.6687500000000028E-4</c:v>
                </c:pt>
                <c:pt idx="231">
                  <c:v>-7.1812500000001259E-4</c:v>
                </c:pt>
                <c:pt idx="232">
                  <c:v>-5.3468800000000039E-4</c:v>
                </c:pt>
                <c:pt idx="233">
                  <c:v>-6.4062500000001521E-4</c:v>
                </c:pt>
                <c:pt idx="234">
                  <c:v>-8.4937500000000746E-4</c:v>
                </c:pt>
                <c:pt idx="235">
                  <c:v>-5.1593800000000029E-4</c:v>
                </c:pt>
                <c:pt idx="236">
                  <c:v>-6.7750000000001294E-4</c:v>
                </c:pt>
                <c:pt idx="237">
                  <c:v>-7.1000000000000034E-4</c:v>
                </c:pt>
                <c:pt idx="238">
                  <c:v>-4.384380000000002E-4</c:v>
                </c:pt>
                <c:pt idx="239">
                  <c:v>-3.4281300000000762E-4</c:v>
                </c:pt>
                <c:pt idx="240">
                  <c:v>-4.0593800000000114E-4</c:v>
                </c:pt>
                <c:pt idx="241">
                  <c:v>-5.6218799999999992E-4</c:v>
                </c:pt>
                <c:pt idx="242">
                  <c:v>-6.6843800000000037E-4</c:v>
                </c:pt>
                <c:pt idx="243">
                  <c:v>-1.1409380000000021E-3</c:v>
                </c:pt>
                <c:pt idx="244">
                  <c:v>-4.6187499999999994E-4</c:v>
                </c:pt>
                <c:pt idx="245">
                  <c:v>-3.6937500000000615E-4</c:v>
                </c:pt>
                <c:pt idx="246">
                  <c:v>-5.5562500000000934E-4</c:v>
                </c:pt>
                <c:pt idx="247">
                  <c:v>-5.228129999999999E-4</c:v>
                </c:pt>
                <c:pt idx="248">
                  <c:v>-6.1843799999999991E-4</c:v>
                </c:pt>
                <c:pt idx="249">
                  <c:v>-4.1281299999999972E-4</c:v>
                </c:pt>
                <c:pt idx="250">
                  <c:v>-5.5062500000001096E-4</c:v>
                </c:pt>
                <c:pt idx="251">
                  <c:v>-5.2062500000001294E-4</c:v>
                </c:pt>
                <c:pt idx="252">
                  <c:v>-4.7249999999999983E-4</c:v>
                </c:pt>
                <c:pt idx="253">
                  <c:v>-6.2218800000000138E-4</c:v>
                </c:pt>
                <c:pt idx="254">
                  <c:v>-4.8687500000000033E-4</c:v>
                </c:pt>
                <c:pt idx="255">
                  <c:v>-5.3687500000000003E-4</c:v>
                </c:pt>
                <c:pt idx="256">
                  <c:v>-7.1968800000000023E-4</c:v>
                </c:pt>
                <c:pt idx="257">
                  <c:v>-6.2875000000000094E-4</c:v>
                </c:pt>
                <c:pt idx="258">
                  <c:v>-2.5468800000000042E-4</c:v>
                </c:pt>
                <c:pt idx="259">
                  <c:v>-5.2125000000000001E-4</c:v>
                </c:pt>
                <c:pt idx="260">
                  <c:v>-4.3687500000000003E-4</c:v>
                </c:pt>
                <c:pt idx="261">
                  <c:v>-4.5375000000000032E-4</c:v>
                </c:pt>
                <c:pt idx="262">
                  <c:v>-2.9750000000000002E-4</c:v>
                </c:pt>
                <c:pt idx="263">
                  <c:v>-6.2812500000001604E-4</c:v>
                </c:pt>
                <c:pt idx="264">
                  <c:v>-4.1125000000000016E-4</c:v>
                </c:pt>
                <c:pt idx="265">
                  <c:v>-5.0968800000000033E-4</c:v>
                </c:pt>
                <c:pt idx="266">
                  <c:v>-7.1500000000000122E-4</c:v>
                </c:pt>
                <c:pt idx="267">
                  <c:v>-2.7406300000000619E-4</c:v>
                </c:pt>
                <c:pt idx="268">
                  <c:v>-6.2656300000000034E-4</c:v>
                </c:pt>
                <c:pt idx="269">
                  <c:v>-7.9343800000001078E-4</c:v>
                </c:pt>
                <c:pt idx="270">
                  <c:v>-2.6187499999999996E-4</c:v>
                </c:pt>
                <c:pt idx="271">
                  <c:v>-3.9906300000000516E-4</c:v>
                </c:pt>
                <c:pt idx="272">
                  <c:v>-3.8625000000000497E-4</c:v>
                </c:pt>
                <c:pt idx="273">
                  <c:v>-4.9343800000000034E-4</c:v>
                </c:pt>
                <c:pt idx="274">
                  <c:v>-4.6312500000000964E-4</c:v>
                </c:pt>
                <c:pt idx="275">
                  <c:v>-6.5468800000000114E-4</c:v>
                </c:pt>
                <c:pt idx="276">
                  <c:v>-6.2312500000001689E-4</c:v>
                </c:pt>
                <c:pt idx="277">
                  <c:v>-5.0593800000000113E-4</c:v>
                </c:pt>
                <c:pt idx="278">
                  <c:v>-6.165630000000002E-4</c:v>
                </c:pt>
                <c:pt idx="279">
                  <c:v>-4.6062500000000134E-4</c:v>
                </c:pt>
                <c:pt idx="280">
                  <c:v>-6.1281300000000025E-4</c:v>
                </c:pt>
                <c:pt idx="281">
                  <c:v>-6.3312500000001389E-4</c:v>
                </c:pt>
                <c:pt idx="282">
                  <c:v>-3.4625000000000481E-4</c:v>
                </c:pt>
                <c:pt idx="283">
                  <c:v>-1.3062499999999985E-4</c:v>
                </c:pt>
                <c:pt idx="284">
                  <c:v>-3.593750000000059E-4</c:v>
                </c:pt>
                <c:pt idx="285">
                  <c:v>-5.315630000000003E-4</c:v>
                </c:pt>
                <c:pt idx="286">
                  <c:v>-2.8843800000000587E-4</c:v>
                </c:pt>
                <c:pt idx="287">
                  <c:v>-7.0093800000001032E-4</c:v>
                </c:pt>
                <c:pt idx="288">
                  <c:v>-4.3437500000000133E-4</c:v>
                </c:pt>
                <c:pt idx="289">
                  <c:v>-3.8031300000000842E-4</c:v>
                </c:pt>
                <c:pt idx="290">
                  <c:v>-2.0843800000000591E-4</c:v>
                </c:pt>
                <c:pt idx="291">
                  <c:v>-3.7125000000000515E-4</c:v>
                </c:pt>
                <c:pt idx="292">
                  <c:v>-3.9875000000000761E-4</c:v>
                </c:pt>
                <c:pt idx="293">
                  <c:v>-5.6468799999999993E-4</c:v>
                </c:pt>
                <c:pt idx="294">
                  <c:v>-4.5125000000000032E-4</c:v>
                </c:pt>
                <c:pt idx="295">
                  <c:v>-7.0843800000000014E-4</c:v>
                </c:pt>
                <c:pt idx="296">
                  <c:v>-7.187500000000002E-4</c:v>
                </c:pt>
                <c:pt idx="297">
                  <c:v>-7.2187500000000994E-4</c:v>
                </c:pt>
                <c:pt idx="298">
                  <c:v>-3.8625000000000497E-4</c:v>
                </c:pt>
                <c:pt idx="299">
                  <c:v>-5.2875000000000003E-4</c:v>
                </c:pt>
                <c:pt idx="300">
                  <c:v>-8.7531300000000766E-4</c:v>
                </c:pt>
                <c:pt idx="301">
                  <c:v>-3.8718800000000012E-4</c:v>
                </c:pt>
                <c:pt idx="302">
                  <c:v>-3.8562499999999968E-4</c:v>
                </c:pt>
                <c:pt idx="303">
                  <c:v>-3.2687500000000658E-4</c:v>
                </c:pt>
                <c:pt idx="304">
                  <c:v>-4.7156300000000123E-4</c:v>
                </c:pt>
                <c:pt idx="305">
                  <c:v>-5.3249999999999999E-4</c:v>
                </c:pt>
                <c:pt idx="306">
                  <c:v>-4.6906300000000014E-4</c:v>
                </c:pt>
                <c:pt idx="307">
                  <c:v>-7.2843800000000594E-4</c:v>
                </c:pt>
                <c:pt idx="308">
                  <c:v>-8.6625000000001848E-4</c:v>
                </c:pt>
                <c:pt idx="309">
                  <c:v>-5.6750000000000192E-4</c:v>
                </c:pt>
                <c:pt idx="310">
                  <c:v>-7.3062500000001349E-4</c:v>
                </c:pt>
                <c:pt idx="311">
                  <c:v>-6.8906300000000852E-4</c:v>
                </c:pt>
                <c:pt idx="312">
                  <c:v>-6.1718800000000104E-4</c:v>
                </c:pt>
                <c:pt idx="313">
                  <c:v>-9.0218800000000027E-4</c:v>
                </c:pt>
                <c:pt idx="314">
                  <c:v>-7.5812500000001595E-4</c:v>
                </c:pt>
                <c:pt idx="315">
                  <c:v>-6.3093800000000124E-4</c:v>
                </c:pt>
                <c:pt idx="316">
                  <c:v>-8.5718800000000265E-4</c:v>
                </c:pt>
                <c:pt idx="317">
                  <c:v>-6.0593800000000887E-4</c:v>
                </c:pt>
                <c:pt idx="318">
                  <c:v>-8.4812500000000025E-4</c:v>
                </c:pt>
                <c:pt idx="319">
                  <c:v>-4.8812500000001004E-4</c:v>
                </c:pt>
                <c:pt idx="320">
                  <c:v>-7.2156300000000969E-4</c:v>
                </c:pt>
                <c:pt idx="321">
                  <c:v>-8.9281300000000066E-4</c:v>
                </c:pt>
                <c:pt idx="322">
                  <c:v>-5.7187500000000532E-4</c:v>
                </c:pt>
                <c:pt idx="323">
                  <c:v>-5.2468800000000123E-4</c:v>
                </c:pt>
                <c:pt idx="324">
                  <c:v>-6.7593800000001025E-4</c:v>
                </c:pt>
                <c:pt idx="325">
                  <c:v>-6.1468800000000039E-4</c:v>
                </c:pt>
                <c:pt idx="326">
                  <c:v>-4.3687500000000003E-4</c:v>
                </c:pt>
                <c:pt idx="327">
                  <c:v>-7.9812500000001931E-4</c:v>
                </c:pt>
                <c:pt idx="328">
                  <c:v>-6.2625000000000029E-4</c:v>
                </c:pt>
                <c:pt idx="329">
                  <c:v>-9.8625000000002834E-4</c:v>
                </c:pt>
                <c:pt idx="330">
                  <c:v>-6.1593800000000023E-4</c:v>
                </c:pt>
                <c:pt idx="331">
                  <c:v>-8.5062500000000047E-4</c:v>
                </c:pt>
                <c:pt idx="332">
                  <c:v>-6.809380000000094E-4</c:v>
                </c:pt>
                <c:pt idx="333">
                  <c:v>-7.1249999999999959E-4</c:v>
                </c:pt>
                <c:pt idx="334">
                  <c:v>-9.4281300000000046E-4</c:v>
                </c:pt>
                <c:pt idx="335">
                  <c:v>-6.9187500000001052E-4</c:v>
                </c:pt>
                <c:pt idx="336">
                  <c:v>-7.4093800000001465E-4</c:v>
                </c:pt>
                <c:pt idx="337">
                  <c:v>-7.4062500000001709E-4</c:v>
                </c:pt>
                <c:pt idx="338">
                  <c:v>-4.9375000000000113E-4</c:v>
                </c:pt>
                <c:pt idx="339">
                  <c:v>-4.4625000000000003E-4</c:v>
                </c:pt>
                <c:pt idx="340">
                  <c:v>-5.1249999999999972E-4</c:v>
                </c:pt>
                <c:pt idx="341">
                  <c:v>-5.5937500000000594E-4</c:v>
                </c:pt>
                <c:pt idx="342">
                  <c:v>-7.5843800000000114E-4</c:v>
                </c:pt>
                <c:pt idx="343">
                  <c:v>-1.1668750000000203E-3</c:v>
                </c:pt>
                <c:pt idx="344">
                  <c:v>-6.6093800000000132E-4</c:v>
                </c:pt>
                <c:pt idx="345">
                  <c:v>-3.9531300000000743E-4</c:v>
                </c:pt>
                <c:pt idx="346">
                  <c:v>-7.0375000000000114E-4</c:v>
                </c:pt>
                <c:pt idx="347">
                  <c:v>-6.1062500000000938E-4</c:v>
                </c:pt>
                <c:pt idx="348">
                  <c:v>-6.5437500000000977E-4</c:v>
                </c:pt>
                <c:pt idx="349">
                  <c:v>-5.9937500000001038E-4</c:v>
                </c:pt>
                <c:pt idx="350">
                  <c:v>-5.9031300000000854E-4</c:v>
                </c:pt>
                <c:pt idx="351">
                  <c:v>-6.2281299999999984E-4</c:v>
                </c:pt>
                <c:pt idx="352">
                  <c:v>-5.6437500000000183E-4</c:v>
                </c:pt>
                <c:pt idx="353">
                  <c:v>-6.8156300000000113E-4</c:v>
                </c:pt>
                <c:pt idx="354">
                  <c:v>-5.8687499999999994E-4</c:v>
                </c:pt>
                <c:pt idx="355">
                  <c:v>-6.7531300000000193E-4</c:v>
                </c:pt>
                <c:pt idx="356">
                  <c:v>-8.0718800000000067E-4</c:v>
                </c:pt>
                <c:pt idx="357">
                  <c:v>-7.6062500000001194E-4</c:v>
                </c:pt>
                <c:pt idx="358">
                  <c:v>-3.0468800000000012E-4</c:v>
                </c:pt>
                <c:pt idx="359">
                  <c:v>-6.8343800000000138E-4</c:v>
                </c:pt>
                <c:pt idx="360">
                  <c:v>-5.8656300000000012E-4</c:v>
                </c:pt>
                <c:pt idx="361">
                  <c:v>-6.2687500000000124E-4</c:v>
                </c:pt>
                <c:pt idx="362">
                  <c:v>-4.4906300000000882E-4</c:v>
                </c:pt>
                <c:pt idx="363">
                  <c:v>-8.912500000000192E-4</c:v>
                </c:pt>
                <c:pt idx="364">
                  <c:v>-6.0468800000000123E-4</c:v>
                </c:pt>
                <c:pt idx="365">
                  <c:v>-6.9343800000000954E-4</c:v>
                </c:pt>
                <c:pt idx="366">
                  <c:v>-9.4562500000001611E-4</c:v>
                </c:pt>
                <c:pt idx="367">
                  <c:v>-4.0437500000000705E-4</c:v>
                </c:pt>
                <c:pt idx="368">
                  <c:v>-8.5843800000000065E-4</c:v>
                </c:pt>
                <c:pt idx="369">
                  <c:v>-1.0550000000000021E-3</c:v>
                </c:pt>
                <c:pt idx="370">
                  <c:v>-4.9249999999999988E-4</c:v>
                </c:pt>
                <c:pt idx="371">
                  <c:v>-6.5250000000000084E-4</c:v>
                </c:pt>
                <c:pt idx="372">
                  <c:v>-6.0687500000000032E-4</c:v>
                </c:pt>
                <c:pt idx="373">
                  <c:v>-7.55938000000011E-4</c:v>
                </c:pt>
                <c:pt idx="374">
                  <c:v>-7.3937500000000901E-4</c:v>
                </c:pt>
                <c:pt idx="375">
                  <c:v>-9.2781300000000042E-4</c:v>
                </c:pt>
                <c:pt idx="376">
                  <c:v>-8.8531300000002265E-4</c:v>
                </c:pt>
                <c:pt idx="377">
                  <c:v>-9.0812500000000008E-4</c:v>
                </c:pt>
                <c:pt idx="378">
                  <c:v>-9.3156300000002694E-4</c:v>
                </c:pt>
                <c:pt idx="379">
                  <c:v>-6.8156300000000113E-4</c:v>
                </c:pt>
                <c:pt idx="380">
                  <c:v>-8.9937500000000748E-4</c:v>
                </c:pt>
                <c:pt idx="381">
                  <c:v>-8.6781300000000026E-4</c:v>
                </c:pt>
                <c:pt idx="382">
                  <c:v>-6.3937500000000593E-4</c:v>
                </c:pt>
                <c:pt idx="383">
                  <c:v>-5.5406300000000134E-4</c:v>
                </c:pt>
                <c:pt idx="384">
                  <c:v>-6.8718800000000947E-4</c:v>
                </c:pt>
                <c:pt idx="385">
                  <c:v>-9.0187500000000022E-4</c:v>
                </c:pt>
                <c:pt idx="386">
                  <c:v>-6.1562500000000842E-4</c:v>
                </c:pt>
                <c:pt idx="387">
                  <c:v>-1.1468750000000185E-3</c:v>
                </c:pt>
                <c:pt idx="388">
                  <c:v>-7.9625000000000594E-4</c:v>
                </c:pt>
                <c:pt idx="389">
                  <c:v>-8.1125000000001248E-4</c:v>
                </c:pt>
                <c:pt idx="390">
                  <c:v>-5.8750000000000132E-4</c:v>
                </c:pt>
                <c:pt idx="391">
                  <c:v>-7.6031300000000139E-4</c:v>
                </c:pt>
                <c:pt idx="392">
                  <c:v>-8.8343800000000028E-4</c:v>
                </c:pt>
                <c:pt idx="393">
                  <c:v>-9.7000000000000048E-4</c:v>
                </c:pt>
                <c:pt idx="394">
                  <c:v>-7.450000000000116E-4</c:v>
                </c:pt>
                <c:pt idx="395">
                  <c:v>-9.8218800000000298E-4</c:v>
                </c:pt>
                <c:pt idx="396">
                  <c:v>-9.6656300000002541E-4</c:v>
                </c:pt>
                <c:pt idx="397">
                  <c:v>-9.6125000000001678E-4</c:v>
                </c:pt>
                <c:pt idx="398">
                  <c:v>-8.018750000000004E-4</c:v>
                </c:pt>
                <c:pt idx="399">
                  <c:v>-8.3687500000000266E-4</c:v>
                </c:pt>
                <c:pt idx="400">
                  <c:v>-1.1503130000000213E-3</c:v>
                </c:pt>
                <c:pt idx="401">
                  <c:v>-6.8125000000000011E-4</c:v>
                </c:pt>
                <c:pt idx="402">
                  <c:v>-6.6718800000000833E-4</c:v>
                </c:pt>
                <c:pt idx="403">
                  <c:v>-7.3468800000000124E-4</c:v>
                </c:pt>
                <c:pt idx="404">
                  <c:v>-7.6968800000000014E-4</c:v>
                </c:pt>
                <c:pt idx="405">
                  <c:v>-8.2875000000000028E-4</c:v>
                </c:pt>
                <c:pt idx="406">
                  <c:v>-6.8031300000000032E-4</c:v>
                </c:pt>
                <c:pt idx="407">
                  <c:v>-8.9593800000001777E-4</c:v>
                </c:pt>
                <c:pt idx="408">
                  <c:v>-1.0456249999999958E-3</c:v>
                </c:pt>
                <c:pt idx="409">
                  <c:v>-7.3437500000000965E-4</c:v>
                </c:pt>
                <c:pt idx="410">
                  <c:v>-8.4968800000001607E-4</c:v>
                </c:pt>
                <c:pt idx="411">
                  <c:v>-8.2781300000000027E-4</c:v>
                </c:pt>
                <c:pt idx="412">
                  <c:v>-6.7812500000001574E-4</c:v>
                </c:pt>
                <c:pt idx="413">
                  <c:v>-1.0456249999999958E-3</c:v>
                </c:pt>
                <c:pt idx="414">
                  <c:v>-7.6218800000000012E-4</c:v>
                </c:pt>
                <c:pt idx="415">
                  <c:v>-7.6593800000000832E-4</c:v>
                </c:pt>
                <c:pt idx="416">
                  <c:v>-8.7562500000000064E-4</c:v>
                </c:pt>
                <c:pt idx="417">
                  <c:v>-7.1031300000000039E-4</c:v>
                </c:pt>
                <c:pt idx="418">
                  <c:v>-8.1062500000000026E-4</c:v>
                </c:pt>
                <c:pt idx="419">
                  <c:v>-5.3187500000000023E-4</c:v>
                </c:pt>
                <c:pt idx="420">
                  <c:v>-6.2500000000000533E-4</c:v>
                </c:pt>
                <c:pt idx="421">
                  <c:v>-8.8375000000000747E-4</c:v>
                </c:pt>
                <c:pt idx="422">
                  <c:v>-5.7406300000000952E-4</c:v>
                </c:pt>
                <c:pt idx="423">
                  <c:v>-5.7156300000000594E-4</c:v>
                </c:pt>
                <c:pt idx="424">
                  <c:v>-6.3781300000000183E-4</c:v>
                </c:pt>
                <c:pt idx="425">
                  <c:v>-5.315630000000003E-4</c:v>
                </c:pt>
                <c:pt idx="426">
                  <c:v>-3.5843800000000763E-4</c:v>
                </c:pt>
                <c:pt idx="427">
                  <c:v>-5.6062500000000133E-4</c:v>
                </c:pt>
                <c:pt idx="428">
                  <c:v>-5.0187500000000004E-4</c:v>
                </c:pt>
                <c:pt idx="429">
                  <c:v>-7.5281300000000083E-4</c:v>
                </c:pt>
                <c:pt idx="430">
                  <c:v>-4.0875000000000031E-4</c:v>
                </c:pt>
                <c:pt idx="431">
                  <c:v>-7.6156300000000123E-4</c:v>
                </c:pt>
                <c:pt idx="432">
                  <c:v>-4.2718800000000814E-4</c:v>
                </c:pt>
                <c:pt idx="433">
                  <c:v>-6.271880000000105E-4</c:v>
                </c:pt>
                <c:pt idx="434">
                  <c:v>-7.315630000000082E-4</c:v>
                </c:pt>
                <c:pt idx="435">
                  <c:v>-3.47813000000006E-4</c:v>
                </c:pt>
                <c:pt idx="436">
                  <c:v>-5.4875000000000139E-4</c:v>
                </c:pt>
                <c:pt idx="437">
                  <c:v>-5.5656300000000102E-4</c:v>
                </c:pt>
                <c:pt idx="438">
                  <c:v>-3.4031300000000831E-4</c:v>
                </c:pt>
                <c:pt idx="439">
                  <c:v>-2.3843800000000447E-4</c:v>
                </c:pt>
                <c:pt idx="440">
                  <c:v>-2.6437500000000565E-4</c:v>
                </c:pt>
                <c:pt idx="441">
                  <c:v>-3.134380000000061E-4</c:v>
                </c:pt>
                <c:pt idx="442">
                  <c:v>-4.6281300000000018E-4</c:v>
                </c:pt>
                <c:pt idx="443">
                  <c:v>-9.4625000000002595E-4</c:v>
                </c:pt>
                <c:pt idx="444">
                  <c:v>-2.5781300000000582E-4</c:v>
                </c:pt>
                <c:pt idx="445">
                  <c:v>-1.9750000000000315E-4</c:v>
                </c:pt>
                <c:pt idx="446">
                  <c:v>-4.4218800000000113E-4</c:v>
                </c:pt>
                <c:pt idx="447">
                  <c:v>-2.5250000000000012E-4</c:v>
                </c:pt>
                <c:pt idx="448">
                  <c:v>-4.7625000000000011E-4</c:v>
                </c:pt>
                <c:pt idx="449">
                  <c:v>-3.9187499999999986E-4</c:v>
                </c:pt>
                <c:pt idx="450">
                  <c:v>-3.8343800000000477E-4</c:v>
                </c:pt>
                <c:pt idx="451">
                  <c:v>-3.3687500000000503E-4</c:v>
                </c:pt>
                <c:pt idx="452">
                  <c:v>-2.850000000000001E-4</c:v>
                </c:pt>
                <c:pt idx="453">
                  <c:v>-4.0968800000000012E-4</c:v>
                </c:pt>
                <c:pt idx="454">
                  <c:v>-2.9312499999999998E-4</c:v>
                </c:pt>
                <c:pt idx="455">
                  <c:v>-2.8375000000000096E-4</c:v>
                </c:pt>
                <c:pt idx="456">
                  <c:v>-5.2062500000001294E-4</c:v>
                </c:pt>
                <c:pt idx="457">
                  <c:v>-4.9968800000000193E-4</c:v>
                </c:pt>
                <c:pt idx="458">
                  <c:v>-4.4688000000000959E-5</c:v>
                </c:pt>
                <c:pt idx="459">
                  <c:v>-3.6562499999999979E-4</c:v>
                </c:pt>
                <c:pt idx="460">
                  <c:v>-3.7093800000000837E-4</c:v>
                </c:pt>
                <c:pt idx="461">
                  <c:v>-3.0281300000000751E-4</c:v>
                </c:pt>
                <c:pt idx="462">
                  <c:v>-1.9000000000000386E-4</c:v>
                </c:pt>
                <c:pt idx="463">
                  <c:v>-5.8031299999999994E-4</c:v>
                </c:pt>
                <c:pt idx="464">
                  <c:v>-2.5687500000000488E-4</c:v>
                </c:pt>
                <c:pt idx="465">
                  <c:v>-4.3375000000000011E-4</c:v>
                </c:pt>
                <c:pt idx="466">
                  <c:v>-6.481250000000175E-4</c:v>
                </c:pt>
                <c:pt idx="467">
                  <c:v>-1.5843800000000347E-4</c:v>
                </c:pt>
                <c:pt idx="468">
                  <c:v>-5.2343800000000031E-4</c:v>
                </c:pt>
                <c:pt idx="469">
                  <c:v>-7.8031300000000123E-4</c:v>
                </c:pt>
                <c:pt idx="470">
                  <c:v>-1.3656300000000041E-4</c:v>
                </c:pt>
                <c:pt idx="471">
                  <c:v>-3.3750000000000045E-4</c:v>
                </c:pt>
                <c:pt idx="472">
                  <c:v>-2.9187499999999971E-4</c:v>
                </c:pt>
                <c:pt idx="473">
                  <c:v>-4.5281299999999983E-4</c:v>
                </c:pt>
                <c:pt idx="474">
                  <c:v>-3.8875000000000709E-4</c:v>
                </c:pt>
                <c:pt idx="475">
                  <c:v>-5.5468800000000023E-4</c:v>
                </c:pt>
                <c:pt idx="476">
                  <c:v>-5.4000000000000911E-4</c:v>
                </c:pt>
                <c:pt idx="477">
                  <c:v>-5.1749999999999973E-4</c:v>
                </c:pt>
                <c:pt idx="478">
                  <c:v>-6.0468800000000123E-4</c:v>
                </c:pt>
                <c:pt idx="479">
                  <c:v>-4.4093800000000963E-4</c:v>
                </c:pt>
                <c:pt idx="480">
                  <c:v>-5.5749999999999984E-4</c:v>
                </c:pt>
                <c:pt idx="481">
                  <c:v>-6.0625000000000002E-4</c:v>
                </c:pt>
                <c:pt idx="482">
                  <c:v>-4.1062500000000533E-4</c:v>
                </c:pt>
                <c:pt idx="483">
                  <c:v>-1.9406300000000389E-4</c:v>
                </c:pt>
                <c:pt idx="484">
                  <c:v>-3.8656300000000562E-4</c:v>
                </c:pt>
                <c:pt idx="485">
                  <c:v>-5.1437500000000094E-4</c:v>
                </c:pt>
                <c:pt idx="486">
                  <c:v>-3.4093800000000525E-4</c:v>
                </c:pt>
                <c:pt idx="487">
                  <c:v>-7.7937500000001183E-4</c:v>
                </c:pt>
                <c:pt idx="488">
                  <c:v>-4.781250000000137E-4</c:v>
                </c:pt>
                <c:pt idx="489">
                  <c:v>-4.0062500000000894E-4</c:v>
                </c:pt>
                <c:pt idx="490">
                  <c:v>-2.2875000000000689E-4</c:v>
                </c:pt>
                <c:pt idx="491">
                  <c:v>-4.3500000000000022E-4</c:v>
                </c:pt>
                <c:pt idx="492">
                  <c:v>-4.7562500000001065E-4</c:v>
                </c:pt>
                <c:pt idx="493">
                  <c:v>-6.3343800000000092E-4</c:v>
                </c:pt>
                <c:pt idx="494">
                  <c:v>-4.6062500000000134E-4</c:v>
                </c:pt>
                <c:pt idx="495">
                  <c:v>-6.8687500000000183E-4</c:v>
                </c:pt>
                <c:pt idx="496">
                  <c:v>-7.7156300000001113E-4</c:v>
                </c:pt>
                <c:pt idx="497">
                  <c:v>-7.7156300000001113E-4</c:v>
                </c:pt>
                <c:pt idx="498">
                  <c:v>-5.1000000000000004E-4</c:v>
                </c:pt>
                <c:pt idx="499">
                  <c:v>-4.9625000000000027E-4</c:v>
                </c:pt>
                <c:pt idx="500">
                  <c:v>-9.8031300000001888E-4</c:v>
                </c:pt>
                <c:pt idx="501">
                  <c:v>-4.4093800000000963E-4</c:v>
                </c:pt>
                <c:pt idx="502">
                  <c:v>-3.9718799999999976E-4</c:v>
                </c:pt>
                <c:pt idx="503">
                  <c:v>-4.5156300000000112E-4</c:v>
                </c:pt>
                <c:pt idx="504">
                  <c:v>-5.4343800000000123E-4</c:v>
                </c:pt>
                <c:pt idx="505">
                  <c:v>-4.9750000000000954E-4</c:v>
                </c:pt>
                <c:pt idx="506">
                  <c:v>-5.0000000000000034E-4</c:v>
                </c:pt>
                <c:pt idx="507">
                  <c:v>-7.7562500000001545E-4</c:v>
                </c:pt>
                <c:pt idx="508">
                  <c:v>-8.2750000000000748E-4</c:v>
                </c:pt>
                <c:pt idx="509">
                  <c:v>-6.4593800000001158E-4</c:v>
                </c:pt>
                <c:pt idx="510">
                  <c:v>-6.7906300000000991E-4</c:v>
                </c:pt>
                <c:pt idx="511">
                  <c:v>-7.4156300000001126E-4</c:v>
                </c:pt>
                <c:pt idx="512">
                  <c:v>-6.0406300000000949E-4</c:v>
                </c:pt>
                <c:pt idx="513">
                  <c:v>-8.8906300000001935E-4</c:v>
                </c:pt>
                <c:pt idx="514">
                  <c:v>-7.6562500000001E-4</c:v>
                </c:pt>
                <c:pt idx="515">
                  <c:v>-7.1562500000000998E-4</c:v>
                </c:pt>
                <c:pt idx="516">
                  <c:v>-8.7625000000001753E-4</c:v>
                </c:pt>
                <c:pt idx="517">
                  <c:v>-6.8218800000000024E-4</c:v>
                </c:pt>
                <c:pt idx="518">
                  <c:v>-8.4718800000001227E-4</c:v>
                </c:pt>
                <c:pt idx="519">
                  <c:v>-5.6062500000000133E-4</c:v>
                </c:pt>
                <c:pt idx="520">
                  <c:v>-7.9906300000001391E-4</c:v>
                </c:pt>
                <c:pt idx="521">
                  <c:v>-9.3312500000000025E-4</c:v>
                </c:pt>
                <c:pt idx="522">
                  <c:v>-6.2187500000000133E-4</c:v>
                </c:pt>
                <c:pt idx="523">
                  <c:v>-7.5500000000000534E-4</c:v>
                </c:pt>
                <c:pt idx="524">
                  <c:v>-8.2437500000000002E-4</c:v>
                </c:pt>
                <c:pt idx="525">
                  <c:v>-7.1093800000000134E-4</c:v>
                </c:pt>
                <c:pt idx="526">
                  <c:v>-6.7187500000000895E-4</c:v>
                </c:pt>
                <c:pt idx="527">
                  <c:v>-8.6375000000000026E-4</c:v>
                </c:pt>
                <c:pt idx="528">
                  <c:v>-7.2843800000000594E-4</c:v>
                </c:pt>
                <c:pt idx="529">
                  <c:v>-1.0575000000000003E-3</c:v>
                </c:pt>
                <c:pt idx="530">
                  <c:v>-7.759380000000129E-4</c:v>
                </c:pt>
                <c:pt idx="531">
                  <c:v>-1.0403130000000021E-3</c:v>
                </c:pt>
                <c:pt idx="532">
                  <c:v>-7.506250000000143E-4</c:v>
                </c:pt>
                <c:pt idx="533">
                  <c:v>-9.2718800000000066E-4</c:v>
                </c:pt>
                <c:pt idx="534">
                  <c:v>-1.0753130000000001E-3</c:v>
                </c:pt>
                <c:pt idx="535">
                  <c:v>-7.4468800000001135E-4</c:v>
                </c:pt>
                <c:pt idx="536">
                  <c:v>-8.8843800000000268E-4</c:v>
                </c:pt>
                <c:pt idx="537">
                  <c:v>-8.9031300000001268E-4</c:v>
                </c:pt>
                <c:pt idx="538">
                  <c:v>-6.6218800000000019E-4</c:v>
                </c:pt>
                <c:pt idx="539">
                  <c:v>-6.6437500000000134E-4</c:v>
                </c:pt>
                <c:pt idx="540">
                  <c:v>-7.315630000000082E-4</c:v>
                </c:pt>
                <c:pt idx="541">
                  <c:v>-7.7406300000001428E-4</c:v>
                </c:pt>
                <c:pt idx="542">
                  <c:v>-9.3687500000001246E-4</c:v>
                </c:pt>
                <c:pt idx="543">
                  <c:v>-1.3437500000000081E-3</c:v>
                </c:pt>
                <c:pt idx="544">
                  <c:v>-7.506250000000143E-4</c:v>
                </c:pt>
                <c:pt idx="545">
                  <c:v>-6.2656300000000034E-4</c:v>
                </c:pt>
                <c:pt idx="546">
                  <c:v>-8.5156300000001914E-4</c:v>
                </c:pt>
                <c:pt idx="547">
                  <c:v>-7.6875000000000034E-4</c:v>
                </c:pt>
                <c:pt idx="548">
                  <c:v>-8.4125000000001809E-4</c:v>
                </c:pt>
                <c:pt idx="549">
                  <c:v>-8.1750000000000767E-4</c:v>
                </c:pt>
                <c:pt idx="550">
                  <c:v>-8.1000000000000028E-4</c:v>
                </c:pt>
                <c:pt idx="551">
                  <c:v>-8.7031300000000244E-4</c:v>
                </c:pt>
                <c:pt idx="552">
                  <c:v>-7.3718800000000982E-4</c:v>
                </c:pt>
                <c:pt idx="553">
                  <c:v>-9.1406300000000228E-4</c:v>
                </c:pt>
                <c:pt idx="554">
                  <c:v>-7.9093800000001511E-4</c:v>
                </c:pt>
                <c:pt idx="555">
                  <c:v>-8.5375000000000067E-4</c:v>
                </c:pt>
                <c:pt idx="556">
                  <c:v>-9.5406300000000748E-4</c:v>
                </c:pt>
                <c:pt idx="557">
                  <c:v>-1.0493750000000021E-3</c:v>
                </c:pt>
                <c:pt idx="558">
                  <c:v>-5.5968800000000013E-4</c:v>
                </c:pt>
                <c:pt idx="559">
                  <c:v>-8.2937500000000025E-4</c:v>
                </c:pt>
                <c:pt idx="560">
                  <c:v>-7.6718800000000534E-4</c:v>
                </c:pt>
                <c:pt idx="561">
                  <c:v>-7.5843800000000114E-4</c:v>
                </c:pt>
                <c:pt idx="562">
                  <c:v>-5.8781300000000094E-4</c:v>
                </c:pt>
                <c:pt idx="563">
                  <c:v>-1.0781250000000001E-3</c:v>
                </c:pt>
                <c:pt idx="564">
                  <c:v>-7.2906300000001199E-4</c:v>
                </c:pt>
                <c:pt idx="565">
                  <c:v>-9.3156300000002694E-4</c:v>
                </c:pt>
                <c:pt idx="566">
                  <c:v>-1.0068750000000021E-3</c:v>
                </c:pt>
                <c:pt idx="567">
                  <c:v>-5.0812500000001117E-4</c:v>
                </c:pt>
                <c:pt idx="568">
                  <c:v>-9.5968800000001268E-4</c:v>
                </c:pt>
                <c:pt idx="569">
                  <c:v>-1.1284380000000141E-3</c:v>
                </c:pt>
                <c:pt idx="570">
                  <c:v>-5.6937500000000022E-4</c:v>
                </c:pt>
                <c:pt idx="571">
                  <c:v>-6.328130000000003E-4</c:v>
                </c:pt>
                <c:pt idx="572">
                  <c:v>-6.4906300000001124E-4</c:v>
                </c:pt>
                <c:pt idx="573">
                  <c:v>-8.3531300000002241E-4</c:v>
                </c:pt>
                <c:pt idx="574">
                  <c:v>-8.0031300000000746E-4</c:v>
                </c:pt>
                <c:pt idx="575">
                  <c:v>-7.8687500000000122E-4</c:v>
                </c:pt>
                <c:pt idx="576">
                  <c:v>-8.2031300000000047E-4</c:v>
                </c:pt>
                <c:pt idx="577">
                  <c:v>-8.6218800000000006E-4</c:v>
                </c:pt>
                <c:pt idx="578">
                  <c:v>-8.5593800000001267E-4</c:v>
                </c:pt>
                <c:pt idx="579">
                  <c:v>-7.2718800000001293E-4</c:v>
                </c:pt>
                <c:pt idx="580">
                  <c:v>-8.9843800000000227E-4</c:v>
                </c:pt>
                <c:pt idx="581">
                  <c:v>-7.7125000000000034E-4</c:v>
                </c:pt>
                <c:pt idx="582">
                  <c:v>-6.4062500000001521E-4</c:v>
                </c:pt>
                <c:pt idx="583">
                  <c:v>-4.5062500000000923E-4</c:v>
                </c:pt>
                <c:pt idx="584">
                  <c:v>-5.1937500000000031E-4</c:v>
                </c:pt>
                <c:pt idx="585">
                  <c:v>-6.1593800000000023E-4</c:v>
                </c:pt>
                <c:pt idx="586">
                  <c:v>-4.4437500000000981E-4</c:v>
                </c:pt>
                <c:pt idx="587">
                  <c:v>-8.9312500000000026E-4</c:v>
                </c:pt>
                <c:pt idx="588">
                  <c:v>-5.9343800000000114E-4</c:v>
                </c:pt>
                <c:pt idx="589">
                  <c:v>-4.6437500000000114E-4</c:v>
                </c:pt>
                <c:pt idx="590">
                  <c:v>-3.1593800000000508E-4</c:v>
                </c:pt>
                <c:pt idx="591">
                  <c:v>-4.750000000000064E-4</c:v>
                </c:pt>
                <c:pt idx="592">
                  <c:v>-5.0312500000001354E-4</c:v>
                </c:pt>
                <c:pt idx="593">
                  <c:v>-6.5343800000000033E-4</c:v>
                </c:pt>
                <c:pt idx="594">
                  <c:v>-5.3249999999999999E-4</c:v>
                </c:pt>
                <c:pt idx="595">
                  <c:v>-6.6812500000001213E-4</c:v>
                </c:pt>
                <c:pt idx="596">
                  <c:v>-7.1781300000000139E-4</c:v>
                </c:pt>
                <c:pt idx="597">
                  <c:v>-7.1843800000000039E-4</c:v>
                </c:pt>
                <c:pt idx="598">
                  <c:v>-3.9281300000000807E-4</c:v>
                </c:pt>
                <c:pt idx="599">
                  <c:v>-4.6812500000000874E-4</c:v>
                </c:pt>
                <c:pt idx="600">
                  <c:v>-8.0781300000000065E-4</c:v>
                </c:pt>
                <c:pt idx="601">
                  <c:v>-3.6031300000000956E-4</c:v>
                </c:pt>
                <c:pt idx="602">
                  <c:v>-2.7437500000000671E-4</c:v>
                </c:pt>
                <c:pt idx="603">
                  <c:v>-3.5500000000000212E-4</c:v>
                </c:pt>
                <c:pt idx="604">
                  <c:v>-4.3468800000000013E-4</c:v>
                </c:pt>
                <c:pt idx="605">
                  <c:v>-4.5062500000000923E-4</c:v>
                </c:pt>
                <c:pt idx="606">
                  <c:v>-3.25313000000008E-4</c:v>
                </c:pt>
                <c:pt idx="607">
                  <c:v>-5.5937500000000594E-4</c:v>
                </c:pt>
                <c:pt idx="608">
                  <c:v>-6.6500000000000023E-4</c:v>
                </c:pt>
                <c:pt idx="609">
                  <c:v>-4.4125000000000013E-4</c:v>
                </c:pt>
                <c:pt idx="610">
                  <c:v>-4.88438E-4</c:v>
                </c:pt>
                <c:pt idx="611">
                  <c:v>-4.8781300000000014E-4</c:v>
                </c:pt>
                <c:pt idx="612">
                  <c:v>-4.1218800000000002E-4</c:v>
                </c:pt>
                <c:pt idx="613">
                  <c:v>-6.1875000000000038E-4</c:v>
                </c:pt>
                <c:pt idx="614">
                  <c:v>-4.4593800000000829E-4</c:v>
                </c:pt>
                <c:pt idx="615">
                  <c:v>-3.903130000000085E-4</c:v>
                </c:pt>
                <c:pt idx="616">
                  <c:v>-6.1437500000000034E-4</c:v>
                </c:pt>
                <c:pt idx="617">
                  <c:v>-4.3875000000000001E-4</c:v>
                </c:pt>
                <c:pt idx="618">
                  <c:v>-4.8156300000000023E-4</c:v>
                </c:pt>
                <c:pt idx="619">
                  <c:v>-2.4875000000000537E-4</c:v>
                </c:pt>
                <c:pt idx="620">
                  <c:v>-3.9593800000000551E-4</c:v>
                </c:pt>
                <c:pt idx="621">
                  <c:v>-4.5625000000000011E-4</c:v>
                </c:pt>
                <c:pt idx="622">
                  <c:v>-3.2968799999999986E-4</c:v>
                </c:pt>
                <c:pt idx="623">
                  <c:v>-2.7812500000000412E-4</c:v>
                </c:pt>
                <c:pt idx="624">
                  <c:v>-4.1937500000000004E-4</c:v>
                </c:pt>
                <c:pt idx="625">
                  <c:v>-2.7593800000000503E-4</c:v>
                </c:pt>
                <c:pt idx="626">
                  <c:v>-2.0218799999999985E-4</c:v>
                </c:pt>
                <c:pt idx="627">
                  <c:v>-4.584380000000003E-4</c:v>
                </c:pt>
                <c:pt idx="628">
                  <c:v>-2.5749999999999992E-4</c:v>
                </c:pt>
                <c:pt idx="629">
                  <c:v>-6.4656300000000906E-4</c:v>
                </c:pt>
                <c:pt idx="630">
                  <c:v>-2.5656299999999991E-4</c:v>
                </c:pt>
                <c:pt idx="631">
                  <c:v>-6.2687500000000124E-4</c:v>
                </c:pt>
                <c:pt idx="632">
                  <c:v>-2.9374999999999996E-4</c:v>
                </c:pt>
                <c:pt idx="633">
                  <c:v>-4.1375000000000011E-4</c:v>
                </c:pt>
                <c:pt idx="634">
                  <c:v>-6.515630000000081E-4</c:v>
                </c:pt>
                <c:pt idx="635">
                  <c:v>-2.7718800000000216E-4</c:v>
                </c:pt>
                <c:pt idx="636">
                  <c:v>-3.815629999999998E-4</c:v>
                </c:pt>
                <c:pt idx="637">
                  <c:v>-4.7968800000000123E-4</c:v>
                </c:pt>
                <c:pt idx="638">
                  <c:v>-2.103130000000077E-4</c:v>
                </c:pt>
                <c:pt idx="639">
                  <c:v>-1.4124999999999988E-4</c:v>
                </c:pt>
                <c:pt idx="640">
                  <c:v>-2.4968799999999965E-4</c:v>
                </c:pt>
                <c:pt idx="641">
                  <c:v>-2.4687499999999981E-4</c:v>
                </c:pt>
                <c:pt idx="642">
                  <c:v>-4.440630000000094E-4</c:v>
                </c:pt>
                <c:pt idx="643">
                  <c:v>-8.4906300000001664E-4</c:v>
                </c:pt>
                <c:pt idx="644">
                  <c:v>-3.0843800000000739E-4</c:v>
                </c:pt>
                <c:pt idx="645">
                  <c:v>-2.1687500000000469E-4</c:v>
                </c:pt>
                <c:pt idx="646">
                  <c:v>-3.7375000000000716E-4</c:v>
                </c:pt>
                <c:pt idx="647">
                  <c:v>-3.3374999999999995E-4</c:v>
                </c:pt>
                <c:pt idx="648">
                  <c:v>-5.2750000000000952E-4</c:v>
                </c:pt>
                <c:pt idx="649">
                  <c:v>-4.0531300000000003E-4</c:v>
                </c:pt>
                <c:pt idx="650">
                  <c:v>-3.8656300000000562E-4</c:v>
                </c:pt>
                <c:pt idx="651">
                  <c:v>-3.8468800000000092E-4</c:v>
                </c:pt>
                <c:pt idx="652">
                  <c:v>-3.7937500000000736E-4</c:v>
                </c:pt>
                <c:pt idx="653">
                  <c:v>-4.9437500000001E-4</c:v>
                </c:pt>
                <c:pt idx="654">
                  <c:v>-4.1156300000000021E-4</c:v>
                </c:pt>
                <c:pt idx="655">
                  <c:v>-4.4500000000000534E-4</c:v>
                </c:pt>
                <c:pt idx="656">
                  <c:v>-5.7937500000000534E-4</c:v>
                </c:pt>
                <c:pt idx="657">
                  <c:v>-6.0031300000000032E-4</c:v>
                </c:pt>
                <c:pt idx="658">
                  <c:v>-2.1187500000000096E-4</c:v>
                </c:pt>
                <c:pt idx="659">
                  <c:v>-5.8656300000000012E-4</c:v>
                </c:pt>
                <c:pt idx="660">
                  <c:v>-4.9656300000000184E-4</c:v>
                </c:pt>
                <c:pt idx="661">
                  <c:v>-4.3375000000000011E-4</c:v>
                </c:pt>
                <c:pt idx="662">
                  <c:v>-3.8187500000000092E-4</c:v>
                </c:pt>
                <c:pt idx="663">
                  <c:v>-6.8500000000000743E-4</c:v>
                </c:pt>
                <c:pt idx="664">
                  <c:v>-4.4843800000000033E-4</c:v>
                </c:pt>
                <c:pt idx="665">
                  <c:v>-6.506250000000135E-4</c:v>
                </c:pt>
                <c:pt idx="666">
                  <c:v>-7.9718800000001572E-4</c:v>
                </c:pt>
                <c:pt idx="667">
                  <c:v>-3.5468799999999981E-4</c:v>
                </c:pt>
                <c:pt idx="668">
                  <c:v>-8.3093800000001554E-4</c:v>
                </c:pt>
                <c:pt idx="669">
                  <c:v>-9.6343800000000005E-4</c:v>
                </c:pt>
                <c:pt idx="670">
                  <c:v>-3.9281300000000807E-4</c:v>
                </c:pt>
                <c:pt idx="671">
                  <c:v>-6.0218800000000003E-4</c:v>
                </c:pt>
                <c:pt idx="672">
                  <c:v>-5.4812500000001551E-4</c:v>
                </c:pt>
                <c:pt idx="673">
                  <c:v>-7.2156300000000969E-4</c:v>
                </c:pt>
                <c:pt idx="674">
                  <c:v>-7.0156300000000834E-4</c:v>
                </c:pt>
                <c:pt idx="675">
                  <c:v>-8.5843800000000065E-4</c:v>
                </c:pt>
                <c:pt idx="676">
                  <c:v>-8.3906300000001976E-4</c:v>
                </c:pt>
                <c:pt idx="677">
                  <c:v>-7.8687500000000122E-4</c:v>
                </c:pt>
                <c:pt idx="678">
                  <c:v>-9.2093800000000244E-4</c:v>
                </c:pt>
                <c:pt idx="679">
                  <c:v>-6.8937500000000845E-4</c:v>
                </c:pt>
                <c:pt idx="680">
                  <c:v>-8.6406300000000226E-4</c:v>
                </c:pt>
                <c:pt idx="681">
                  <c:v>-8.6062500000000028E-4</c:v>
                </c:pt>
                <c:pt idx="682">
                  <c:v>-6.9468800000001079E-4</c:v>
                </c:pt>
                <c:pt idx="683">
                  <c:v>-4.9249999999999988E-4</c:v>
                </c:pt>
                <c:pt idx="684">
                  <c:v>-6.9250000000000886E-4</c:v>
                </c:pt>
                <c:pt idx="685">
                  <c:v>-7.9843800000000992E-4</c:v>
                </c:pt>
                <c:pt idx="686">
                  <c:v>-6.02813E-4</c:v>
                </c:pt>
                <c:pt idx="687">
                  <c:v>-1.1646880000000231E-3</c:v>
                </c:pt>
                <c:pt idx="688">
                  <c:v>-8.1906300000000268E-4</c:v>
                </c:pt>
                <c:pt idx="689">
                  <c:v>-7.1843800000000039E-4</c:v>
                </c:pt>
                <c:pt idx="690">
                  <c:v>-5.4125000000000039E-4</c:v>
                </c:pt>
                <c:pt idx="691">
                  <c:v>-7.7187500000001051E-4</c:v>
                </c:pt>
                <c:pt idx="692">
                  <c:v>-7.9937500000001416E-4</c:v>
                </c:pt>
                <c:pt idx="693">
                  <c:v>-9.1343800000000003E-4</c:v>
                </c:pt>
                <c:pt idx="694">
                  <c:v>-7.3531300000000013E-4</c:v>
                </c:pt>
                <c:pt idx="695">
                  <c:v>-1.0003130000000001E-3</c:v>
                </c:pt>
                <c:pt idx="696">
                  <c:v>-9.8656300000003251E-4</c:v>
                </c:pt>
                <c:pt idx="697">
                  <c:v>-9.4093800000001246E-4</c:v>
                </c:pt>
                <c:pt idx="698">
                  <c:v>-7.0000000000000964E-4</c:v>
                </c:pt>
                <c:pt idx="699">
                  <c:v>-7.7468800000001078E-4</c:v>
                </c:pt>
                <c:pt idx="700">
                  <c:v>-1.2015629999999999E-3</c:v>
                </c:pt>
                <c:pt idx="701">
                  <c:v>-6.7687500000000874E-4</c:v>
                </c:pt>
                <c:pt idx="702">
                  <c:v>-5.8750000000000132E-4</c:v>
                </c:pt>
                <c:pt idx="703">
                  <c:v>-6.709380000000123E-4</c:v>
                </c:pt>
                <c:pt idx="704">
                  <c:v>-8.4218800000000066E-4</c:v>
                </c:pt>
                <c:pt idx="705">
                  <c:v>-7.8250000000000032E-4</c:v>
                </c:pt>
                <c:pt idx="706">
                  <c:v>-6.8531300000000022E-4</c:v>
                </c:pt>
                <c:pt idx="707">
                  <c:v>-9.7062500000000024E-4</c:v>
                </c:pt>
                <c:pt idx="708">
                  <c:v>-1.0696880000000001E-3</c:v>
                </c:pt>
                <c:pt idx="709">
                  <c:v>-8.7843800000000005E-4</c:v>
                </c:pt>
                <c:pt idx="710">
                  <c:v>-9.6250000000000567E-4</c:v>
                </c:pt>
                <c:pt idx="711">
                  <c:v>-9.0843800000000045E-4</c:v>
                </c:pt>
                <c:pt idx="712">
                  <c:v>-8.6781300000000026E-4</c:v>
                </c:pt>
                <c:pt idx="713">
                  <c:v>-1.088750000000019E-3</c:v>
                </c:pt>
                <c:pt idx="714">
                  <c:v>-8.9718800000001479E-4</c:v>
                </c:pt>
                <c:pt idx="715">
                  <c:v>-8.8781300000001246E-4</c:v>
                </c:pt>
                <c:pt idx="716">
                  <c:v>-1.0490630000000003E-3</c:v>
                </c:pt>
                <c:pt idx="717">
                  <c:v>-8.4812500000000025E-4</c:v>
                </c:pt>
                <c:pt idx="718">
                  <c:v>-9.9968800000001267E-4</c:v>
                </c:pt>
                <c:pt idx="719">
                  <c:v>-7.0781300000000874E-4</c:v>
                </c:pt>
                <c:pt idx="720">
                  <c:v>-8.6531300000001587E-4</c:v>
                </c:pt>
                <c:pt idx="721">
                  <c:v>-9.8562500000001839E-4</c:v>
                </c:pt>
                <c:pt idx="722">
                  <c:v>-7.3500000000000594E-4</c:v>
                </c:pt>
                <c:pt idx="723">
                  <c:v>-7.8281300000000091E-4</c:v>
                </c:pt>
                <c:pt idx="724">
                  <c:v>-8.9875000000001575E-4</c:v>
                </c:pt>
                <c:pt idx="725">
                  <c:v>-7.1781300000000139E-4</c:v>
                </c:pt>
                <c:pt idx="726">
                  <c:v>-5.9406300000001185E-4</c:v>
                </c:pt>
                <c:pt idx="727">
                  <c:v>-9.2687500000000007E-4</c:v>
                </c:pt>
                <c:pt idx="728">
                  <c:v>-8.0468800000000067E-4</c:v>
                </c:pt>
                <c:pt idx="729">
                  <c:v>-1.1665630000000041E-3</c:v>
                </c:pt>
                <c:pt idx="730">
                  <c:v>-7.5937500000000983E-4</c:v>
                </c:pt>
                <c:pt idx="731">
                  <c:v>-1.1131250000000021E-3</c:v>
                </c:pt>
                <c:pt idx="732">
                  <c:v>-8.9562500000001555E-4</c:v>
                </c:pt>
                <c:pt idx="733">
                  <c:v>-9.3156300000002694E-4</c:v>
                </c:pt>
                <c:pt idx="734">
                  <c:v>-1.1159380000000003E-3</c:v>
                </c:pt>
                <c:pt idx="735">
                  <c:v>-9.0750000000001767E-4</c:v>
                </c:pt>
                <c:pt idx="736">
                  <c:v>-9.6125000000001678E-4</c:v>
                </c:pt>
                <c:pt idx="737">
                  <c:v>-8.7437500000000026E-4</c:v>
                </c:pt>
                <c:pt idx="738">
                  <c:v>-7.6500000000000114E-4</c:v>
                </c:pt>
                <c:pt idx="739">
                  <c:v>-7.206250000000152E-4</c:v>
                </c:pt>
                <c:pt idx="740">
                  <c:v>-7.6343800000000094E-4</c:v>
                </c:pt>
                <c:pt idx="741">
                  <c:v>-7.9343800000001078E-4</c:v>
                </c:pt>
                <c:pt idx="742">
                  <c:v>-1.0012500000000021E-3</c:v>
                </c:pt>
                <c:pt idx="743">
                  <c:v>-1.3968750000000203E-3</c:v>
                </c:pt>
                <c:pt idx="744">
                  <c:v>-8.262500000000161E-4</c:v>
                </c:pt>
                <c:pt idx="745">
                  <c:v>-6.8468800000000122E-4</c:v>
                </c:pt>
                <c:pt idx="746">
                  <c:v>-8.6625000000001848E-4</c:v>
                </c:pt>
                <c:pt idx="747">
                  <c:v>-7.9656300000001141E-4</c:v>
                </c:pt>
                <c:pt idx="748">
                  <c:v>-9.5718800000000747E-4</c:v>
                </c:pt>
                <c:pt idx="749">
                  <c:v>-8.1031300000000228E-4</c:v>
                </c:pt>
                <c:pt idx="750">
                  <c:v>-8.996880000000161E-4</c:v>
                </c:pt>
                <c:pt idx="751">
                  <c:v>-8.7812500000000032E-4</c:v>
                </c:pt>
                <c:pt idx="752">
                  <c:v>-8.9812500000000027E-4</c:v>
                </c:pt>
                <c:pt idx="753">
                  <c:v>-9.6406300000000068E-4</c:v>
                </c:pt>
                <c:pt idx="754">
                  <c:v>-8.9093800000000268E-4</c:v>
                </c:pt>
                <c:pt idx="755">
                  <c:v>-9.0843800000000045E-4</c:v>
                </c:pt>
                <c:pt idx="756">
                  <c:v>-1.0378130000000003E-3</c:v>
                </c:pt>
                <c:pt idx="757">
                  <c:v>-1.081563E-3</c:v>
                </c:pt>
                <c:pt idx="758">
                  <c:v>-6.3750000000000894E-4</c:v>
                </c:pt>
                <c:pt idx="759">
                  <c:v>-8.7312500000000031E-4</c:v>
                </c:pt>
                <c:pt idx="760">
                  <c:v>-8.5375000000000067E-4</c:v>
                </c:pt>
                <c:pt idx="761">
                  <c:v>-8.8093800000001643E-4</c:v>
                </c:pt>
                <c:pt idx="762">
                  <c:v>-7.5406300000001195E-4</c:v>
                </c:pt>
                <c:pt idx="763">
                  <c:v>-1.1137500000000021E-3</c:v>
                </c:pt>
                <c:pt idx="764">
                  <c:v>-7.8187500000000533E-4</c:v>
                </c:pt>
                <c:pt idx="765">
                  <c:v>-9.7000000000000048E-4</c:v>
                </c:pt>
                <c:pt idx="766">
                  <c:v>-1.140313000000021E-3</c:v>
                </c:pt>
                <c:pt idx="767">
                  <c:v>-6.4187500000000995E-4</c:v>
                </c:pt>
                <c:pt idx="768">
                  <c:v>-1.065938E-3</c:v>
                </c:pt>
                <c:pt idx="769">
                  <c:v>-1.2496880000000001E-3</c:v>
                </c:pt>
                <c:pt idx="770">
                  <c:v>-6.3937500000000593E-4</c:v>
                </c:pt>
                <c:pt idx="771">
                  <c:v>-7.9468800000001224E-4</c:v>
                </c:pt>
                <c:pt idx="772">
                  <c:v>-7.3000000000000896E-4</c:v>
                </c:pt>
                <c:pt idx="773">
                  <c:v>-9.0968800000000767E-4</c:v>
                </c:pt>
                <c:pt idx="774">
                  <c:v>-8.7156300000001594E-4</c:v>
                </c:pt>
                <c:pt idx="775">
                  <c:v>-1.0109380000000003E-3</c:v>
                </c:pt>
                <c:pt idx="776">
                  <c:v>-9.4343800000000044E-4</c:v>
                </c:pt>
                <c:pt idx="777">
                  <c:v>-8.8625000000002775E-4</c:v>
                </c:pt>
                <c:pt idx="778">
                  <c:v>-9.6000000000000067E-4</c:v>
                </c:pt>
                <c:pt idx="779">
                  <c:v>-7.9187500000001295E-4</c:v>
                </c:pt>
                <c:pt idx="780">
                  <c:v>-8.5375000000000067E-4</c:v>
                </c:pt>
                <c:pt idx="781">
                  <c:v>-8.5406300000000267E-4</c:v>
                </c:pt>
                <c:pt idx="782">
                  <c:v>-6.0500000000000104E-4</c:v>
                </c:pt>
                <c:pt idx="783">
                  <c:v>-4.3906300000000033E-4</c:v>
                </c:pt>
                <c:pt idx="784">
                  <c:v>-6.5093800000001029E-4</c:v>
                </c:pt>
                <c:pt idx="785">
                  <c:v>-7.5718800000001139E-4</c:v>
                </c:pt>
                <c:pt idx="786">
                  <c:v>-4.5781300000000033E-4</c:v>
                </c:pt>
                <c:pt idx="787">
                  <c:v>-9.4750000000001994E-4</c:v>
                </c:pt>
                <c:pt idx="788">
                  <c:v>-6.2000000000000932E-4</c:v>
                </c:pt>
                <c:pt idx="789">
                  <c:v>-5.1656300000000027E-4</c:v>
                </c:pt>
                <c:pt idx="790">
                  <c:v>-3.3656299999999996E-4</c:v>
                </c:pt>
                <c:pt idx="791">
                  <c:v>-4.5218800000000012E-4</c:v>
                </c:pt>
                <c:pt idx="792">
                  <c:v>-4.5687500000000014E-4</c:v>
                </c:pt>
                <c:pt idx="793">
                  <c:v>-6.6406300000000434E-4</c:v>
                </c:pt>
                <c:pt idx="794">
                  <c:v>-4.5937500000000123E-4</c:v>
                </c:pt>
                <c:pt idx="795">
                  <c:v>-6.6593800000000123E-4</c:v>
                </c:pt>
                <c:pt idx="796">
                  <c:v>-6.4625000000000023E-4</c:v>
                </c:pt>
                <c:pt idx="797">
                  <c:v>-6.5281300000000089E-4</c:v>
                </c:pt>
                <c:pt idx="798">
                  <c:v>-3.8781300000000622E-4</c:v>
                </c:pt>
                <c:pt idx="799">
                  <c:v>-3.7218800000000604E-4</c:v>
                </c:pt>
                <c:pt idx="800">
                  <c:v>-7.4906300000001356E-4</c:v>
                </c:pt>
                <c:pt idx="801">
                  <c:v>-2.0750000000000041E-4</c:v>
                </c:pt>
                <c:pt idx="802">
                  <c:v>-1.5812500000000299E-4</c:v>
                </c:pt>
                <c:pt idx="803">
                  <c:v>-1.9156299999999963E-4</c:v>
                </c:pt>
                <c:pt idx="804">
                  <c:v>-3.9625000000000521E-4</c:v>
                </c:pt>
                <c:pt idx="805">
                  <c:v>-3.5875000000000739E-4</c:v>
                </c:pt>
                <c:pt idx="806">
                  <c:v>-2.9531300000000652E-4</c:v>
                </c:pt>
                <c:pt idx="807">
                  <c:v>-3.7937500000000736E-4</c:v>
                </c:pt>
                <c:pt idx="808">
                  <c:v>-5.3031300000000014E-4</c:v>
                </c:pt>
                <c:pt idx="809">
                  <c:v>-2.9093800000000528E-4</c:v>
                </c:pt>
                <c:pt idx="810">
                  <c:v>-4.6906300000000014E-4</c:v>
                </c:pt>
                <c:pt idx="811">
                  <c:v>-3.9562500000000014E-4</c:v>
                </c:pt>
                <c:pt idx="812">
                  <c:v>-3.2000000000000621E-4</c:v>
                </c:pt>
                <c:pt idx="813">
                  <c:v>-5.831250000000131E-4</c:v>
                </c:pt>
                <c:pt idx="814">
                  <c:v>-3.9343800000000637E-4</c:v>
                </c:pt>
                <c:pt idx="815">
                  <c:v>-2.9906299999999959E-4</c:v>
                </c:pt>
                <c:pt idx="816">
                  <c:v>-4.7593800000000534E-4</c:v>
                </c:pt>
                <c:pt idx="817">
                  <c:v>-3.1562499999999993E-4</c:v>
                </c:pt>
                <c:pt idx="818">
                  <c:v>-4.8343800000000021E-4</c:v>
                </c:pt>
                <c:pt idx="819">
                  <c:v>-1.2906299999999957E-4</c:v>
                </c:pt>
                <c:pt idx="820">
                  <c:v>-2.2156300000000391E-4</c:v>
                </c:pt>
                <c:pt idx="821">
                  <c:v>-5.2250000000000039E-4</c:v>
                </c:pt>
                <c:pt idx="822">
                  <c:v>-3.0656300000000524E-4</c:v>
                </c:pt>
                <c:pt idx="823">
                  <c:v>-2.9187499999999971E-4</c:v>
                </c:pt>
                <c:pt idx="824">
                  <c:v>-4.2468800000000114E-4</c:v>
                </c:pt>
                <c:pt idx="825">
                  <c:v>-3.3156300000000011E-4</c:v>
                </c:pt>
                <c:pt idx="826">
                  <c:v>-1.3906300000000239E-4</c:v>
                </c:pt>
                <c:pt idx="827">
                  <c:v>-3.6937500000000615E-4</c:v>
                </c:pt>
                <c:pt idx="828">
                  <c:v>-2.5937500000000092E-4</c:v>
                </c:pt>
                <c:pt idx="829">
                  <c:v>-6.3937500000000593E-4</c:v>
                </c:pt>
                <c:pt idx="830">
                  <c:v>-2.8593800000000055E-4</c:v>
                </c:pt>
                <c:pt idx="831">
                  <c:v>-5.4531300000000094E-4</c:v>
                </c:pt>
                <c:pt idx="832">
                  <c:v>-3.3906299999999985E-4</c:v>
                </c:pt>
                <c:pt idx="833">
                  <c:v>-5.1499999999999983E-4</c:v>
                </c:pt>
                <c:pt idx="834">
                  <c:v>-6.8218800000000024E-4</c:v>
                </c:pt>
                <c:pt idx="835">
                  <c:v>-4.1562500000000123E-4</c:v>
                </c:pt>
                <c:pt idx="836">
                  <c:v>-6.0218800000000003E-4</c:v>
                </c:pt>
                <c:pt idx="837">
                  <c:v>-5.3656300000000032E-4</c:v>
                </c:pt>
                <c:pt idx="838">
                  <c:v>-3.2187500000000515E-4</c:v>
                </c:pt>
                <c:pt idx="839">
                  <c:v>-3.1218799999999986E-4</c:v>
                </c:pt>
                <c:pt idx="840">
                  <c:v>-3.6312499999999984E-4</c:v>
                </c:pt>
                <c:pt idx="841">
                  <c:v>-3.7218800000000604E-4</c:v>
                </c:pt>
                <c:pt idx="842">
                  <c:v>-6.2249999999999979E-4</c:v>
                </c:pt>
                <c:pt idx="843">
                  <c:v>-9.7250000000000244E-4</c:v>
                </c:pt>
                <c:pt idx="844">
                  <c:v>-4.3718800000000133E-4</c:v>
                </c:pt>
                <c:pt idx="845">
                  <c:v>-3.6093800000000699E-4</c:v>
                </c:pt>
                <c:pt idx="846">
                  <c:v>-5.8750000000000132E-4</c:v>
                </c:pt>
                <c:pt idx="847">
                  <c:v>-4.3718800000000133E-4</c:v>
                </c:pt>
                <c:pt idx="848">
                  <c:v>-6.1937500000000024E-4</c:v>
                </c:pt>
                <c:pt idx="849">
                  <c:v>-4.9093800000000977E-4</c:v>
                </c:pt>
                <c:pt idx="850">
                  <c:v>-5.4531300000000094E-4</c:v>
                </c:pt>
                <c:pt idx="851">
                  <c:v>-6.0187500000000193E-4</c:v>
                </c:pt>
                <c:pt idx="852">
                  <c:v>-5.0281300000000039E-4</c:v>
                </c:pt>
                <c:pt idx="853">
                  <c:v>-7.0875000000000538E-4</c:v>
                </c:pt>
                <c:pt idx="854">
                  <c:v>-5.3937500000000014E-4</c:v>
                </c:pt>
                <c:pt idx="855">
                  <c:v>-6.3375000000000031E-4</c:v>
                </c:pt>
                <c:pt idx="856">
                  <c:v>-8.0906300000001524E-4</c:v>
                </c:pt>
                <c:pt idx="857">
                  <c:v>-8.565630000000262E-4</c:v>
                </c:pt>
                <c:pt idx="858">
                  <c:v>-3.9843800000000795E-4</c:v>
                </c:pt>
                <c:pt idx="859">
                  <c:v>-7.3656300000000193E-4</c:v>
                </c:pt>
                <c:pt idx="860">
                  <c:v>-6.5312500000001589E-4</c:v>
                </c:pt>
                <c:pt idx="861">
                  <c:v>-6.4593800000001158E-4</c:v>
                </c:pt>
                <c:pt idx="862">
                  <c:v>-5.6125000000000012E-4</c:v>
                </c:pt>
                <c:pt idx="863">
                  <c:v>-9.3531300000002451E-4</c:v>
                </c:pt>
                <c:pt idx="864">
                  <c:v>-7.0281300000000037E-4</c:v>
                </c:pt>
                <c:pt idx="865">
                  <c:v>-7.6062500000001194E-4</c:v>
                </c:pt>
                <c:pt idx="866">
                  <c:v>-1.0096880000000001E-3</c:v>
                </c:pt>
                <c:pt idx="867">
                  <c:v>-4.7062500000001086E-4</c:v>
                </c:pt>
                <c:pt idx="868">
                  <c:v>-9.2312500000000033E-4</c:v>
                </c:pt>
                <c:pt idx="869">
                  <c:v>-1.0896880000000001E-3</c:v>
                </c:pt>
                <c:pt idx="870">
                  <c:v>-4.2000000000000533E-4</c:v>
                </c:pt>
                <c:pt idx="871">
                  <c:v>-7.1281299999999964E-4</c:v>
                </c:pt>
                <c:pt idx="872">
                  <c:v>-6.4218800000000133E-4</c:v>
                </c:pt>
                <c:pt idx="873">
                  <c:v>-8.9031300000001268E-4</c:v>
                </c:pt>
                <c:pt idx="874">
                  <c:v>-7.4843800000000903E-4</c:v>
                </c:pt>
                <c:pt idx="875">
                  <c:v>-9.5343800000000025E-4</c:v>
                </c:pt>
                <c:pt idx="876">
                  <c:v>-8.8343800000000028E-4</c:v>
                </c:pt>
                <c:pt idx="877">
                  <c:v>-8.7562500000000064E-4</c:v>
                </c:pt>
                <c:pt idx="878">
                  <c:v>-9.1718800000000226E-4</c:v>
                </c:pt>
                <c:pt idx="879">
                  <c:v>-7.0500000000000846E-4</c:v>
                </c:pt>
                <c:pt idx="880">
                  <c:v>-8.7031300000000244E-4</c:v>
                </c:pt>
                <c:pt idx="881">
                  <c:v>-9.0187500000000022E-4</c:v>
                </c:pt>
                <c:pt idx="882">
                  <c:v>-7.206250000000152E-4</c:v>
                </c:pt>
                <c:pt idx="883">
                  <c:v>-4.1375000000000011E-4</c:v>
                </c:pt>
                <c:pt idx="884">
                  <c:v>-6.0187500000000193E-4</c:v>
                </c:pt>
                <c:pt idx="885">
                  <c:v>-7.7500000000001038E-4</c:v>
                </c:pt>
                <c:pt idx="886">
                  <c:v>-5.2343800000000031E-4</c:v>
                </c:pt>
                <c:pt idx="887">
                  <c:v>-9.7875000000000045E-4</c:v>
                </c:pt>
                <c:pt idx="888">
                  <c:v>-6.906250000000161E-4</c:v>
                </c:pt>
                <c:pt idx="889">
                  <c:v>-6.3218800000000011E-4</c:v>
                </c:pt>
                <c:pt idx="890">
                  <c:v>-4.6375000000000002E-4</c:v>
                </c:pt>
                <c:pt idx="891">
                  <c:v>-5.8937500000000114E-4</c:v>
                </c:pt>
                <c:pt idx="892">
                  <c:v>-7.2500000000000992E-4</c:v>
                </c:pt>
                <c:pt idx="893">
                  <c:v>-7.3375000000000024E-4</c:v>
                </c:pt>
                <c:pt idx="894">
                  <c:v>-6.4562500000001489E-4</c:v>
                </c:pt>
                <c:pt idx="895">
                  <c:v>-8.7500000000000566E-4</c:v>
                </c:pt>
                <c:pt idx="896">
                  <c:v>-8.8437500000000246E-4</c:v>
                </c:pt>
                <c:pt idx="897">
                  <c:v>-8.4718800000001227E-4</c:v>
                </c:pt>
                <c:pt idx="898">
                  <c:v>-5.9531300000000139E-4</c:v>
                </c:pt>
                <c:pt idx="899">
                  <c:v>-6.7750000000001294E-4</c:v>
                </c:pt>
                <c:pt idx="900">
                  <c:v>-1.0215629999999996E-3</c:v>
                </c:pt>
                <c:pt idx="901">
                  <c:v>-5.1406300000000113E-4</c:v>
                </c:pt>
                <c:pt idx="902">
                  <c:v>-5.0687500000000038E-4</c:v>
                </c:pt>
                <c:pt idx="903">
                  <c:v>-4.6531300000000018E-4</c:v>
                </c:pt>
                <c:pt idx="904">
                  <c:v>-6.6531299999999984E-4</c:v>
                </c:pt>
                <c:pt idx="905">
                  <c:v>-6.3500000000000112E-4</c:v>
                </c:pt>
                <c:pt idx="906">
                  <c:v>-5.9156300000000534E-4</c:v>
                </c:pt>
                <c:pt idx="907">
                  <c:v>-7.8687500000000122E-4</c:v>
                </c:pt>
                <c:pt idx="908">
                  <c:v>-9.8468800000000266E-4</c:v>
                </c:pt>
                <c:pt idx="909">
                  <c:v>-7.5437500000001209E-4</c:v>
                </c:pt>
                <c:pt idx="910">
                  <c:v>-8.4687500000000247E-4</c:v>
                </c:pt>
                <c:pt idx="911">
                  <c:v>-7.9968800000001052E-4</c:v>
                </c:pt>
                <c:pt idx="912">
                  <c:v>-6.9375000000000534E-4</c:v>
                </c:pt>
                <c:pt idx="913">
                  <c:v>-1.007813E-3</c:v>
                </c:pt>
                <c:pt idx="914">
                  <c:v>-8.4843800000000246E-4</c:v>
                </c:pt>
                <c:pt idx="915">
                  <c:v>-8.7375000000000061E-4</c:v>
                </c:pt>
                <c:pt idx="916">
                  <c:v>-9.6937500000000246E-4</c:v>
                </c:pt>
                <c:pt idx="917">
                  <c:v>-8.3312500000000021E-4</c:v>
                </c:pt>
                <c:pt idx="918">
                  <c:v>-1.0071880000000041E-3</c:v>
                </c:pt>
                <c:pt idx="919">
                  <c:v>-6.7937500000001048E-4</c:v>
                </c:pt>
                <c:pt idx="920">
                  <c:v>-7.2625000000000033E-4</c:v>
                </c:pt>
                <c:pt idx="921">
                  <c:v>-9.9687500000000297E-4</c:v>
                </c:pt>
                <c:pt idx="922">
                  <c:v>-7.6500000000000114E-4</c:v>
                </c:pt>
                <c:pt idx="923">
                  <c:v>-7.8718800000001103E-4</c:v>
                </c:pt>
                <c:pt idx="924">
                  <c:v>-9.1812500000000043E-4</c:v>
                </c:pt>
                <c:pt idx="925">
                  <c:v>-7.137500000000003E-4</c:v>
                </c:pt>
                <c:pt idx="926">
                  <c:v>-6.6968800000000021E-4</c:v>
                </c:pt>
                <c:pt idx="927">
                  <c:v>-9.4656300000002958E-4</c:v>
                </c:pt>
                <c:pt idx="928">
                  <c:v>-8.3093800000001554E-4</c:v>
                </c:pt>
                <c:pt idx="929">
                  <c:v>-1.1656250000000041E-3</c:v>
                </c:pt>
                <c:pt idx="930">
                  <c:v>-8.3750000000001976E-4</c:v>
                </c:pt>
                <c:pt idx="931">
                  <c:v>-1.1768750000000208E-3</c:v>
                </c:pt>
                <c:pt idx="932">
                  <c:v>-8.4062500000000565E-4</c:v>
                </c:pt>
                <c:pt idx="933">
                  <c:v>-9.9000000000001366E-4</c:v>
                </c:pt>
                <c:pt idx="934">
                  <c:v>-1.1834380000000021E-3</c:v>
                </c:pt>
                <c:pt idx="935">
                  <c:v>-9.2687500000000007E-4</c:v>
                </c:pt>
                <c:pt idx="936">
                  <c:v>-1.0296880000000021E-3</c:v>
                </c:pt>
                <c:pt idx="937">
                  <c:v>-1.0143749999999997E-3</c:v>
                </c:pt>
                <c:pt idx="938">
                  <c:v>-8.4625000000002385E-4</c:v>
                </c:pt>
                <c:pt idx="939">
                  <c:v>-7.8906300000000944E-4</c:v>
                </c:pt>
                <c:pt idx="940">
                  <c:v>-8.4968800000001607E-4</c:v>
                </c:pt>
                <c:pt idx="941">
                  <c:v>-9.0812500000000008E-4</c:v>
                </c:pt>
                <c:pt idx="942">
                  <c:v>-1.0196880000000021E-3</c:v>
                </c:pt>
                <c:pt idx="943">
                  <c:v>-1.4281249999999997E-3</c:v>
                </c:pt>
                <c:pt idx="944">
                  <c:v>-8.3250000000001628E-4</c:v>
                </c:pt>
                <c:pt idx="945">
                  <c:v>-7.8656300000000433E-4</c:v>
                </c:pt>
                <c:pt idx="946">
                  <c:v>-9.3937500000001268E-4</c:v>
                </c:pt>
                <c:pt idx="947">
                  <c:v>-8.5000000000000245E-4</c:v>
                </c:pt>
                <c:pt idx="948">
                  <c:v>-9.6250000000000567E-4</c:v>
                </c:pt>
                <c:pt idx="949">
                  <c:v>-9.2812500000000024E-4</c:v>
                </c:pt>
                <c:pt idx="950">
                  <c:v>-9.6093800000000265E-4</c:v>
                </c:pt>
                <c:pt idx="951">
                  <c:v>-1.0081250000000003E-3</c:v>
                </c:pt>
                <c:pt idx="952">
                  <c:v>-8.8125000000002156E-4</c:v>
                </c:pt>
                <c:pt idx="953">
                  <c:v>-9.6875000000000747E-4</c:v>
                </c:pt>
                <c:pt idx="954">
                  <c:v>-8.1531300000001541E-4</c:v>
                </c:pt>
                <c:pt idx="955">
                  <c:v>-9.5750000000001812E-4</c:v>
                </c:pt>
                <c:pt idx="956">
                  <c:v>-1.1081249999999997E-3</c:v>
                </c:pt>
                <c:pt idx="957">
                  <c:v>-1.1793750000000166E-3</c:v>
                </c:pt>
                <c:pt idx="958">
                  <c:v>-6.8218800000000024E-4</c:v>
                </c:pt>
                <c:pt idx="959">
                  <c:v>-9.5531300000001849E-4</c:v>
                </c:pt>
                <c:pt idx="960">
                  <c:v>-8.8968800000001791E-4</c:v>
                </c:pt>
                <c:pt idx="961">
                  <c:v>-8.6968800000000247E-4</c:v>
                </c:pt>
                <c:pt idx="962">
                  <c:v>-7.1781300000000139E-4</c:v>
                </c:pt>
                <c:pt idx="963">
                  <c:v>-1.1268750000000176E-3</c:v>
                </c:pt>
                <c:pt idx="964">
                  <c:v>-8.534380000000002E-4</c:v>
                </c:pt>
                <c:pt idx="965">
                  <c:v>-1.0206249999999998E-3</c:v>
                </c:pt>
                <c:pt idx="966">
                  <c:v>-1.1725000000000197E-3</c:v>
                </c:pt>
                <c:pt idx="967">
                  <c:v>-6.6093800000000132E-4</c:v>
                </c:pt>
                <c:pt idx="968">
                  <c:v>-1.0221880000000183E-3</c:v>
                </c:pt>
                <c:pt idx="969">
                  <c:v>-1.2121880000000081E-3</c:v>
                </c:pt>
                <c:pt idx="970">
                  <c:v>-6.446880000000099E-4</c:v>
                </c:pt>
                <c:pt idx="971">
                  <c:v>-8.6093800000000065E-4</c:v>
                </c:pt>
                <c:pt idx="972">
                  <c:v>-6.7250000000000122E-4</c:v>
                </c:pt>
                <c:pt idx="973">
                  <c:v>-9.2281300000000008E-4</c:v>
                </c:pt>
                <c:pt idx="974">
                  <c:v>-8.6375000000000026E-4</c:v>
                </c:pt>
                <c:pt idx="975">
                  <c:v>-9.896880000000185E-4</c:v>
                </c:pt>
                <c:pt idx="976">
                  <c:v>-9.2187500000000017E-4</c:v>
                </c:pt>
                <c:pt idx="977">
                  <c:v>-9.0750000000001767E-4</c:v>
                </c:pt>
                <c:pt idx="978">
                  <c:v>-9.5593800000001717E-4</c:v>
                </c:pt>
                <c:pt idx="979">
                  <c:v>-7.0781300000000874E-4</c:v>
                </c:pt>
                <c:pt idx="980">
                  <c:v>-9.7718800000000166E-4</c:v>
                </c:pt>
                <c:pt idx="981">
                  <c:v>-8.3000000000001248E-4</c:v>
                </c:pt>
                <c:pt idx="982">
                  <c:v>-6.8531300000000022E-4</c:v>
                </c:pt>
                <c:pt idx="983">
                  <c:v>-5.5281300000000009E-4</c:v>
                </c:pt>
                <c:pt idx="984">
                  <c:v>-6.6875000000000029E-4</c:v>
                </c:pt>
                <c:pt idx="985">
                  <c:v>-8.2687500000000046E-4</c:v>
                </c:pt>
                <c:pt idx="986">
                  <c:v>-5.7718800000001005E-4</c:v>
                </c:pt>
                <c:pt idx="987">
                  <c:v>-1.0409380000000001E-3</c:v>
                </c:pt>
                <c:pt idx="988">
                  <c:v>-7.4531300000000916E-4</c:v>
                </c:pt>
                <c:pt idx="989">
                  <c:v>-5.7750000000000997E-4</c:v>
                </c:pt>
                <c:pt idx="990">
                  <c:v>-4.1562500000000123E-4</c:v>
                </c:pt>
                <c:pt idx="991">
                  <c:v>-5.5781300000000032E-4</c:v>
                </c:pt>
                <c:pt idx="992">
                  <c:v>-6.1562500000000842E-4</c:v>
                </c:pt>
                <c:pt idx="993">
                  <c:v>-8.1875000000000068E-4</c:v>
                </c:pt>
                <c:pt idx="994">
                  <c:v>-6.1812500000001048E-4</c:v>
                </c:pt>
                <c:pt idx="995">
                  <c:v>-8.2718800000000062E-4</c:v>
                </c:pt>
                <c:pt idx="996">
                  <c:v>-8.0312500000000002E-4</c:v>
                </c:pt>
                <c:pt idx="997">
                  <c:v>-8.3750000000001976E-4</c:v>
                </c:pt>
                <c:pt idx="998">
                  <c:v>-5.5875000000000022E-4</c:v>
                </c:pt>
                <c:pt idx="999">
                  <c:v>-5.3843799999999992E-4</c:v>
                </c:pt>
                <c:pt idx="1000">
                  <c:v>-8.9343800000000041E-4</c:v>
                </c:pt>
                <c:pt idx="1001">
                  <c:v>-5.0281300000000039E-4</c:v>
                </c:pt>
                <c:pt idx="1002">
                  <c:v>-4.0468800000000032E-4</c:v>
                </c:pt>
                <c:pt idx="1003">
                  <c:v>-4.9656300000000184E-4</c:v>
                </c:pt>
                <c:pt idx="1004">
                  <c:v>-5.1718800000000013E-4</c:v>
                </c:pt>
                <c:pt idx="1005">
                  <c:v>-6.02813E-4</c:v>
                </c:pt>
                <c:pt idx="1006">
                  <c:v>-4.2500000000000122E-4</c:v>
                </c:pt>
                <c:pt idx="1007">
                  <c:v>-6.6625000000000018E-4</c:v>
                </c:pt>
                <c:pt idx="1008">
                  <c:v>-7.684380000000003E-4</c:v>
                </c:pt>
                <c:pt idx="1009">
                  <c:v>-5.553130000000002E-4</c:v>
                </c:pt>
                <c:pt idx="1010">
                  <c:v>-6.9156300000001048E-4</c:v>
                </c:pt>
                <c:pt idx="1011">
                  <c:v>-6.0687500000000032E-4</c:v>
                </c:pt>
                <c:pt idx="1012">
                  <c:v>-5.5749999999999984E-4</c:v>
                </c:pt>
                <c:pt idx="1013">
                  <c:v>-8.3500000000001845E-4</c:v>
                </c:pt>
                <c:pt idx="1014">
                  <c:v>-5.7062500000001318E-4</c:v>
                </c:pt>
                <c:pt idx="1015">
                  <c:v>-5.9531300000000139E-4</c:v>
                </c:pt>
                <c:pt idx="1016">
                  <c:v>-7.0343800000000132E-4</c:v>
                </c:pt>
                <c:pt idx="1017">
                  <c:v>-5.6312500000001142E-4</c:v>
                </c:pt>
                <c:pt idx="1018">
                  <c:v>-6.8062500000001195E-4</c:v>
                </c:pt>
                <c:pt idx="1019">
                  <c:v>-3.6500000000000481E-4</c:v>
                </c:pt>
                <c:pt idx="1020">
                  <c:v>-4.6656299999999992E-4</c:v>
                </c:pt>
                <c:pt idx="1021">
                  <c:v>-6.3843800000000029E-4</c:v>
                </c:pt>
                <c:pt idx="1022">
                  <c:v>-5.0156300000000023E-4</c:v>
                </c:pt>
                <c:pt idx="1023">
                  <c:v>-4.0437500000000705E-4</c:v>
                </c:pt>
                <c:pt idx="1024">
                  <c:v>-5.99063000000011E-4</c:v>
                </c:pt>
                <c:pt idx="1025">
                  <c:v>-4.1062500000000533E-4</c:v>
                </c:pt>
                <c:pt idx="1026">
                  <c:v>-2.6843800000000739E-4</c:v>
                </c:pt>
                <c:pt idx="1027">
                  <c:v>-5.2437500000000921E-4</c:v>
                </c:pt>
                <c:pt idx="1028">
                  <c:v>-4.0375000000000003E-4</c:v>
                </c:pt>
                <c:pt idx="1029">
                  <c:v>-6.7656300000000134E-4</c:v>
                </c:pt>
                <c:pt idx="1030">
                  <c:v>-3.4125000000000046E-4</c:v>
                </c:pt>
                <c:pt idx="1031">
                  <c:v>-6.5406300000000984E-4</c:v>
                </c:pt>
                <c:pt idx="1032">
                  <c:v>-4.4437500000000981E-4</c:v>
                </c:pt>
                <c:pt idx="1033">
                  <c:v>-5.0187500000000004E-4</c:v>
                </c:pt>
                <c:pt idx="1034">
                  <c:v>-6.5218800000000103E-4</c:v>
                </c:pt>
                <c:pt idx="1035">
                  <c:v>-3.4437500000000597E-4</c:v>
                </c:pt>
                <c:pt idx="1036">
                  <c:v>-5.2468800000000123E-4</c:v>
                </c:pt>
                <c:pt idx="1037">
                  <c:v>-5.1937500000000031E-4</c:v>
                </c:pt>
                <c:pt idx="1038">
                  <c:v>-3.0250000000000052E-4</c:v>
                </c:pt>
                <c:pt idx="1039">
                  <c:v>-1.9437500000000365E-4</c:v>
                </c:pt>
                <c:pt idx="1040">
                  <c:v>-2.5906300000000252E-4</c:v>
                </c:pt>
                <c:pt idx="1041">
                  <c:v>-3.3437500000000459E-4</c:v>
                </c:pt>
                <c:pt idx="1042">
                  <c:v>-5.1343799999999974E-4</c:v>
                </c:pt>
                <c:pt idx="1043">
                  <c:v>-8.7156300000001594E-4</c:v>
                </c:pt>
                <c:pt idx="1044">
                  <c:v>-2.6937499999999992E-4</c:v>
                </c:pt>
                <c:pt idx="1045">
                  <c:v>-1.9531300000000308E-4</c:v>
                </c:pt>
                <c:pt idx="1046">
                  <c:v>-4.5406300000000785E-4</c:v>
                </c:pt>
                <c:pt idx="1047">
                  <c:v>-3.4250000000000252E-4</c:v>
                </c:pt>
                <c:pt idx="1048">
                  <c:v>-5.1124999999999988E-4</c:v>
                </c:pt>
                <c:pt idx="1049">
                  <c:v>-3.187500000000074E-4</c:v>
                </c:pt>
                <c:pt idx="1050">
                  <c:v>-3.5843800000000763E-4</c:v>
                </c:pt>
                <c:pt idx="1051">
                  <c:v>-3.7718800000000464E-4</c:v>
                </c:pt>
                <c:pt idx="1052">
                  <c:v>-2.3968800000000005E-4</c:v>
                </c:pt>
                <c:pt idx="1053">
                  <c:v>-4.4937500000000858E-4</c:v>
                </c:pt>
                <c:pt idx="1054">
                  <c:v>-3.0718799999999991E-4</c:v>
                </c:pt>
                <c:pt idx="1055">
                  <c:v>-3.0750000000000016E-4</c:v>
                </c:pt>
                <c:pt idx="1056">
                  <c:v>-4.9906300000000922E-4</c:v>
                </c:pt>
                <c:pt idx="1057">
                  <c:v>-5.1031300000000009E-4</c:v>
                </c:pt>
                <c:pt idx="1058">
                  <c:v>-1.2156299999999978E-4</c:v>
                </c:pt>
                <c:pt idx="1059">
                  <c:v>-3.7625000000000652E-4</c:v>
                </c:pt>
                <c:pt idx="1060">
                  <c:v>-2.9875000000000691E-4</c:v>
                </c:pt>
                <c:pt idx="1061">
                  <c:v>-3.056250000000004E-4</c:v>
                </c:pt>
                <c:pt idx="1062">
                  <c:v>-1.7781299999999981E-4</c:v>
                </c:pt>
                <c:pt idx="1063">
                  <c:v>-5.8781300000000094E-4</c:v>
                </c:pt>
                <c:pt idx="1064">
                  <c:v>-3.5875000000000739E-4</c:v>
                </c:pt>
                <c:pt idx="1065">
                  <c:v>-4.1906300000000023E-4</c:v>
                </c:pt>
                <c:pt idx="1066">
                  <c:v>-6.2156300000000911E-4</c:v>
                </c:pt>
                <c:pt idx="1067">
                  <c:v>-1.5125000000000235E-4</c:v>
                </c:pt>
                <c:pt idx="1068">
                  <c:v>-5.5125000000000009E-4</c:v>
                </c:pt>
                <c:pt idx="1069">
                  <c:v>-7.5812500000001595E-4</c:v>
                </c:pt>
                <c:pt idx="1070">
                  <c:v>-1.1843800000000333E-4</c:v>
                </c:pt>
                <c:pt idx="1071">
                  <c:v>-3.9750000000000256E-4</c:v>
                </c:pt>
                <c:pt idx="1072">
                  <c:v>-3.3250000000000206E-4</c:v>
                </c:pt>
                <c:pt idx="1073">
                  <c:v>-4.6812500000000874E-4</c:v>
                </c:pt>
                <c:pt idx="1074">
                  <c:v>-4.1031299999999982E-4</c:v>
                </c:pt>
                <c:pt idx="1075">
                  <c:v>-5.7343800000000033E-4</c:v>
                </c:pt>
                <c:pt idx="1076">
                  <c:v>-5.684380000000001E-4</c:v>
                </c:pt>
                <c:pt idx="1077">
                  <c:v>-5.5687500000000084E-4</c:v>
                </c:pt>
                <c:pt idx="1078">
                  <c:v>-6.1187500000000022E-4</c:v>
                </c:pt>
                <c:pt idx="1079">
                  <c:v>-3.9500000000000478E-4</c:v>
                </c:pt>
                <c:pt idx="1080">
                  <c:v>-5.4125000000000039E-4</c:v>
                </c:pt>
                <c:pt idx="1081">
                  <c:v>-6.5875000000000102E-4</c:v>
                </c:pt>
                <c:pt idx="1082">
                  <c:v>-3.7312500000000052E-4</c:v>
                </c:pt>
                <c:pt idx="1083">
                  <c:v>-1.6781300000000361E-4</c:v>
                </c:pt>
                <c:pt idx="1084">
                  <c:v>-4.5562500000000903E-4</c:v>
                </c:pt>
                <c:pt idx="1085">
                  <c:v>-5.9562500000001238E-4</c:v>
                </c:pt>
                <c:pt idx="1086">
                  <c:v>-3.8250000000000252E-4</c:v>
                </c:pt>
                <c:pt idx="1087">
                  <c:v>-7.9031300000001123E-4</c:v>
                </c:pt>
                <c:pt idx="1088">
                  <c:v>-5.3062500000000939E-4</c:v>
                </c:pt>
                <c:pt idx="1089">
                  <c:v>-5.4187500000000134E-4</c:v>
                </c:pt>
                <c:pt idx="1090">
                  <c:v>-3.0218800000000016E-4</c:v>
                </c:pt>
                <c:pt idx="1091">
                  <c:v>-5.4593800000000134E-4</c:v>
                </c:pt>
                <c:pt idx="1092">
                  <c:v>-6.1343800000000011E-4</c:v>
                </c:pt>
                <c:pt idx="1093">
                  <c:v>-7.0093800000001032E-4</c:v>
                </c:pt>
                <c:pt idx="1094">
                  <c:v>-4.8187500000000032E-4</c:v>
                </c:pt>
                <c:pt idx="1095">
                  <c:v>-8.393750000000147E-4</c:v>
                </c:pt>
                <c:pt idx="1096">
                  <c:v>-7.6437500000000951E-4</c:v>
                </c:pt>
                <c:pt idx="1097">
                  <c:v>-8.5218800000000047E-4</c:v>
                </c:pt>
                <c:pt idx="1098">
                  <c:v>-5.6156300000000038E-4</c:v>
                </c:pt>
                <c:pt idx="1099">
                  <c:v>-5.5937500000000594E-4</c:v>
                </c:pt>
                <c:pt idx="1100">
                  <c:v>-1.0425000000000041E-3</c:v>
                </c:pt>
                <c:pt idx="1101">
                  <c:v>-6.0187500000000193E-4</c:v>
                </c:pt>
                <c:pt idx="1102">
                  <c:v>-4.4812500000001362E-4</c:v>
                </c:pt>
                <c:pt idx="1103">
                  <c:v>-5.5968800000000013E-4</c:v>
                </c:pt>
                <c:pt idx="1104">
                  <c:v>-6.5750000000001007E-4</c:v>
                </c:pt>
                <c:pt idx="1105">
                  <c:v>-6.7718800000001096E-4</c:v>
                </c:pt>
                <c:pt idx="1106">
                  <c:v>-5.4406300000001075E-4</c:v>
                </c:pt>
                <c:pt idx="1107">
                  <c:v>-8.4531300000001918E-4</c:v>
                </c:pt>
                <c:pt idx="1108">
                  <c:v>-9.4687500000000728E-4</c:v>
                </c:pt>
                <c:pt idx="1109">
                  <c:v>-7.8187500000000533E-4</c:v>
                </c:pt>
                <c:pt idx="1110">
                  <c:v>-8.4250000000001479E-4</c:v>
                </c:pt>
                <c:pt idx="1111">
                  <c:v>-8.2750000000000748E-4</c:v>
                </c:pt>
                <c:pt idx="1112">
                  <c:v>-7.7625000000000014E-4</c:v>
                </c:pt>
                <c:pt idx="1113">
                  <c:v>-9.8656300000003251E-4</c:v>
                </c:pt>
                <c:pt idx="1114">
                  <c:v>-8.8218800000000727E-4</c:v>
                </c:pt>
                <c:pt idx="1115">
                  <c:v>-9.3031300000001864E-4</c:v>
                </c:pt>
                <c:pt idx="1116">
                  <c:v>-1.0759380000000002E-3</c:v>
                </c:pt>
                <c:pt idx="1117">
                  <c:v>-7.7937500000001183E-4</c:v>
                </c:pt>
                <c:pt idx="1118">
                  <c:v>-1.0318749999999998E-3</c:v>
                </c:pt>
                <c:pt idx="1119">
                  <c:v>-7.2375000000000867E-4</c:v>
                </c:pt>
                <c:pt idx="1120">
                  <c:v>-8.6937500000000046E-4</c:v>
                </c:pt>
                <c:pt idx="1121">
                  <c:v>-1.0684380000000001E-3</c:v>
                </c:pt>
                <c:pt idx="1122">
                  <c:v>-8.0500000000001068E-4</c:v>
                </c:pt>
                <c:pt idx="1123">
                  <c:v>-8.0937500000000226E-4</c:v>
                </c:pt>
                <c:pt idx="1124">
                  <c:v>-9.3250000000001719E-4</c:v>
                </c:pt>
                <c:pt idx="1125">
                  <c:v>-8.6437500000000023E-4</c:v>
                </c:pt>
                <c:pt idx="1126">
                  <c:v>-7.4437500000001456E-4</c:v>
                </c:pt>
                <c:pt idx="1127">
                  <c:v>-9.9906300000001747E-4</c:v>
                </c:pt>
                <c:pt idx="1128">
                  <c:v>-8.5750000000001667E-4</c:v>
                </c:pt>
                <c:pt idx="1129">
                  <c:v>-1.1906250000000061E-3</c:v>
                </c:pt>
                <c:pt idx="1130">
                  <c:v>-7.8250000000000032E-4</c:v>
                </c:pt>
                <c:pt idx="1131">
                  <c:v>-1.0775000000000003E-3</c:v>
                </c:pt>
                <c:pt idx="1132">
                  <c:v>-8.6875000000000266E-4</c:v>
                </c:pt>
                <c:pt idx="1133">
                  <c:v>-9.8562500000001839E-4</c:v>
                </c:pt>
                <c:pt idx="1134">
                  <c:v>-1.1815630000000001E-3</c:v>
                </c:pt>
                <c:pt idx="1135">
                  <c:v>-8.5937500000000228E-4</c:v>
                </c:pt>
                <c:pt idx="1136">
                  <c:v>-1.0724999999999997E-3</c:v>
                </c:pt>
                <c:pt idx="1137">
                  <c:v>-9.4375000000000567E-4</c:v>
                </c:pt>
                <c:pt idx="1138">
                  <c:v>-7.7750000000001472E-4</c:v>
                </c:pt>
                <c:pt idx="1139">
                  <c:v>-7.9062500000001723E-4</c:v>
                </c:pt>
                <c:pt idx="1140">
                  <c:v>-7.5656300000000133E-4</c:v>
                </c:pt>
                <c:pt idx="1141">
                  <c:v>-8.6406300000000226E-4</c:v>
                </c:pt>
                <c:pt idx="1142">
                  <c:v>-9.4406300000000767E-4</c:v>
                </c:pt>
                <c:pt idx="1143">
                  <c:v>-1.459063E-3</c:v>
                </c:pt>
                <c:pt idx="1144">
                  <c:v>-7.8250000000000032E-4</c:v>
                </c:pt>
                <c:pt idx="1145">
                  <c:v>-7.6406300000000926E-4</c:v>
                </c:pt>
                <c:pt idx="1146">
                  <c:v>-8.8000000000001521E-4</c:v>
                </c:pt>
                <c:pt idx="1147">
                  <c:v>-7.8218800000000104E-4</c:v>
                </c:pt>
                <c:pt idx="1148">
                  <c:v>-9.8531300000002388E-4</c:v>
                </c:pt>
                <c:pt idx="1149">
                  <c:v>-7.7000000000001199E-4</c:v>
                </c:pt>
                <c:pt idx="1150">
                  <c:v>-9.2468800000000044E-4</c:v>
                </c:pt>
                <c:pt idx="1151">
                  <c:v>-8.0125000000001267E-4</c:v>
                </c:pt>
                <c:pt idx="1152">
                  <c:v>-8.1656300000002263E-4</c:v>
                </c:pt>
                <c:pt idx="1153">
                  <c:v>-9.0093800000000748E-4</c:v>
                </c:pt>
                <c:pt idx="1154">
                  <c:v>-7.3812500000001459E-4</c:v>
                </c:pt>
                <c:pt idx="1155">
                  <c:v>-8.8062500000001226E-4</c:v>
                </c:pt>
                <c:pt idx="1156">
                  <c:v>-9.8031300000001888E-4</c:v>
                </c:pt>
                <c:pt idx="1157">
                  <c:v>-1.0550000000000021E-3</c:v>
                </c:pt>
                <c:pt idx="1158">
                  <c:v>-5.8968800000000021E-4</c:v>
                </c:pt>
                <c:pt idx="1159">
                  <c:v>-8.1093800000000226E-4</c:v>
                </c:pt>
                <c:pt idx="1160">
                  <c:v>-7.3125000000000013E-4</c:v>
                </c:pt>
                <c:pt idx="1161">
                  <c:v>-7.7437500000001344E-4</c:v>
                </c:pt>
                <c:pt idx="1162">
                  <c:v>-6.4343800000000865E-4</c:v>
                </c:pt>
                <c:pt idx="1163">
                  <c:v>-9.531250000000002E-4</c:v>
                </c:pt>
                <c:pt idx="1164">
                  <c:v>-7.1968800000000023E-4</c:v>
                </c:pt>
                <c:pt idx="1165">
                  <c:v>-8.5093800000000247E-4</c:v>
                </c:pt>
                <c:pt idx="1166">
                  <c:v>-1.0412499999999996E-3</c:v>
                </c:pt>
                <c:pt idx="1167">
                  <c:v>-4.6093800000000123E-4</c:v>
                </c:pt>
                <c:pt idx="1168">
                  <c:v>-8.7156300000001594E-4</c:v>
                </c:pt>
                <c:pt idx="1169">
                  <c:v>-1.1153130000000021E-3</c:v>
                </c:pt>
                <c:pt idx="1170">
                  <c:v>-5.5968800000000013E-4</c:v>
                </c:pt>
                <c:pt idx="1171">
                  <c:v>-7.1843800000000039E-4</c:v>
                </c:pt>
                <c:pt idx="1172">
                  <c:v>-5.2156300000000754E-4</c:v>
                </c:pt>
                <c:pt idx="1173">
                  <c:v>-8.1843800000000043E-4</c:v>
                </c:pt>
                <c:pt idx="1174">
                  <c:v>-7.7906300000001212E-4</c:v>
                </c:pt>
                <c:pt idx="1175">
                  <c:v>-8.2531300000001067E-4</c:v>
                </c:pt>
                <c:pt idx="1176">
                  <c:v>-7.9812500000001931E-4</c:v>
                </c:pt>
                <c:pt idx="1177">
                  <c:v>-7.85000000000009E-4</c:v>
                </c:pt>
                <c:pt idx="1178">
                  <c:v>-8.3656300000002962E-4</c:v>
                </c:pt>
                <c:pt idx="1179">
                  <c:v>-6.4562500000001489E-4</c:v>
                </c:pt>
                <c:pt idx="1180">
                  <c:v>-7.5968800000000532E-4</c:v>
                </c:pt>
                <c:pt idx="1181">
                  <c:v>-7.9906300000001391E-4</c:v>
                </c:pt>
                <c:pt idx="1182">
                  <c:v>-5.7156300000000594E-4</c:v>
                </c:pt>
                <c:pt idx="1183">
                  <c:v>-3.8343800000000477E-4</c:v>
                </c:pt>
                <c:pt idx="1184">
                  <c:v>-5.0437500000000124E-4</c:v>
                </c:pt>
                <c:pt idx="1185">
                  <c:v>-6.9562500000001546E-4</c:v>
                </c:pt>
                <c:pt idx="1186">
                  <c:v>-4.6343800000000004E-4</c:v>
                </c:pt>
                <c:pt idx="1187">
                  <c:v>-8.8875000000001702E-4</c:v>
                </c:pt>
                <c:pt idx="1188">
                  <c:v>-4.9937500000000134E-4</c:v>
                </c:pt>
                <c:pt idx="1189">
                  <c:v>-4.7531300000000032E-4</c:v>
                </c:pt>
                <c:pt idx="1190">
                  <c:v>-2.8187500000000001E-4</c:v>
                </c:pt>
                <c:pt idx="1191">
                  <c:v>-4.4906300000000882E-4</c:v>
                </c:pt>
                <c:pt idx="1192">
                  <c:v>-4.9406300000001029E-4</c:v>
                </c:pt>
                <c:pt idx="1193">
                  <c:v>-6.5593800000000911E-4</c:v>
                </c:pt>
                <c:pt idx="1194">
                  <c:v>-4.2531300000000013E-4</c:v>
                </c:pt>
                <c:pt idx="1195">
                  <c:v>-7.4156300000001126E-4</c:v>
                </c:pt>
                <c:pt idx="1196">
                  <c:v>-6.6812500000001213E-4</c:v>
                </c:pt>
                <c:pt idx="1197">
                  <c:v>-6.0093800000000875E-4</c:v>
                </c:pt>
                <c:pt idx="1198">
                  <c:v>-4.5437500000000534E-4</c:v>
                </c:pt>
                <c:pt idx="1199">
                  <c:v>-4.8312500000001165E-4</c:v>
                </c:pt>
                <c:pt idx="1200">
                  <c:v>-8.2500000000000227E-4</c:v>
                </c:pt>
                <c:pt idx="1201">
                  <c:v>-2.7687500000000617E-4</c:v>
                </c:pt>
                <c:pt idx="1202">
                  <c:v>-3.0093800000000536E-4</c:v>
                </c:pt>
                <c:pt idx="1203">
                  <c:v>-2.8281300000000594E-4</c:v>
                </c:pt>
                <c:pt idx="1204">
                  <c:v>-3.8000000000000485E-4</c:v>
                </c:pt>
                <c:pt idx="1205">
                  <c:v>-4.3531299999999984E-4</c:v>
                </c:pt>
                <c:pt idx="1206">
                  <c:v>-3.1187499999999982E-4</c:v>
                </c:pt>
                <c:pt idx="1207">
                  <c:v>-6.0687500000000032E-4</c:v>
                </c:pt>
                <c:pt idx="1208">
                  <c:v>-6.7750000000001294E-4</c:v>
                </c:pt>
                <c:pt idx="1209">
                  <c:v>-3.7968799999999955E-4</c:v>
                </c:pt>
                <c:pt idx="1210">
                  <c:v>-5.0624999999999997E-4</c:v>
                </c:pt>
                <c:pt idx="1211">
                  <c:v>-5.3531299999999993E-4</c:v>
                </c:pt>
                <c:pt idx="1212">
                  <c:v>-4.0250000000000013E-4</c:v>
                </c:pt>
                <c:pt idx="1213">
                  <c:v>-7.1281299999999964E-4</c:v>
                </c:pt>
                <c:pt idx="1214">
                  <c:v>-5.0718800000000802E-4</c:v>
                </c:pt>
                <c:pt idx="1215">
                  <c:v>-5.0250000000000034E-4</c:v>
                </c:pt>
                <c:pt idx="1216">
                  <c:v>-6.000000000000084E-4</c:v>
                </c:pt>
                <c:pt idx="1217">
                  <c:v>-4.8562500000000791E-4</c:v>
                </c:pt>
                <c:pt idx="1218">
                  <c:v>-5.9812500000001574E-4</c:v>
                </c:pt>
                <c:pt idx="1219">
                  <c:v>-3.4562499999999958E-4</c:v>
                </c:pt>
                <c:pt idx="1220">
                  <c:v>-5.2250000000000039E-4</c:v>
                </c:pt>
                <c:pt idx="1221">
                  <c:v>-6.4593800000001158E-4</c:v>
                </c:pt>
                <c:pt idx="1222">
                  <c:v>-4.8031300000000012E-4</c:v>
                </c:pt>
                <c:pt idx="1223">
                  <c:v>-3.8593800000000439E-4</c:v>
                </c:pt>
                <c:pt idx="1224">
                  <c:v>-5.3406300000000194E-4</c:v>
                </c:pt>
                <c:pt idx="1225">
                  <c:v>-3.6218800000000596E-4</c:v>
                </c:pt>
                <c:pt idx="1226">
                  <c:v>-2.6093800000000526E-4</c:v>
                </c:pt>
                <c:pt idx="1227">
                  <c:v>-5.5749999999999984E-4</c:v>
                </c:pt>
                <c:pt idx="1228">
                  <c:v>-4.3625000000000001E-4</c:v>
                </c:pt>
                <c:pt idx="1229">
                  <c:v>-8.1531300000001541E-4</c:v>
                </c:pt>
                <c:pt idx="1230">
                  <c:v>-4.4781300000000534E-4</c:v>
                </c:pt>
                <c:pt idx="1231">
                  <c:v>-7.5218800000000194E-4</c:v>
                </c:pt>
                <c:pt idx="1232">
                  <c:v>-5.0437500000000124E-4</c:v>
                </c:pt>
                <c:pt idx="1233">
                  <c:v>-5.831250000000131E-4</c:v>
                </c:pt>
                <c:pt idx="1234">
                  <c:v>-8.4437500000000224E-4</c:v>
                </c:pt>
                <c:pt idx="1235">
                  <c:v>-5.0406300000000533E-4</c:v>
                </c:pt>
                <c:pt idx="1236">
                  <c:v>-6.7187500000000895E-4</c:v>
                </c:pt>
                <c:pt idx="1237">
                  <c:v>-6.9750000000001408E-4</c:v>
                </c:pt>
                <c:pt idx="1238">
                  <c:v>-4.7968800000000123E-4</c:v>
                </c:pt>
                <c:pt idx="1239">
                  <c:v>-4.4031300000000034E-4</c:v>
                </c:pt>
                <c:pt idx="1240">
                  <c:v>-4.7531300000000032E-4</c:v>
                </c:pt>
                <c:pt idx="1241">
                  <c:v>-5.3437500000000034E-4</c:v>
                </c:pt>
                <c:pt idx="1242">
                  <c:v>-6.5718800000001004E-4</c:v>
                </c:pt>
                <c:pt idx="1243">
                  <c:v>-1.1528130000000188E-3</c:v>
                </c:pt>
                <c:pt idx="1244">
                  <c:v>-5.3718800000000593E-4</c:v>
                </c:pt>
                <c:pt idx="1245">
                  <c:v>-5.0687500000000038E-4</c:v>
                </c:pt>
                <c:pt idx="1246">
                  <c:v>-6.6218800000000019E-4</c:v>
                </c:pt>
                <c:pt idx="1247">
                  <c:v>-5.3843799999999992E-4</c:v>
                </c:pt>
                <c:pt idx="1248">
                  <c:v>-6.8968800000000113E-4</c:v>
                </c:pt>
                <c:pt idx="1249">
                  <c:v>-6.3312500000001389E-4</c:v>
                </c:pt>
                <c:pt idx="1250">
                  <c:v>-6.9218800000000124E-4</c:v>
                </c:pt>
                <c:pt idx="1251">
                  <c:v>-6.6343800000000003E-4</c:v>
                </c:pt>
                <c:pt idx="1252">
                  <c:v>-6.0406300000000949E-4</c:v>
                </c:pt>
                <c:pt idx="1253">
                  <c:v>-7.3343800000000184E-4</c:v>
                </c:pt>
                <c:pt idx="1254">
                  <c:v>-7.612500000000001E-4</c:v>
                </c:pt>
                <c:pt idx="1255">
                  <c:v>-7.8187500000000533E-4</c:v>
                </c:pt>
                <c:pt idx="1256">
                  <c:v>-9.3062500000001228E-4</c:v>
                </c:pt>
                <c:pt idx="1257">
                  <c:v>-9.9187500000000165E-4</c:v>
                </c:pt>
                <c:pt idx="1258">
                  <c:v>-5.3500000000000021E-4</c:v>
                </c:pt>
                <c:pt idx="1259">
                  <c:v>-8.465630000000291E-4</c:v>
                </c:pt>
                <c:pt idx="1260">
                  <c:v>-6.3687500000000094E-4</c:v>
                </c:pt>
                <c:pt idx="1261">
                  <c:v>-8.5218800000000047E-4</c:v>
                </c:pt>
                <c:pt idx="1262">
                  <c:v>-6.5968800000000593E-4</c:v>
                </c:pt>
                <c:pt idx="1263">
                  <c:v>-1.0650000000000021E-3</c:v>
                </c:pt>
                <c:pt idx="1264">
                  <c:v>-7.6375000000000032E-4</c:v>
                </c:pt>
                <c:pt idx="1265">
                  <c:v>-1.0003130000000001E-3</c:v>
                </c:pt>
                <c:pt idx="1266">
                  <c:v>-1.2203130000000041E-3</c:v>
                </c:pt>
                <c:pt idx="1267">
                  <c:v>-6.6375000000000039E-4</c:v>
                </c:pt>
                <c:pt idx="1268">
                  <c:v>-1.1200000000000203E-3</c:v>
                </c:pt>
                <c:pt idx="1269">
                  <c:v>-1.3906250000000101E-3</c:v>
                </c:pt>
                <c:pt idx="1270">
                  <c:v>-7.9000000000001313E-4</c:v>
                </c:pt>
                <c:pt idx="1271">
                  <c:v>-9.5750000000001812E-4</c:v>
                </c:pt>
                <c:pt idx="1272">
                  <c:v>-9.1687500000000026E-4</c:v>
                </c:pt>
                <c:pt idx="1273">
                  <c:v>-1.1168750000000041E-3</c:v>
                </c:pt>
                <c:pt idx="1274">
                  <c:v>-1.1415630000000021E-3</c:v>
                </c:pt>
                <c:pt idx="1275">
                  <c:v>-1.3068750000000081E-3</c:v>
                </c:pt>
                <c:pt idx="1276">
                  <c:v>-1.2453130000000001E-3</c:v>
                </c:pt>
                <c:pt idx="1277">
                  <c:v>-1.2750000000000001E-3</c:v>
                </c:pt>
                <c:pt idx="1278">
                  <c:v>-1.4159379999999998E-3</c:v>
                </c:pt>
                <c:pt idx="1279">
                  <c:v>-1.138438000000017E-3</c:v>
                </c:pt>
                <c:pt idx="1280">
                  <c:v>-1.3537499999999999E-3</c:v>
                </c:pt>
                <c:pt idx="1281">
                  <c:v>-1.3606250000000061E-3</c:v>
                </c:pt>
                <c:pt idx="1282">
                  <c:v>-1.2371880000000021E-3</c:v>
                </c:pt>
                <c:pt idx="1283">
                  <c:v>-9.7312500000000014E-4</c:v>
                </c:pt>
                <c:pt idx="1284">
                  <c:v>-1.3118749999999997E-3</c:v>
                </c:pt>
                <c:pt idx="1285">
                  <c:v>-1.4912500000000021E-3</c:v>
                </c:pt>
                <c:pt idx="1286">
                  <c:v>-1.3471880000000182E-3</c:v>
                </c:pt>
                <c:pt idx="1287">
                  <c:v>-1.7856249999999999E-3</c:v>
                </c:pt>
                <c:pt idx="1288">
                  <c:v>-1.3893750000000173E-3</c:v>
                </c:pt>
                <c:pt idx="1289">
                  <c:v>-1.401563E-3</c:v>
                </c:pt>
                <c:pt idx="1290">
                  <c:v>-1.3737500000000173E-3</c:v>
                </c:pt>
                <c:pt idx="1291">
                  <c:v>-1.5996880000000181E-3</c:v>
                </c:pt>
                <c:pt idx="1292">
                  <c:v>-1.6240630000000198E-3</c:v>
                </c:pt>
                <c:pt idx="1293">
                  <c:v>-1.6512500000000249E-3</c:v>
                </c:pt>
                <c:pt idx="1294">
                  <c:v>-1.5862500000000282E-3</c:v>
                </c:pt>
                <c:pt idx="1295">
                  <c:v>-1.9459380000000184E-3</c:v>
                </c:pt>
                <c:pt idx="1296">
                  <c:v>-1.9378130000000213E-3</c:v>
                </c:pt>
                <c:pt idx="1297">
                  <c:v>-1.9903130000000326E-3</c:v>
                </c:pt>
                <c:pt idx="1298">
                  <c:v>-1.8053130000000169E-3</c:v>
                </c:pt>
                <c:pt idx="1299">
                  <c:v>-1.8512500000000245E-3</c:v>
                </c:pt>
                <c:pt idx="1300">
                  <c:v>-2.2606250000000092E-3</c:v>
                </c:pt>
                <c:pt idx="1301">
                  <c:v>-1.8693750000000216E-3</c:v>
                </c:pt>
                <c:pt idx="1302">
                  <c:v>-1.7403130000000191E-3</c:v>
                </c:pt>
                <c:pt idx="1303">
                  <c:v>-1.8784380000000237E-3</c:v>
                </c:pt>
                <c:pt idx="1304">
                  <c:v>-2.0987499999999999E-3</c:v>
                </c:pt>
                <c:pt idx="1305">
                  <c:v>-1.9715630000000021E-3</c:v>
                </c:pt>
                <c:pt idx="1306">
                  <c:v>-2.0368749999999988E-3</c:v>
                </c:pt>
                <c:pt idx="1307">
                  <c:v>-2.2878130000000495E-3</c:v>
                </c:pt>
                <c:pt idx="1308">
                  <c:v>-2.3746879999999998E-3</c:v>
                </c:pt>
                <c:pt idx="1309">
                  <c:v>-2.2712499999999998E-3</c:v>
                </c:pt>
                <c:pt idx="1310">
                  <c:v>-2.3881250000000092E-3</c:v>
                </c:pt>
                <c:pt idx="1311">
                  <c:v>-2.4259380000000012E-3</c:v>
                </c:pt>
                <c:pt idx="1312">
                  <c:v>-2.3362499999999967E-3</c:v>
                </c:pt>
                <c:pt idx="1313">
                  <c:v>-2.5349999999999999E-3</c:v>
                </c:pt>
                <c:pt idx="1314">
                  <c:v>-2.6015629999999999E-3</c:v>
                </c:pt>
                <c:pt idx="1315">
                  <c:v>-2.5262499999999998E-3</c:v>
                </c:pt>
                <c:pt idx="1316">
                  <c:v>-2.7906250000000092E-3</c:v>
                </c:pt>
                <c:pt idx="1317">
                  <c:v>-2.614688E-3</c:v>
                </c:pt>
                <c:pt idx="1318">
                  <c:v>-2.7971880000000476E-3</c:v>
                </c:pt>
                <c:pt idx="1319">
                  <c:v>-2.6109380000000292E-3</c:v>
                </c:pt>
                <c:pt idx="1320">
                  <c:v>-2.7531250000000481E-3</c:v>
                </c:pt>
                <c:pt idx="1321">
                  <c:v>-2.9393750000000001E-3</c:v>
                </c:pt>
                <c:pt idx="1322">
                  <c:v>-2.5937500000000092E-3</c:v>
                </c:pt>
                <c:pt idx="1323">
                  <c:v>-2.7150000000000052E-3</c:v>
                </c:pt>
                <c:pt idx="1324">
                  <c:v>-2.931875E-3</c:v>
                </c:pt>
                <c:pt idx="1325">
                  <c:v>-2.8431250000000405E-3</c:v>
                </c:pt>
                <c:pt idx="1326">
                  <c:v>-2.7693750000000409E-3</c:v>
                </c:pt>
                <c:pt idx="1327">
                  <c:v>-3.0062499999999998E-3</c:v>
                </c:pt>
                <c:pt idx="1328">
                  <c:v>-2.9984380000000052E-3</c:v>
                </c:pt>
                <c:pt idx="1329">
                  <c:v>-3.3781250000000092E-3</c:v>
                </c:pt>
                <c:pt idx="1330">
                  <c:v>-3.0912499999999998E-3</c:v>
                </c:pt>
                <c:pt idx="1331">
                  <c:v>-3.32125E-3</c:v>
                </c:pt>
                <c:pt idx="1332">
                  <c:v>-3.2043750000000496E-3</c:v>
                </c:pt>
                <c:pt idx="1333">
                  <c:v>-3.3640630000000052E-3</c:v>
                </c:pt>
                <c:pt idx="1334">
                  <c:v>-3.5950000000000092E-3</c:v>
                </c:pt>
                <c:pt idx="1335">
                  <c:v>-3.3012499999999978E-3</c:v>
                </c:pt>
                <c:pt idx="1336">
                  <c:v>-3.3959380000000011E-3</c:v>
                </c:pt>
                <c:pt idx="1337">
                  <c:v>-3.4125000000000002E-3</c:v>
                </c:pt>
                <c:pt idx="1338">
                  <c:v>-3.285313000000064E-3</c:v>
                </c:pt>
                <c:pt idx="1339">
                  <c:v>-3.3859380000000336E-3</c:v>
                </c:pt>
                <c:pt idx="1340">
                  <c:v>-3.3759380000000002E-3</c:v>
                </c:pt>
                <c:pt idx="1341">
                  <c:v>-3.4090629999999999E-3</c:v>
                </c:pt>
                <c:pt idx="1342">
                  <c:v>-3.5906250000000092E-3</c:v>
                </c:pt>
                <c:pt idx="1343">
                  <c:v>-3.8987499999999999E-3</c:v>
                </c:pt>
                <c:pt idx="1344">
                  <c:v>-3.6503130000000534E-3</c:v>
                </c:pt>
                <c:pt idx="1345">
                  <c:v>-3.5859380000000459E-3</c:v>
                </c:pt>
                <c:pt idx="1346">
                  <c:v>-3.567500000000065E-3</c:v>
                </c:pt>
                <c:pt idx="1347">
                  <c:v>-3.7384380000000292E-3</c:v>
                </c:pt>
                <c:pt idx="1348">
                  <c:v>-3.8415630000000092E-3</c:v>
                </c:pt>
                <c:pt idx="1349">
                  <c:v>-3.7865630000000526E-3</c:v>
                </c:pt>
                <c:pt idx="1350">
                  <c:v>-3.773125000000062E-3</c:v>
                </c:pt>
                <c:pt idx="1351">
                  <c:v>-3.8259380000000092E-3</c:v>
                </c:pt>
                <c:pt idx="1352">
                  <c:v>-3.7890630000000495E-3</c:v>
                </c:pt>
                <c:pt idx="1353">
                  <c:v>-3.9656250000000056E-3</c:v>
                </c:pt>
                <c:pt idx="1354">
                  <c:v>-4.1156249999999995E-3</c:v>
                </c:pt>
                <c:pt idx="1355">
                  <c:v>-4.0706250000000534E-3</c:v>
                </c:pt>
                <c:pt idx="1356">
                  <c:v>-4.3090630000000999E-3</c:v>
                </c:pt>
                <c:pt idx="1357">
                  <c:v>-4.3012500000000134E-3</c:v>
                </c:pt>
                <c:pt idx="1358">
                  <c:v>-4.0850000000000114E-3</c:v>
                </c:pt>
                <c:pt idx="1359">
                  <c:v>-4.4106250000000534E-3</c:v>
                </c:pt>
                <c:pt idx="1360">
                  <c:v>-4.1237499999999998E-3</c:v>
                </c:pt>
                <c:pt idx="1361">
                  <c:v>-4.2903130000000334E-3</c:v>
                </c:pt>
                <c:pt idx="1362">
                  <c:v>-4.2284380000000002E-3</c:v>
                </c:pt>
                <c:pt idx="1363">
                  <c:v>-4.6193750000000002E-3</c:v>
                </c:pt>
                <c:pt idx="1364">
                  <c:v>-4.2634379999999996E-3</c:v>
                </c:pt>
                <c:pt idx="1365">
                  <c:v>-4.6300000000000004E-3</c:v>
                </c:pt>
                <c:pt idx="1366">
                  <c:v>-4.9562500000000943E-3</c:v>
                </c:pt>
                <c:pt idx="1367">
                  <c:v>-4.2603129999999999E-3</c:v>
                </c:pt>
                <c:pt idx="1368">
                  <c:v>-4.6474999999999997E-3</c:v>
                </c:pt>
                <c:pt idx="1369">
                  <c:v>-4.8368750000000104E-3</c:v>
                </c:pt>
                <c:pt idx="1370">
                  <c:v>-4.5087500000000023E-3</c:v>
                </c:pt>
                <c:pt idx="1371">
                  <c:v>-4.6718749999999998E-3</c:v>
                </c:pt>
                <c:pt idx="1372">
                  <c:v>-4.6712500000000859E-3</c:v>
                </c:pt>
                <c:pt idx="1373">
                  <c:v>-4.9365630000001402E-3</c:v>
                </c:pt>
                <c:pt idx="1374">
                  <c:v>-4.7871879999999995E-3</c:v>
                </c:pt>
                <c:pt idx="1375">
                  <c:v>-5.0109378999999956E-3</c:v>
                </c:pt>
                <c:pt idx="1376">
                  <c:v>-5.0478129000000004E-3</c:v>
                </c:pt>
                <c:pt idx="1377">
                  <c:v>-5.0134378999999998E-3</c:v>
                </c:pt>
                <c:pt idx="1378">
                  <c:v>-5.0737504000000965E-3</c:v>
                </c:pt>
                <c:pt idx="1379">
                  <c:v>-4.8231250000000002E-3</c:v>
                </c:pt>
                <c:pt idx="1380">
                  <c:v>-5.1678128999999755E-3</c:v>
                </c:pt>
                <c:pt idx="1381">
                  <c:v>-5.1878128999999955E-3</c:v>
                </c:pt>
                <c:pt idx="1382">
                  <c:v>-5.0637503999999998E-3</c:v>
                </c:pt>
                <c:pt idx="1383">
                  <c:v>-4.8649999999999995E-3</c:v>
                </c:pt>
                <c:pt idx="1384">
                  <c:v>-5.2103128999999998E-3</c:v>
                </c:pt>
                <c:pt idx="1385">
                  <c:v>-5.4684379000000003E-3</c:v>
                </c:pt>
                <c:pt idx="1386">
                  <c:v>-5.3353128999999999E-3</c:v>
                </c:pt>
                <c:pt idx="1387">
                  <c:v>-5.7146879000000003E-3</c:v>
                </c:pt>
                <c:pt idx="1388">
                  <c:v>-5.2890629000001263E-3</c:v>
                </c:pt>
                <c:pt idx="1389">
                  <c:v>-5.4690629000001007E-3</c:v>
                </c:pt>
                <c:pt idx="1390">
                  <c:v>-5.490000400000087E-3</c:v>
                </c:pt>
                <c:pt idx="1391">
                  <c:v>-5.6562504000000034E-3</c:v>
                </c:pt>
                <c:pt idx="1392">
                  <c:v>-5.496562900000097E-3</c:v>
                </c:pt>
                <c:pt idx="1393">
                  <c:v>-5.5446879000000003E-3</c:v>
                </c:pt>
                <c:pt idx="1394">
                  <c:v>-5.6112504000000772E-3</c:v>
                </c:pt>
                <c:pt idx="1395">
                  <c:v>-5.8778129000000004E-3</c:v>
                </c:pt>
                <c:pt idx="1396">
                  <c:v>-5.9287504300000104E-3</c:v>
                </c:pt>
                <c:pt idx="1397">
                  <c:v>-5.7503129000000134E-3</c:v>
                </c:pt>
                <c:pt idx="1398">
                  <c:v>-5.8290629000000782E-3</c:v>
                </c:pt>
                <c:pt idx="1399">
                  <c:v>-5.9006254300001098E-3</c:v>
                </c:pt>
                <c:pt idx="1400">
                  <c:v>-6.0940628999999998E-3</c:v>
                </c:pt>
                <c:pt idx="1401">
                  <c:v>-5.8846879300000002E-3</c:v>
                </c:pt>
                <c:pt idx="1402">
                  <c:v>-5.6931254000000004E-3</c:v>
                </c:pt>
                <c:pt idx="1403">
                  <c:v>-5.9231254299999996E-3</c:v>
                </c:pt>
                <c:pt idx="1404">
                  <c:v>-6.1725004000000114E-3</c:v>
                </c:pt>
                <c:pt idx="1405">
                  <c:v>-6.0381254300000114E-3</c:v>
                </c:pt>
                <c:pt idx="1406">
                  <c:v>-6.2206254000000813E-3</c:v>
                </c:pt>
                <c:pt idx="1407">
                  <c:v>-6.4240629000000124E-3</c:v>
                </c:pt>
                <c:pt idx="1408">
                  <c:v>-6.3603128999999998E-3</c:v>
                </c:pt>
                <c:pt idx="1409">
                  <c:v>-6.4100004000000911E-3</c:v>
                </c:pt>
                <c:pt idx="1410">
                  <c:v>-6.4181254000000134E-3</c:v>
                </c:pt>
                <c:pt idx="1411">
                  <c:v>-6.4834379000000813E-3</c:v>
                </c:pt>
                <c:pt idx="1412">
                  <c:v>-6.2918754000000857E-3</c:v>
                </c:pt>
                <c:pt idx="1413">
                  <c:v>-6.5618754000000114E-3</c:v>
                </c:pt>
                <c:pt idx="1414">
                  <c:v>-6.7346880000000832E-3</c:v>
                </c:pt>
                <c:pt idx="1415">
                  <c:v>-6.8575004999999996E-3</c:v>
                </c:pt>
                <c:pt idx="1416">
                  <c:v>-6.7278130000000104E-3</c:v>
                </c:pt>
                <c:pt idx="1417">
                  <c:v>-6.9390630000001957E-3</c:v>
                </c:pt>
                <c:pt idx="1418">
                  <c:v>-7.2143750000000124E-3</c:v>
                </c:pt>
                <c:pt idx="1419">
                  <c:v>-6.9168755000000104E-3</c:v>
                </c:pt>
                <c:pt idx="1420">
                  <c:v>-7.075313000000096E-3</c:v>
                </c:pt>
                <c:pt idx="1421">
                  <c:v>-6.9906250000001096E-3</c:v>
                </c:pt>
                <c:pt idx="1422">
                  <c:v>-6.7193755000000124E-3</c:v>
                </c:pt>
                <c:pt idx="1423">
                  <c:v>-7.0181250000000113E-3</c:v>
                </c:pt>
                <c:pt idx="1424">
                  <c:v>-7.1634380000000003E-3</c:v>
                </c:pt>
                <c:pt idx="1425">
                  <c:v>-7.1574999999999998E-3</c:v>
                </c:pt>
                <c:pt idx="1426">
                  <c:v>-7.2543750000000004E-3</c:v>
                </c:pt>
                <c:pt idx="1427">
                  <c:v>-7.3300000000000795E-3</c:v>
                </c:pt>
                <c:pt idx="1428">
                  <c:v>-7.4603130000000534E-3</c:v>
                </c:pt>
                <c:pt idx="1429">
                  <c:v>-7.7784380000001071E-3</c:v>
                </c:pt>
                <c:pt idx="1430">
                  <c:v>-7.776250000000152E-3</c:v>
                </c:pt>
                <c:pt idx="1431">
                  <c:v>-7.9146879999999996E-3</c:v>
                </c:pt>
                <c:pt idx="1432">
                  <c:v>-7.7159380000000133E-3</c:v>
                </c:pt>
                <c:pt idx="1433">
                  <c:v>-7.8290630000001152E-3</c:v>
                </c:pt>
                <c:pt idx="1434">
                  <c:v>-8.0612500000000024E-3</c:v>
                </c:pt>
                <c:pt idx="1435">
                  <c:v>-7.8712500000001212E-3</c:v>
                </c:pt>
                <c:pt idx="1436">
                  <c:v>-7.9750000000001139E-3</c:v>
                </c:pt>
                <c:pt idx="1437">
                  <c:v>-8.0165630000000026E-3</c:v>
                </c:pt>
                <c:pt idx="1438">
                  <c:v>-7.8915630000001152E-3</c:v>
                </c:pt>
                <c:pt idx="1439">
                  <c:v>-8.1300000000000001E-3</c:v>
                </c:pt>
                <c:pt idx="1440">
                  <c:v>-8.052500000000188E-3</c:v>
                </c:pt>
                <c:pt idx="1441">
                  <c:v>-7.8899999999999994E-3</c:v>
                </c:pt>
                <c:pt idx="1442">
                  <c:v>-8.2303129999999995E-3</c:v>
                </c:pt>
                <c:pt idx="1443">
                  <c:v>-8.282813E-3</c:v>
                </c:pt>
                <c:pt idx="1444">
                  <c:v>-8.4887500000000067E-3</c:v>
                </c:pt>
                <c:pt idx="1445">
                  <c:v>-8.4646880000000067E-3</c:v>
                </c:pt>
                <c:pt idx="1446">
                  <c:v>-8.0353130000000005E-3</c:v>
                </c:pt>
                <c:pt idx="1447">
                  <c:v>-8.6100000000000048E-3</c:v>
                </c:pt>
                <c:pt idx="1448">
                  <c:v>-8.7725010000000228E-3</c:v>
                </c:pt>
                <c:pt idx="1449">
                  <c:v>-8.6375000000000028E-3</c:v>
                </c:pt>
                <c:pt idx="1450">
                  <c:v>-8.4784380000000048E-3</c:v>
                </c:pt>
                <c:pt idx="1451">
                  <c:v>-8.6643759999999997E-3</c:v>
                </c:pt>
                <c:pt idx="1452">
                  <c:v>-8.6853130000000001E-3</c:v>
                </c:pt>
                <c:pt idx="1453">
                  <c:v>-8.620313000000001E-3</c:v>
                </c:pt>
                <c:pt idx="1454">
                  <c:v>-9.0818760000000026E-3</c:v>
                </c:pt>
                <c:pt idx="1455">
                  <c:v>-8.9178130000000001E-3</c:v>
                </c:pt>
                <c:pt idx="1456">
                  <c:v>-9.2721880000000007E-3</c:v>
                </c:pt>
                <c:pt idx="1457">
                  <c:v>-9.2625010000000028E-3</c:v>
                </c:pt>
                <c:pt idx="1458">
                  <c:v>-9.1353130000000008E-3</c:v>
                </c:pt>
                <c:pt idx="1459">
                  <c:v>-9.5571880000000047E-3</c:v>
                </c:pt>
                <c:pt idx="1460">
                  <c:v>-9.1528130000000027E-3</c:v>
                </c:pt>
                <c:pt idx="1461">
                  <c:v>-9.4537510000000068E-3</c:v>
                </c:pt>
                <c:pt idx="1462">
                  <c:v>-9.4631260000000248E-3</c:v>
                </c:pt>
                <c:pt idx="1463">
                  <c:v>-9.8918760000000008E-3</c:v>
                </c:pt>
                <c:pt idx="1464">
                  <c:v>-9.1865630000000208E-3</c:v>
                </c:pt>
                <c:pt idx="1465">
                  <c:v>-1.0026251E-2</c:v>
                </c:pt>
                <c:pt idx="1466">
                  <c:v>-1.0270001000000001E-2</c:v>
                </c:pt>
                <c:pt idx="1467">
                  <c:v>-9.3946880000000208E-3</c:v>
                </c:pt>
                <c:pt idx="1468">
                  <c:v>-9.6196880000000047E-3</c:v>
                </c:pt>
                <c:pt idx="1469">
                  <c:v>-1.0013751000000001E-2</c:v>
                </c:pt>
                <c:pt idx="1470">
                  <c:v>-9.9446880000000001E-3</c:v>
                </c:pt>
                <c:pt idx="1471">
                  <c:v>-1.0045001000000001E-2</c:v>
                </c:pt>
                <c:pt idx="1472">
                  <c:v>-9.9425010000000046E-3</c:v>
                </c:pt>
                <c:pt idx="1473">
                  <c:v>-1.0395001000000001E-2</c:v>
                </c:pt>
                <c:pt idx="1474">
                  <c:v>-1.0137501E-2</c:v>
                </c:pt>
                <c:pt idx="1475">
                  <c:v>-1.0460937999999998E-2</c:v>
                </c:pt>
                <c:pt idx="1476">
                  <c:v>-1.0330312999999878E-2</c:v>
                </c:pt>
                <c:pt idx="1477">
                  <c:v>-1.0532188000000001E-2</c:v>
                </c:pt>
                <c:pt idx="1478">
                  <c:v>-1.0489688E-2</c:v>
                </c:pt>
                <c:pt idx="1479">
                  <c:v>-1.0101876000000063E-2</c:v>
                </c:pt>
                <c:pt idx="1480">
                  <c:v>-1.0713126E-2</c:v>
                </c:pt>
                <c:pt idx="1481">
                  <c:v>-1.0564063E-2</c:v>
                </c:pt>
                <c:pt idx="1482">
                  <c:v>-1.0448750999999999E-2</c:v>
                </c:pt>
                <c:pt idx="1483">
                  <c:v>-1.0224687999999999E-2</c:v>
                </c:pt>
                <c:pt idx="1484">
                  <c:v>-1.0952188000000003E-2</c:v>
                </c:pt>
                <c:pt idx="1485">
                  <c:v>-1.0980313E-2</c:v>
                </c:pt>
                <c:pt idx="1486">
                  <c:v>-1.0984062999999999E-2</c:v>
                </c:pt>
                <c:pt idx="1487">
                  <c:v>-1.1194376000000001E-2</c:v>
                </c:pt>
                <c:pt idx="1488">
                  <c:v>-1.0921251000000003E-2</c:v>
                </c:pt>
                <c:pt idx="1489">
                  <c:v>-1.1072813000000001E-2</c:v>
                </c:pt>
                <c:pt idx="1490">
                  <c:v>-1.1338126E-2</c:v>
                </c:pt>
                <c:pt idx="1491">
                  <c:v>-1.1488126000000001E-2</c:v>
                </c:pt>
                <c:pt idx="1492">
                  <c:v>-1.1049376000000001E-2</c:v>
                </c:pt>
                <c:pt idx="1493">
                  <c:v>-1.0960312999999998E-2</c:v>
                </c:pt>
                <c:pt idx="1494">
                  <c:v>-1.1154376000000001E-2</c:v>
                </c:pt>
                <c:pt idx="1495">
                  <c:v>-1.1369687999999999E-2</c:v>
                </c:pt>
                <c:pt idx="1496">
                  <c:v>-1.1399062999999996E-2</c:v>
                </c:pt>
                <c:pt idx="1497">
                  <c:v>-1.1178126E-2</c:v>
                </c:pt>
                <c:pt idx="1498">
                  <c:v>-1.1481251000000175E-2</c:v>
                </c:pt>
                <c:pt idx="1499">
                  <c:v>-1.1422813000000021E-2</c:v>
                </c:pt>
                <c:pt idx="1500">
                  <c:v>-1.1391876000000021E-2</c:v>
                </c:pt>
                <c:pt idx="1501">
                  <c:v>-1.1380938000000005E-2</c:v>
                </c:pt>
                <c:pt idx="1502">
                  <c:v>-1.1110001000000001E-2</c:v>
                </c:pt>
                <c:pt idx="1503">
                  <c:v>-1.1583751000000239E-2</c:v>
                </c:pt>
                <c:pt idx="1504">
                  <c:v>-1.1736251000000001E-2</c:v>
                </c:pt>
                <c:pt idx="1505">
                  <c:v>-1.1516876000000007E-2</c:v>
                </c:pt>
                <c:pt idx="1506">
                  <c:v>-1.1889376000000005E-2</c:v>
                </c:pt>
                <c:pt idx="1507">
                  <c:v>-1.1830626E-2</c:v>
                </c:pt>
                <c:pt idx="1508">
                  <c:v>-1.1714688000000001E-2</c:v>
                </c:pt>
                <c:pt idx="1509">
                  <c:v>-1.1804688000000021E-2</c:v>
                </c:pt>
                <c:pt idx="1510">
                  <c:v>-1.1719687999999999E-2</c:v>
                </c:pt>
                <c:pt idx="1511">
                  <c:v>-1.1813126000000005E-2</c:v>
                </c:pt>
                <c:pt idx="1512">
                  <c:v>-1.1644063000000001E-2</c:v>
                </c:pt>
                <c:pt idx="1513">
                  <c:v>-1.1722501000000291E-2</c:v>
                </c:pt>
                <c:pt idx="1514">
                  <c:v>-1.2066251E-2</c:v>
                </c:pt>
                <c:pt idx="1515">
                  <c:v>-1.2375625999999999E-2</c:v>
                </c:pt>
                <c:pt idx="1516">
                  <c:v>-1.1985001000000214E-2</c:v>
                </c:pt>
                <c:pt idx="1517">
                  <c:v>-1.2382188000000021E-2</c:v>
                </c:pt>
                <c:pt idx="1518">
                  <c:v>-1.2563438000000001E-2</c:v>
                </c:pt>
                <c:pt idx="1519">
                  <c:v>-1.2264687999999998E-2</c:v>
                </c:pt>
                <c:pt idx="1520">
                  <c:v>-1.2303751000000003E-2</c:v>
                </c:pt>
                <c:pt idx="1521">
                  <c:v>-1.198750100000027E-2</c:v>
                </c:pt>
                <c:pt idx="1522">
                  <c:v>-1.1689063000000001E-2</c:v>
                </c:pt>
                <c:pt idx="1523">
                  <c:v>-1.2027813E-2</c:v>
                </c:pt>
                <c:pt idx="1524">
                  <c:v>-1.2101876000000001E-2</c:v>
                </c:pt>
                <c:pt idx="1525">
                  <c:v>-1.2187501000000003E-2</c:v>
                </c:pt>
                <c:pt idx="1526">
                  <c:v>-1.2259375999999999E-2</c:v>
                </c:pt>
                <c:pt idx="1527">
                  <c:v>-1.2318437999999998E-2</c:v>
                </c:pt>
                <c:pt idx="1528">
                  <c:v>-1.2531251E-2</c:v>
                </c:pt>
                <c:pt idx="1529">
                  <c:v>-1.2490625999999999E-2</c:v>
                </c:pt>
                <c:pt idx="1530">
                  <c:v>-1.2680001000000041E-2</c:v>
                </c:pt>
                <c:pt idx="1531">
                  <c:v>-1.2869688000000001E-2</c:v>
                </c:pt>
                <c:pt idx="1532">
                  <c:v>-1.2574688000000001E-2</c:v>
                </c:pt>
                <c:pt idx="1533">
                  <c:v>-1.2687188000000005E-2</c:v>
                </c:pt>
                <c:pt idx="1534">
                  <c:v>-1.2893126000000001E-2</c:v>
                </c:pt>
                <c:pt idx="1535">
                  <c:v>-1.2651250999999999E-2</c:v>
                </c:pt>
                <c:pt idx="1536">
                  <c:v>-1.2485626E-2</c:v>
                </c:pt>
                <c:pt idx="1537">
                  <c:v>-1.2730937999999994E-2</c:v>
                </c:pt>
                <c:pt idx="1538">
                  <c:v>-1.2517812999999958E-2</c:v>
                </c:pt>
                <c:pt idx="1539">
                  <c:v>-1.2852812999999998E-2</c:v>
                </c:pt>
                <c:pt idx="1540">
                  <c:v>-1.2635625999999999E-2</c:v>
                </c:pt>
                <c:pt idx="1541">
                  <c:v>-1.2448126E-2</c:v>
                </c:pt>
                <c:pt idx="1542">
                  <c:v>-1.2718438E-2</c:v>
                </c:pt>
                <c:pt idx="1543">
                  <c:v>-1.2515312999999795E-2</c:v>
                </c:pt>
                <c:pt idx="1544">
                  <c:v>-1.2813126000000001E-2</c:v>
                </c:pt>
                <c:pt idx="1545">
                  <c:v>-1.2832188000000001E-2</c:v>
                </c:pt>
                <c:pt idx="1546">
                  <c:v>-1.2126251000000001E-2</c:v>
                </c:pt>
                <c:pt idx="1547">
                  <c:v>-1.2947812999999999E-2</c:v>
                </c:pt>
                <c:pt idx="1548">
                  <c:v>-1.2970001000000005E-2</c:v>
                </c:pt>
                <c:pt idx="1549">
                  <c:v>-1.2719688E-2</c:v>
                </c:pt>
                <c:pt idx="1550">
                  <c:v>-1.2404688000000001E-2</c:v>
                </c:pt>
                <c:pt idx="1551">
                  <c:v>-1.2692501000000043E-2</c:v>
                </c:pt>
                <c:pt idx="1552">
                  <c:v>-1.2673438E-2</c:v>
                </c:pt>
                <c:pt idx="1553">
                  <c:v>-1.2492813E-2</c:v>
                </c:pt>
                <c:pt idx="1554">
                  <c:v>-1.2995000999999999E-2</c:v>
                </c:pt>
                <c:pt idx="1555">
                  <c:v>-1.2652501000000003E-2</c:v>
                </c:pt>
                <c:pt idx="1556">
                  <c:v>-1.2923437999999999E-2</c:v>
                </c:pt>
                <c:pt idx="1557">
                  <c:v>-1.3182813000000003E-2</c:v>
                </c:pt>
                <c:pt idx="1558">
                  <c:v>-1.2969062999999998E-2</c:v>
                </c:pt>
                <c:pt idx="1559">
                  <c:v>-1.3115937999999994E-2</c:v>
                </c:pt>
                <c:pt idx="1560">
                  <c:v>-1.2552501000000021E-2</c:v>
                </c:pt>
                <c:pt idx="1561">
                  <c:v>-1.3092500999999999E-2</c:v>
                </c:pt>
                <c:pt idx="1562">
                  <c:v>-1.2776876000000001E-2</c:v>
                </c:pt>
                <c:pt idx="1563">
                  <c:v>-1.3265626000000001E-2</c:v>
                </c:pt>
                <c:pt idx="1564">
                  <c:v>-1.2553438E-2</c:v>
                </c:pt>
                <c:pt idx="1565">
                  <c:v>-1.3270312999999994E-2</c:v>
                </c:pt>
                <c:pt idx="1566">
                  <c:v>-1.3375626E-2</c:v>
                </c:pt>
                <c:pt idx="1567">
                  <c:v>-1.2533126E-2</c:v>
                </c:pt>
                <c:pt idx="1568">
                  <c:v>-1.2529688000000001E-2</c:v>
                </c:pt>
                <c:pt idx="1569">
                  <c:v>-1.2867501000000186E-2</c:v>
                </c:pt>
                <c:pt idx="1570">
                  <c:v>-1.2938438E-2</c:v>
                </c:pt>
                <c:pt idx="1571">
                  <c:v>-1.2953750999999999E-2</c:v>
                </c:pt>
                <c:pt idx="1572">
                  <c:v>-1.2835625999999999E-2</c:v>
                </c:pt>
                <c:pt idx="1573">
                  <c:v>-1.3168438000000001E-2</c:v>
                </c:pt>
                <c:pt idx="1574">
                  <c:v>-1.2876251E-2</c:v>
                </c:pt>
                <c:pt idx="1575">
                  <c:v>-1.3107812999999998E-2</c:v>
                </c:pt>
                <c:pt idx="1576">
                  <c:v>-1.2961876000000178E-2</c:v>
                </c:pt>
                <c:pt idx="1577">
                  <c:v>-1.3125001000000061E-2</c:v>
                </c:pt>
                <c:pt idx="1578">
                  <c:v>-1.3000001000000178E-2</c:v>
                </c:pt>
                <c:pt idx="1579">
                  <c:v>-1.2518438E-2</c:v>
                </c:pt>
                <c:pt idx="1580">
                  <c:v>-1.3110313E-2</c:v>
                </c:pt>
                <c:pt idx="1581">
                  <c:v>-1.2846876000000043E-2</c:v>
                </c:pt>
                <c:pt idx="1582">
                  <c:v>-1.2860937999999999E-2</c:v>
                </c:pt>
                <c:pt idx="1583">
                  <c:v>-1.2470001000000001E-2</c:v>
                </c:pt>
                <c:pt idx="1584">
                  <c:v>-1.3025626E-2</c:v>
                </c:pt>
                <c:pt idx="1585">
                  <c:v>-1.3058751E-2</c:v>
                </c:pt>
                <c:pt idx="1586">
                  <c:v>-1.3068438000000003E-2</c:v>
                </c:pt>
                <c:pt idx="1587">
                  <c:v>-1.3215938E-2</c:v>
                </c:pt>
                <c:pt idx="1588">
                  <c:v>-1.2863438000000001E-2</c:v>
                </c:pt>
                <c:pt idx="1589">
                  <c:v>-1.2913126E-2</c:v>
                </c:pt>
                <c:pt idx="1590">
                  <c:v>-1.3213750999999999E-2</c:v>
                </c:pt>
                <c:pt idx="1591">
                  <c:v>-1.32637510000002E-2</c:v>
                </c:pt>
                <c:pt idx="1592">
                  <c:v>-1.2751251E-2</c:v>
                </c:pt>
                <c:pt idx="1593">
                  <c:v>-1.2713126E-2</c:v>
                </c:pt>
                <c:pt idx="1594">
                  <c:v>-1.2842501000000216E-2</c:v>
                </c:pt>
                <c:pt idx="1595">
                  <c:v>-1.2815625999999998E-2</c:v>
                </c:pt>
                <c:pt idx="1596">
                  <c:v>-1.2855312999999813E-2</c:v>
                </c:pt>
                <c:pt idx="1597">
                  <c:v>-1.2515312999999795E-2</c:v>
                </c:pt>
                <c:pt idx="1598">
                  <c:v>-1.2938125999999999E-2</c:v>
                </c:pt>
                <c:pt idx="1599">
                  <c:v>-1.2843126000000003E-2</c:v>
                </c:pt>
                <c:pt idx="1600">
                  <c:v>-1.2656562999999996E-2</c:v>
                </c:pt>
                <c:pt idx="1601">
                  <c:v>-1.2717813E-2</c:v>
                </c:pt>
                <c:pt idx="1602">
                  <c:v>-1.2431251000000001E-2</c:v>
                </c:pt>
                <c:pt idx="1603">
                  <c:v>-1.2995000999999999E-2</c:v>
                </c:pt>
                <c:pt idx="1604">
                  <c:v>-1.2960626000000001E-2</c:v>
                </c:pt>
                <c:pt idx="1605">
                  <c:v>-1.268218800000017E-2</c:v>
                </c:pt>
                <c:pt idx="1606">
                  <c:v>-1.2960001000000174E-2</c:v>
                </c:pt>
                <c:pt idx="1607">
                  <c:v>-1.2837501000000001E-2</c:v>
                </c:pt>
                <c:pt idx="1608">
                  <c:v>-1.2827188000000041E-2</c:v>
                </c:pt>
                <c:pt idx="1609">
                  <c:v>-1.2734376E-2</c:v>
                </c:pt>
                <c:pt idx="1610">
                  <c:v>-1.2783126000000007E-2</c:v>
                </c:pt>
                <c:pt idx="1611">
                  <c:v>-1.2758126E-2</c:v>
                </c:pt>
                <c:pt idx="1612">
                  <c:v>-1.2461563000000005E-2</c:v>
                </c:pt>
                <c:pt idx="1613">
                  <c:v>-1.2576251E-2</c:v>
                </c:pt>
                <c:pt idx="1614">
                  <c:v>-1.2790625999999999E-2</c:v>
                </c:pt>
                <c:pt idx="1615">
                  <c:v>-1.3208751000000171E-2</c:v>
                </c:pt>
                <c:pt idx="1616">
                  <c:v>-1.2698126000000001E-2</c:v>
                </c:pt>
                <c:pt idx="1617">
                  <c:v>-1.3164063E-2</c:v>
                </c:pt>
                <c:pt idx="1618">
                  <c:v>-1.3399375999999999E-2</c:v>
                </c:pt>
                <c:pt idx="1619">
                  <c:v>-1.3073438000000001E-2</c:v>
                </c:pt>
                <c:pt idx="1620">
                  <c:v>-1.3027812999999999E-2</c:v>
                </c:pt>
                <c:pt idx="1621">
                  <c:v>-1.2522188000000121E-2</c:v>
                </c:pt>
                <c:pt idx="1622">
                  <c:v>-1.2272812999999994E-2</c:v>
                </c:pt>
                <c:pt idx="1623">
                  <c:v>-1.2641563000000001E-2</c:v>
                </c:pt>
                <c:pt idx="1624">
                  <c:v>-1.2674062999999998E-2</c:v>
                </c:pt>
                <c:pt idx="1625">
                  <c:v>-1.2774376E-2</c:v>
                </c:pt>
                <c:pt idx="1626">
                  <c:v>-1.2891876000000003E-2</c:v>
                </c:pt>
                <c:pt idx="1627">
                  <c:v>-1.2840001000000165E-2</c:v>
                </c:pt>
                <c:pt idx="1628">
                  <c:v>-1.3080313E-2</c:v>
                </c:pt>
                <c:pt idx="1629">
                  <c:v>-1.2987501000000182E-2</c:v>
                </c:pt>
                <c:pt idx="1630">
                  <c:v>-1.322250100000024E-2</c:v>
                </c:pt>
                <c:pt idx="1631">
                  <c:v>-1.3355312999999839E-2</c:v>
                </c:pt>
                <c:pt idx="1632">
                  <c:v>-1.2963438000000023E-2</c:v>
                </c:pt>
                <c:pt idx="1633">
                  <c:v>-1.3127188000000001E-2</c:v>
                </c:pt>
                <c:pt idx="1634">
                  <c:v>-1.3375001000000001E-2</c:v>
                </c:pt>
                <c:pt idx="1635">
                  <c:v>-1.3061876000000179E-2</c:v>
                </c:pt>
                <c:pt idx="1636">
                  <c:v>-1.2832813E-2</c:v>
                </c:pt>
                <c:pt idx="1637">
                  <c:v>-1.3166251000000007E-2</c:v>
                </c:pt>
                <c:pt idx="1638">
                  <c:v>-1.2924063000000001E-2</c:v>
                </c:pt>
                <c:pt idx="1639">
                  <c:v>-1.3326876000000166E-2</c:v>
                </c:pt>
                <c:pt idx="1640">
                  <c:v>-1.3095312999999833E-2</c:v>
                </c:pt>
                <c:pt idx="1641">
                  <c:v>-1.2832188000000001E-2</c:v>
                </c:pt>
                <c:pt idx="1642">
                  <c:v>-1.3025313E-2</c:v>
                </c:pt>
                <c:pt idx="1643">
                  <c:v>-1.2865313E-2</c:v>
                </c:pt>
                <c:pt idx="1644">
                  <c:v>-1.3205313E-2</c:v>
                </c:pt>
                <c:pt idx="1645">
                  <c:v>-1.3296876000000001E-2</c:v>
                </c:pt>
                <c:pt idx="1646">
                  <c:v>-1.2441876000000063E-2</c:v>
                </c:pt>
                <c:pt idx="1647">
                  <c:v>-1.3280313E-2</c:v>
                </c:pt>
                <c:pt idx="1648">
                  <c:v>-1.3259376E-2</c:v>
                </c:pt>
                <c:pt idx="1649">
                  <c:v>-1.3140938000000001E-2</c:v>
                </c:pt>
                <c:pt idx="1650">
                  <c:v>-1.2817812999999996E-2</c:v>
                </c:pt>
                <c:pt idx="1651">
                  <c:v>-1.2979688E-2</c:v>
                </c:pt>
                <c:pt idx="1652">
                  <c:v>-1.3082188000000194E-2</c:v>
                </c:pt>
                <c:pt idx="1653">
                  <c:v>-1.2774687999999998E-2</c:v>
                </c:pt>
                <c:pt idx="1654">
                  <c:v>-1.3261876000000191E-2</c:v>
                </c:pt>
                <c:pt idx="1655">
                  <c:v>-1.2942813000000001E-2</c:v>
                </c:pt>
                <c:pt idx="1656">
                  <c:v>-1.3230001000000003E-2</c:v>
                </c:pt>
                <c:pt idx="1657">
                  <c:v>-1.3571250999999999E-2</c:v>
                </c:pt>
                <c:pt idx="1658">
                  <c:v>-1.3240626000000005E-2</c:v>
                </c:pt>
                <c:pt idx="1659">
                  <c:v>-1.3499376E-2</c:v>
                </c:pt>
                <c:pt idx="1660">
                  <c:v>-1.2847187999999999E-2</c:v>
                </c:pt>
                <c:pt idx="1661">
                  <c:v>-1.3385938000000003E-2</c:v>
                </c:pt>
                <c:pt idx="1662">
                  <c:v>-1.3100312999999999E-2</c:v>
                </c:pt>
                <c:pt idx="1663">
                  <c:v>-1.3614688000000003E-2</c:v>
                </c:pt>
                <c:pt idx="1664">
                  <c:v>-1.2897500999999999E-2</c:v>
                </c:pt>
                <c:pt idx="1665">
                  <c:v>-1.3655937999999998E-2</c:v>
                </c:pt>
                <c:pt idx="1666">
                  <c:v>-1.3738126000000003E-2</c:v>
                </c:pt>
                <c:pt idx="1667">
                  <c:v>-1.2886251000000001E-2</c:v>
                </c:pt>
                <c:pt idx="1668">
                  <c:v>-1.2930626000000001E-2</c:v>
                </c:pt>
                <c:pt idx="1669">
                  <c:v>-1.3228438000000021E-2</c:v>
                </c:pt>
                <c:pt idx="1670">
                  <c:v>-1.3337813E-2</c:v>
                </c:pt>
                <c:pt idx="1671">
                  <c:v>-1.3251876000000001E-2</c:v>
                </c:pt>
                <c:pt idx="1672">
                  <c:v>-1.3224063000000001E-2</c:v>
                </c:pt>
                <c:pt idx="1673">
                  <c:v>-1.3532501000000186E-2</c:v>
                </c:pt>
                <c:pt idx="1674">
                  <c:v>-1.3159376E-2</c:v>
                </c:pt>
                <c:pt idx="1675">
                  <c:v>-1.3508438000000001E-2</c:v>
                </c:pt>
                <c:pt idx="1676">
                  <c:v>-1.3306251000000003E-2</c:v>
                </c:pt>
                <c:pt idx="1677">
                  <c:v>-1.3414688000000001E-2</c:v>
                </c:pt>
                <c:pt idx="1678">
                  <c:v>-1.336718800000017E-2</c:v>
                </c:pt>
                <c:pt idx="1679">
                  <c:v>-1.2872188000000001E-2</c:v>
                </c:pt>
                <c:pt idx="1680">
                  <c:v>-1.3514376E-2</c:v>
                </c:pt>
                <c:pt idx="1681">
                  <c:v>-1.3254688000000001E-2</c:v>
                </c:pt>
                <c:pt idx="1682">
                  <c:v>-1.3115626E-2</c:v>
                </c:pt>
                <c:pt idx="1683">
                  <c:v>-1.2886876000000021E-2</c:v>
                </c:pt>
                <c:pt idx="1684">
                  <c:v>-1.3547188000000186E-2</c:v>
                </c:pt>
                <c:pt idx="1685">
                  <c:v>-1.3471562999999999E-2</c:v>
                </c:pt>
                <c:pt idx="1686">
                  <c:v>-1.3561251000000041E-2</c:v>
                </c:pt>
                <c:pt idx="1687">
                  <c:v>-1.3527813000000001E-2</c:v>
                </c:pt>
                <c:pt idx="1688">
                  <c:v>-1.3312813E-2</c:v>
                </c:pt>
                <c:pt idx="1689">
                  <c:v>-1.3346251000000003E-2</c:v>
                </c:pt>
                <c:pt idx="1690">
                  <c:v>-1.3635001000000001E-2</c:v>
                </c:pt>
                <c:pt idx="1691">
                  <c:v>-1.3698126000000001E-2</c:v>
                </c:pt>
                <c:pt idx="1692">
                  <c:v>-1.3170626E-2</c:v>
                </c:pt>
                <c:pt idx="1693">
                  <c:v>-1.3051563E-2</c:v>
                </c:pt>
                <c:pt idx="1694">
                  <c:v>-1.3225312999999994E-2</c:v>
                </c:pt>
                <c:pt idx="1695">
                  <c:v>-1.3262188000000194E-2</c:v>
                </c:pt>
                <c:pt idx="1696">
                  <c:v>-1.3280001000000185E-2</c:v>
                </c:pt>
                <c:pt idx="1697">
                  <c:v>-1.2850312999999846E-2</c:v>
                </c:pt>
                <c:pt idx="1698">
                  <c:v>-1.3393126000000003E-2</c:v>
                </c:pt>
                <c:pt idx="1699">
                  <c:v>-1.3219688E-2</c:v>
                </c:pt>
                <c:pt idx="1700">
                  <c:v>-1.3074376E-2</c:v>
                </c:pt>
                <c:pt idx="1701">
                  <c:v>-1.3074062999999978E-2</c:v>
                </c:pt>
                <c:pt idx="1702">
                  <c:v>-1.2902501000000229E-2</c:v>
                </c:pt>
                <c:pt idx="1703">
                  <c:v>-1.3428126000000021E-2</c:v>
                </c:pt>
                <c:pt idx="1704">
                  <c:v>-1.3401563000000121E-2</c:v>
                </c:pt>
                <c:pt idx="1705">
                  <c:v>-1.3090625999999999E-2</c:v>
                </c:pt>
                <c:pt idx="1706">
                  <c:v>-1.3492188000000021E-2</c:v>
                </c:pt>
                <c:pt idx="1707">
                  <c:v>-1.3255000999999999E-2</c:v>
                </c:pt>
                <c:pt idx="1708">
                  <c:v>-1.3177501000000001E-2</c:v>
                </c:pt>
                <c:pt idx="1709">
                  <c:v>-1.3241563000000001E-2</c:v>
                </c:pt>
                <c:pt idx="1710">
                  <c:v>-1.3126876000000101E-2</c:v>
                </c:pt>
                <c:pt idx="1711">
                  <c:v>-1.3136876E-2</c:v>
                </c:pt>
                <c:pt idx="1712">
                  <c:v>-1.2937187999999999E-2</c:v>
                </c:pt>
                <c:pt idx="1713">
                  <c:v>-1.2929688E-2</c:v>
                </c:pt>
                <c:pt idx="1714">
                  <c:v>-1.3294063E-2</c:v>
                </c:pt>
                <c:pt idx="1715">
                  <c:v>-1.3645626000000001E-2</c:v>
                </c:pt>
                <c:pt idx="1716">
                  <c:v>-1.308375100000018E-2</c:v>
                </c:pt>
                <c:pt idx="1717">
                  <c:v>-1.3555625999999999E-2</c:v>
                </c:pt>
                <c:pt idx="1718">
                  <c:v>-1.3824688000000081E-2</c:v>
                </c:pt>
                <c:pt idx="1719">
                  <c:v>-1.3542188000000222E-2</c:v>
                </c:pt>
                <c:pt idx="1720">
                  <c:v>-1.3479062999999998E-2</c:v>
                </c:pt>
                <c:pt idx="1721">
                  <c:v>-1.3116562999999998E-2</c:v>
                </c:pt>
                <c:pt idx="1722">
                  <c:v>-1.2751251E-2</c:v>
                </c:pt>
                <c:pt idx="1723">
                  <c:v>-1.3074062999999978E-2</c:v>
                </c:pt>
                <c:pt idx="1724">
                  <c:v>-1.3094376E-2</c:v>
                </c:pt>
                <c:pt idx="1725">
                  <c:v>-1.3208126000000021E-2</c:v>
                </c:pt>
                <c:pt idx="1726">
                  <c:v>-1.3274062999999996E-2</c:v>
                </c:pt>
                <c:pt idx="1727">
                  <c:v>-1.3191876000000003E-2</c:v>
                </c:pt>
                <c:pt idx="1728">
                  <c:v>-1.3500938000000007E-2</c:v>
                </c:pt>
                <c:pt idx="1729">
                  <c:v>-1.3253437999999999E-2</c:v>
                </c:pt>
                <c:pt idx="1730">
                  <c:v>-1.3537812999999998E-2</c:v>
                </c:pt>
                <c:pt idx="1731">
                  <c:v>-1.3785626E-2</c:v>
                </c:pt>
                <c:pt idx="1732">
                  <c:v>-1.3317813E-2</c:v>
                </c:pt>
                <c:pt idx="1733">
                  <c:v>-1.3436876000000007E-2</c:v>
                </c:pt>
                <c:pt idx="1734">
                  <c:v>-1.3670001000000103E-2</c:v>
                </c:pt>
                <c:pt idx="1735">
                  <c:v>-1.3430312999999998E-2</c:v>
                </c:pt>
                <c:pt idx="1736">
                  <c:v>-1.3272188000000023E-2</c:v>
                </c:pt>
                <c:pt idx="1737">
                  <c:v>-1.352000100000021E-2</c:v>
                </c:pt>
                <c:pt idx="1738">
                  <c:v>-1.3240313E-2</c:v>
                </c:pt>
                <c:pt idx="1739">
                  <c:v>-1.3608751000000184E-2</c:v>
                </c:pt>
                <c:pt idx="1740">
                  <c:v>-1.3283126000000063E-2</c:v>
                </c:pt>
                <c:pt idx="1741">
                  <c:v>-1.3079062999999832E-2</c:v>
                </c:pt>
                <c:pt idx="1742">
                  <c:v>-1.3333126000000001E-2</c:v>
                </c:pt>
                <c:pt idx="1743">
                  <c:v>-1.3132501000000175E-2</c:v>
                </c:pt>
                <c:pt idx="1744">
                  <c:v>-1.3420626000000001E-2</c:v>
                </c:pt>
                <c:pt idx="1745">
                  <c:v>-1.3496876000000001E-2</c:v>
                </c:pt>
                <c:pt idx="1746">
                  <c:v>-1.2643438000000003E-2</c:v>
                </c:pt>
                <c:pt idx="1747">
                  <c:v>-1.3503126000000167E-2</c:v>
                </c:pt>
                <c:pt idx="1748">
                  <c:v>-1.3449376000000001E-2</c:v>
                </c:pt>
                <c:pt idx="1749">
                  <c:v>-1.3254376E-2</c:v>
                </c:pt>
                <c:pt idx="1750">
                  <c:v>-1.3002188000000185E-2</c:v>
                </c:pt>
                <c:pt idx="1751">
                  <c:v>-1.3221563000000021E-2</c:v>
                </c:pt>
                <c:pt idx="1752">
                  <c:v>-1.3224063000000001E-2</c:v>
                </c:pt>
                <c:pt idx="1753">
                  <c:v>-1.2932813E-2</c:v>
                </c:pt>
                <c:pt idx="1754">
                  <c:v>-1.3409062999999999E-2</c:v>
                </c:pt>
                <c:pt idx="1755">
                  <c:v>-1.3099375999999999E-2</c:v>
                </c:pt>
                <c:pt idx="1756">
                  <c:v>-1.3318438E-2</c:v>
                </c:pt>
                <c:pt idx="1757">
                  <c:v>-1.3694062999999998E-2</c:v>
                </c:pt>
                <c:pt idx="1758">
                  <c:v>-1.3402813000000001E-2</c:v>
                </c:pt>
                <c:pt idx="1759">
                  <c:v>-1.3492501000000184E-2</c:v>
                </c:pt>
                <c:pt idx="1760">
                  <c:v>-1.2953750999999999E-2</c:v>
                </c:pt>
                <c:pt idx="1761">
                  <c:v>-1.3520312999999999E-2</c:v>
                </c:pt>
                <c:pt idx="1762">
                  <c:v>-1.3155626E-2</c:v>
                </c:pt>
                <c:pt idx="1763">
                  <c:v>-1.3690938000000001E-2</c:v>
                </c:pt>
                <c:pt idx="1764">
                  <c:v>-1.2889376000000001E-2</c:v>
                </c:pt>
                <c:pt idx="1765">
                  <c:v>-1.3657813E-2</c:v>
                </c:pt>
                <c:pt idx="1766">
                  <c:v>-1.3806876000000195E-2</c:v>
                </c:pt>
                <c:pt idx="1767">
                  <c:v>-1.2955938E-2</c:v>
                </c:pt>
                <c:pt idx="1768">
                  <c:v>-1.2930312999999916E-2</c:v>
                </c:pt>
                <c:pt idx="1769">
                  <c:v>-1.3180312999999999E-2</c:v>
                </c:pt>
                <c:pt idx="1770">
                  <c:v>-1.3283126000000063E-2</c:v>
                </c:pt>
                <c:pt idx="1771">
                  <c:v>-1.3358751000000007E-2</c:v>
                </c:pt>
                <c:pt idx="1772">
                  <c:v>-1.3115937999999994E-2</c:v>
                </c:pt>
                <c:pt idx="1773">
                  <c:v>-1.3516251E-2</c:v>
                </c:pt>
                <c:pt idx="1774">
                  <c:v>-1.3281251000000023E-2</c:v>
                </c:pt>
                <c:pt idx="1775">
                  <c:v>-1.3425312999999998E-2</c:v>
                </c:pt>
                <c:pt idx="1776">
                  <c:v>-1.3162501000000231E-2</c:v>
                </c:pt>
                <c:pt idx="1777">
                  <c:v>-1.3439688E-2</c:v>
                </c:pt>
                <c:pt idx="1778">
                  <c:v>-1.3220001000000182E-2</c:v>
                </c:pt>
                <c:pt idx="1779">
                  <c:v>-1.2771251000000001E-2</c:v>
                </c:pt>
                <c:pt idx="1780">
                  <c:v>-1.3414688000000001E-2</c:v>
                </c:pt>
                <c:pt idx="1781">
                  <c:v>-1.3189688000000001E-2</c:v>
                </c:pt>
                <c:pt idx="1782">
                  <c:v>-1.3083126000000021E-2</c:v>
                </c:pt>
                <c:pt idx="1783">
                  <c:v>-1.2849376000000001E-2</c:v>
                </c:pt>
                <c:pt idx="1784">
                  <c:v>-1.3471562999999999E-2</c:v>
                </c:pt>
                <c:pt idx="1785">
                  <c:v>-1.3363438000000121E-2</c:v>
                </c:pt>
                <c:pt idx="1786">
                  <c:v>-1.3474376E-2</c:v>
                </c:pt>
                <c:pt idx="1787">
                  <c:v>-1.3357501000000023E-2</c:v>
                </c:pt>
                <c:pt idx="1788">
                  <c:v>-1.3178750999999999E-2</c:v>
                </c:pt>
                <c:pt idx="1789">
                  <c:v>-1.3232813E-2</c:v>
                </c:pt>
                <c:pt idx="1790">
                  <c:v>-1.3479688E-2</c:v>
                </c:pt>
                <c:pt idx="1791">
                  <c:v>-1.3625938000000001E-2</c:v>
                </c:pt>
                <c:pt idx="1792">
                  <c:v>-1.3078126000000001E-2</c:v>
                </c:pt>
                <c:pt idx="1793">
                  <c:v>-1.2925626000000001E-2</c:v>
                </c:pt>
                <c:pt idx="1794">
                  <c:v>-1.3134063E-2</c:v>
                </c:pt>
                <c:pt idx="1795">
                  <c:v>-1.3086562999999999E-2</c:v>
                </c:pt>
                <c:pt idx="1796">
                  <c:v>-1.3059375999999999E-2</c:v>
                </c:pt>
                <c:pt idx="1797">
                  <c:v>-1.2724063000000001E-2</c:v>
                </c:pt>
                <c:pt idx="1798">
                  <c:v>-1.3227188000000101E-2</c:v>
                </c:pt>
                <c:pt idx="1799">
                  <c:v>-1.3009376000000001E-2</c:v>
                </c:pt>
                <c:pt idx="1800">
                  <c:v>-1.2872188000000001E-2</c:v>
                </c:pt>
                <c:pt idx="1801">
                  <c:v>-1.2878751000000001E-2</c:v>
                </c:pt>
                <c:pt idx="1802">
                  <c:v>-1.2661251000000005E-2</c:v>
                </c:pt>
                <c:pt idx="1803">
                  <c:v>-1.3205626E-2</c:v>
                </c:pt>
                <c:pt idx="1804">
                  <c:v>-1.3175938E-2</c:v>
                </c:pt>
                <c:pt idx="1805">
                  <c:v>-1.2950626E-2</c:v>
                </c:pt>
                <c:pt idx="1806">
                  <c:v>-1.3215001000000001E-2</c:v>
                </c:pt>
                <c:pt idx="1807">
                  <c:v>-1.3107188000000021E-2</c:v>
                </c:pt>
                <c:pt idx="1808">
                  <c:v>-1.2976563E-2</c:v>
                </c:pt>
                <c:pt idx="1809">
                  <c:v>-1.3025626E-2</c:v>
                </c:pt>
                <c:pt idx="1810">
                  <c:v>-1.2850626E-2</c:v>
                </c:pt>
                <c:pt idx="1811">
                  <c:v>-1.2955938E-2</c:v>
                </c:pt>
                <c:pt idx="1812">
                  <c:v>-1.2681876000000081E-2</c:v>
                </c:pt>
                <c:pt idx="1813">
                  <c:v>-1.2740001000000101E-2</c:v>
                </c:pt>
                <c:pt idx="1814">
                  <c:v>-1.2996251E-2</c:v>
                </c:pt>
                <c:pt idx="1815">
                  <c:v>-1.3365938000000001E-2</c:v>
                </c:pt>
                <c:pt idx="1816">
                  <c:v>-1.2908126000000001E-2</c:v>
                </c:pt>
                <c:pt idx="1817">
                  <c:v>-1.3307813000000003E-2</c:v>
                </c:pt>
                <c:pt idx="1818">
                  <c:v>-1.3595626E-2</c:v>
                </c:pt>
                <c:pt idx="1819">
                  <c:v>-1.3233751000000005E-2</c:v>
                </c:pt>
                <c:pt idx="1820">
                  <c:v>-1.3184062999999998E-2</c:v>
                </c:pt>
                <c:pt idx="1821">
                  <c:v>-1.2736562999999998E-2</c:v>
                </c:pt>
                <c:pt idx="1822">
                  <c:v>-1.2439062999999802E-2</c:v>
                </c:pt>
                <c:pt idx="1823">
                  <c:v>-1.2751876000000001E-2</c:v>
                </c:pt>
                <c:pt idx="1824">
                  <c:v>-1.2801876000000167E-2</c:v>
                </c:pt>
                <c:pt idx="1825">
                  <c:v>-1.2951876000000001E-2</c:v>
                </c:pt>
                <c:pt idx="1826">
                  <c:v>-1.2988438000000001E-2</c:v>
                </c:pt>
                <c:pt idx="1827">
                  <c:v>-1.2915938E-2</c:v>
                </c:pt>
                <c:pt idx="1828">
                  <c:v>-1.3191251000000001E-2</c:v>
                </c:pt>
                <c:pt idx="1829">
                  <c:v>-1.2967813E-2</c:v>
                </c:pt>
                <c:pt idx="1830">
                  <c:v>-1.3295313E-2</c:v>
                </c:pt>
                <c:pt idx="1831">
                  <c:v>-1.3473750999999999E-2</c:v>
                </c:pt>
                <c:pt idx="1832">
                  <c:v>-1.3133438000000001E-2</c:v>
                </c:pt>
                <c:pt idx="1833">
                  <c:v>-1.3191563000000003E-2</c:v>
                </c:pt>
                <c:pt idx="1834">
                  <c:v>-1.3398126E-2</c:v>
                </c:pt>
                <c:pt idx="1835">
                  <c:v>-1.312187600000018E-2</c:v>
                </c:pt>
                <c:pt idx="1836">
                  <c:v>-1.2972501000000101E-2</c:v>
                </c:pt>
                <c:pt idx="1837">
                  <c:v>-1.3276876000000003E-2</c:v>
                </c:pt>
                <c:pt idx="1838">
                  <c:v>-1.3000626000000001E-2</c:v>
                </c:pt>
                <c:pt idx="1839">
                  <c:v>-1.3360937999999999E-2</c:v>
                </c:pt>
                <c:pt idx="1840">
                  <c:v>-1.3101563000000043E-2</c:v>
                </c:pt>
                <c:pt idx="1841">
                  <c:v>-1.2964376000000001E-2</c:v>
                </c:pt>
                <c:pt idx="1842">
                  <c:v>-1.3105313E-2</c:v>
                </c:pt>
                <c:pt idx="1843">
                  <c:v>-1.2997501000000003E-2</c:v>
                </c:pt>
                <c:pt idx="1844">
                  <c:v>-1.3324376000000001E-2</c:v>
                </c:pt>
                <c:pt idx="1845">
                  <c:v>-1.3375626E-2</c:v>
                </c:pt>
                <c:pt idx="1846">
                  <c:v>-1.2465626E-2</c:v>
                </c:pt>
                <c:pt idx="1847">
                  <c:v>-1.3337188000000003E-2</c:v>
                </c:pt>
                <c:pt idx="1848">
                  <c:v>-1.3355937999999998E-2</c:v>
                </c:pt>
                <c:pt idx="1849">
                  <c:v>-1.3136563E-2</c:v>
                </c:pt>
                <c:pt idx="1850">
                  <c:v>-1.2851876000000003E-2</c:v>
                </c:pt>
                <c:pt idx="1851">
                  <c:v>-1.3120001000000174E-2</c:v>
                </c:pt>
                <c:pt idx="1852">
                  <c:v>-1.3120001000000174E-2</c:v>
                </c:pt>
                <c:pt idx="1853">
                  <c:v>-1.2860937999999999E-2</c:v>
                </c:pt>
                <c:pt idx="1854">
                  <c:v>-1.3419062999999978E-2</c:v>
                </c:pt>
                <c:pt idx="1855">
                  <c:v>-1.3054375999999999E-2</c:v>
                </c:pt>
                <c:pt idx="1856">
                  <c:v>-1.3267813000000003E-2</c:v>
                </c:pt>
                <c:pt idx="1857">
                  <c:v>-1.3667501000000241E-2</c:v>
                </c:pt>
                <c:pt idx="1858">
                  <c:v>-1.3353126000000003E-2</c:v>
                </c:pt>
                <c:pt idx="1859">
                  <c:v>-1.3565938000000001E-2</c:v>
                </c:pt>
                <c:pt idx="1860">
                  <c:v>-1.2976250999999998E-2</c:v>
                </c:pt>
                <c:pt idx="1861">
                  <c:v>-1.3394376000000001E-2</c:v>
                </c:pt>
                <c:pt idx="1862">
                  <c:v>-1.3129063E-2</c:v>
                </c:pt>
                <c:pt idx="1863">
                  <c:v>-1.3686251000000003E-2</c:v>
                </c:pt>
                <c:pt idx="1864">
                  <c:v>-1.2914376E-2</c:v>
                </c:pt>
                <c:pt idx="1865">
                  <c:v>-1.3728437999999999E-2</c:v>
                </c:pt>
                <c:pt idx="1866">
                  <c:v>-1.3785313E-2</c:v>
                </c:pt>
                <c:pt idx="1867">
                  <c:v>-1.3024062999999999E-2</c:v>
                </c:pt>
                <c:pt idx="1868">
                  <c:v>-1.3006251000000003E-2</c:v>
                </c:pt>
                <c:pt idx="1869">
                  <c:v>-1.3203438000000001E-2</c:v>
                </c:pt>
                <c:pt idx="1870">
                  <c:v>-1.3425938E-2</c:v>
                </c:pt>
                <c:pt idx="1871">
                  <c:v>-1.3355625999999999E-2</c:v>
                </c:pt>
                <c:pt idx="1872">
                  <c:v>-1.3260312999999998E-2</c:v>
                </c:pt>
                <c:pt idx="1873">
                  <c:v>-1.3602188000000227E-2</c:v>
                </c:pt>
                <c:pt idx="1874">
                  <c:v>-1.3299376E-2</c:v>
                </c:pt>
                <c:pt idx="1875">
                  <c:v>-1.3612813000000001E-2</c:v>
                </c:pt>
                <c:pt idx="1876">
                  <c:v>-1.3334063E-2</c:v>
                </c:pt>
                <c:pt idx="1877">
                  <c:v>-1.3544687999999999E-2</c:v>
                </c:pt>
                <c:pt idx="1878">
                  <c:v>-1.3426251000000005E-2</c:v>
                </c:pt>
                <c:pt idx="1879">
                  <c:v>-1.2978751E-2</c:v>
                </c:pt>
                <c:pt idx="1880">
                  <c:v>-1.3666251000000023E-2</c:v>
                </c:pt>
                <c:pt idx="1881">
                  <c:v>-1.3332188000000003E-2</c:v>
                </c:pt>
                <c:pt idx="1882">
                  <c:v>-1.3286250999999999E-2</c:v>
                </c:pt>
                <c:pt idx="1883">
                  <c:v>-1.3046876000000021E-2</c:v>
                </c:pt>
                <c:pt idx="1884">
                  <c:v>-1.3671250999999999E-2</c:v>
                </c:pt>
                <c:pt idx="1885">
                  <c:v>-1.3531251000000001E-2</c:v>
                </c:pt>
                <c:pt idx="1886">
                  <c:v>-1.3694376000000001E-2</c:v>
                </c:pt>
                <c:pt idx="1887">
                  <c:v>-1.3566876000000177E-2</c:v>
                </c:pt>
                <c:pt idx="1888">
                  <c:v>-1.3436251E-2</c:v>
                </c:pt>
                <c:pt idx="1889">
                  <c:v>-1.344000100000021E-2</c:v>
                </c:pt>
                <c:pt idx="1890">
                  <c:v>-1.3772813E-2</c:v>
                </c:pt>
                <c:pt idx="1891">
                  <c:v>-1.3806251000000123E-2</c:v>
                </c:pt>
                <c:pt idx="1892">
                  <c:v>-1.3231563000000003E-2</c:v>
                </c:pt>
                <c:pt idx="1893">
                  <c:v>-1.3156251000000001E-2</c:v>
                </c:pt>
                <c:pt idx="1894">
                  <c:v>-1.3348751000000164E-2</c:v>
                </c:pt>
                <c:pt idx="1895">
                  <c:v>-1.3358751000000007E-2</c:v>
                </c:pt>
                <c:pt idx="1896">
                  <c:v>-1.3339687999999994E-2</c:v>
                </c:pt>
                <c:pt idx="1897">
                  <c:v>-1.2939375999999999E-2</c:v>
                </c:pt>
                <c:pt idx="1898">
                  <c:v>-1.3501251000000164E-2</c:v>
                </c:pt>
                <c:pt idx="1899">
                  <c:v>-1.3251876000000001E-2</c:v>
                </c:pt>
                <c:pt idx="1900">
                  <c:v>-1.3143751000000183E-2</c:v>
                </c:pt>
                <c:pt idx="1901">
                  <c:v>-1.3229062999999998E-2</c:v>
                </c:pt>
                <c:pt idx="1902">
                  <c:v>-1.2871562999999999E-2</c:v>
                </c:pt>
                <c:pt idx="1903">
                  <c:v>-1.3519688E-2</c:v>
                </c:pt>
                <c:pt idx="1904">
                  <c:v>-1.344187600000021E-2</c:v>
                </c:pt>
                <c:pt idx="1905">
                  <c:v>-1.3195001000000001E-2</c:v>
                </c:pt>
                <c:pt idx="1906">
                  <c:v>-1.3439688E-2</c:v>
                </c:pt>
                <c:pt idx="1907">
                  <c:v>-1.3391876000000021E-2</c:v>
                </c:pt>
                <c:pt idx="1908">
                  <c:v>-1.3334688000000001E-2</c:v>
                </c:pt>
                <c:pt idx="1909">
                  <c:v>-1.3272188000000023E-2</c:v>
                </c:pt>
                <c:pt idx="1910">
                  <c:v>-1.3204687999999999E-2</c:v>
                </c:pt>
                <c:pt idx="1911">
                  <c:v>-1.3248438000000001E-2</c:v>
                </c:pt>
                <c:pt idx="1912">
                  <c:v>-1.2983126000000001E-2</c:v>
                </c:pt>
                <c:pt idx="1913">
                  <c:v>-1.31021880000002E-2</c:v>
                </c:pt>
                <c:pt idx="1914">
                  <c:v>-1.3425001000000021E-2</c:v>
                </c:pt>
                <c:pt idx="1915">
                  <c:v>-1.3671876000000143E-2</c:v>
                </c:pt>
                <c:pt idx="1916">
                  <c:v>-1.3165313E-2</c:v>
                </c:pt>
                <c:pt idx="1917">
                  <c:v>-1.3625626000000005E-2</c:v>
                </c:pt>
                <c:pt idx="1918">
                  <c:v>-1.3888437999999999E-2</c:v>
                </c:pt>
                <c:pt idx="1919">
                  <c:v>-1.3538438000000003E-2</c:v>
                </c:pt>
                <c:pt idx="1920">
                  <c:v>-1.3543751000000211E-2</c:v>
                </c:pt>
                <c:pt idx="1921">
                  <c:v>-1.3044687999999999E-2</c:v>
                </c:pt>
                <c:pt idx="1922">
                  <c:v>-1.2831876000000001E-2</c:v>
                </c:pt>
                <c:pt idx="1923">
                  <c:v>-1.3104376000000001E-2</c:v>
                </c:pt>
                <c:pt idx="1924">
                  <c:v>-1.3221876000000184E-2</c:v>
                </c:pt>
                <c:pt idx="1925">
                  <c:v>-1.3269062999999998E-2</c:v>
                </c:pt>
                <c:pt idx="1926">
                  <c:v>-1.3351563E-2</c:v>
                </c:pt>
                <c:pt idx="1927">
                  <c:v>-1.3325313E-2</c:v>
                </c:pt>
                <c:pt idx="1928">
                  <c:v>-1.3607501000000228E-2</c:v>
                </c:pt>
                <c:pt idx="1929">
                  <c:v>-1.3344063000000001E-2</c:v>
                </c:pt>
                <c:pt idx="1930">
                  <c:v>-1.3634063E-2</c:v>
                </c:pt>
                <c:pt idx="1931">
                  <c:v>-1.383218800000017E-2</c:v>
                </c:pt>
                <c:pt idx="1932">
                  <c:v>-1.3458126000000001E-2</c:v>
                </c:pt>
                <c:pt idx="1933">
                  <c:v>-1.3640001000000207E-2</c:v>
                </c:pt>
                <c:pt idx="1934">
                  <c:v>-1.3795626E-2</c:v>
                </c:pt>
                <c:pt idx="1935">
                  <c:v>-1.3490626E-2</c:v>
                </c:pt>
                <c:pt idx="1936">
                  <c:v>-1.3335938E-2</c:v>
                </c:pt>
                <c:pt idx="1937">
                  <c:v>-1.3603126000000168E-2</c:v>
                </c:pt>
                <c:pt idx="1938">
                  <c:v>-1.3350001000000005E-2</c:v>
                </c:pt>
                <c:pt idx="1939">
                  <c:v>-1.3739376000000001E-2</c:v>
                </c:pt>
                <c:pt idx="1940">
                  <c:v>-1.3371563000000001E-2</c:v>
                </c:pt>
                <c:pt idx="1941">
                  <c:v>-1.3208126000000021E-2</c:v>
                </c:pt>
                <c:pt idx="1942">
                  <c:v>-1.3380626000000001E-2</c:v>
                </c:pt>
                <c:pt idx="1943">
                  <c:v>-1.3290938E-2</c:v>
                </c:pt>
                <c:pt idx="1944">
                  <c:v>-1.3618438E-2</c:v>
                </c:pt>
                <c:pt idx="1945">
                  <c:v>-1.3545626000000003E-2</c:v>
                </c:pt>
                <c:pt idx="1946">
                  <c:v>-1.2718438E-2</c:v>
                </c:pt>
                <c:pt idx="1947">
                  <c:v>-1.3590938E-2</c:v>
                </c:pt>
                <c:pt idx="1948">
                  <c:v>-1.3693751000000021E-2</c:v>
                </c:pt>
                <c:pt idx="1949">
                  <c:v>-1.3393126000000003E-2</c:v>
                </c:pt>
                <c:pt idx="1950">
                  <c:v>-1.3109688000000001E-2</c:v>
                </c:pt>
                <c:pt idx="1951">
                  <c:v>-1.3304063000000001E-2</c:v>
                </c:pt>
                <c:pt idx="1952">
                  <c:v>-1.3321563000000041E-2</c:v>
                </c:pt>
                <c:pt idx="1953">
                  <c:v>-1.3044376000000003E-2</c:v>
                </c:pt>
                <c:pt idx="1954">
                  <c:v>-1.3493438000000003E-2</c:v>
                </c:pt>
                <c:pt idx="1955">
                  <c:v>-1.3239375999999999E-2</c:v>
                </c:pt>
                <c:pt idx="1956">
                  <c:v>-1.3414688000000001E-2</c:v>
                </c:pt>
                <c:pt idx="1957">
                  <c:v>-1.3800626000000003E-2</c:v>
                </c:pt>
                <c:pt idx="1958">
                  <c:v>-1.3516251E-2</c:v>
                </c:pt>
                <c:pt idx="1959">
                  <c:v>-1.3527501000000221E-2</c:v>
                </c:pt>
                <c:pt idx="1960">
                  <c:v>-1.2980313E-2</c:v>
                </c:pt>
                <c:pt idx="1961">
                  <c:v>-1.3537501000000163E-2</c:v>
                </c:pt>
                <c:pt idx="1962">
                  <c:v>-1.3173126E-2</c:v>
                </c:pt>
                <c:pt idx="1963">
                  <c:v>-1.3790626E-2</c:v>
                </c:pt>
                <c:pt idx="1964">
                  <c:v>-1.2917813E-2</c:v>
                </c:pt>
                <c:pt idx="1965">
                  <c:v>-1.3683751000000221E-2</c:v>
                </c:pt>
                <c:pt idx="1966">
                  <c:v>-1.3795313E-2</c:v>
                </c:pt>
                <c:pt idx="1967">
                  <c:v>-1.2924376000000001E-2</c:v>
                </c:pt>
                <c:pt idx="1968">
                  <c:v>-1.2960313000000001E-2</c:v>
                </c:pt>
                <c:pt idx="1969">
                  <c:v>-1.3140313000000001E-2</c:v>
                </c:pt>
                <c:pt idx="1970">
                  <c:v>-1.3338750999999999E-2</c:v>
                </c:pt>
                <c:pt idx="1971">
                  <c:v>-1.3322812999999999E-2</c:v>
                </c:pt>
                <c:pt idx="1972">
                  <c:v>-1.3207188000000081E-2</c:v>
                </c:pt>
                <c:pt idx="1973">
                  <c:v>-1.3549376000000005E-2</c:v>
                </c:pt>
                <c:pt idx="1974">
                  <c:v>-1.3189376000000001E-2</c:v>
                </c:pt>
                <c:pt idx="1975">
                  <c:v>-1.3430001000000021E-2</c:v>
                </c:pt>
                <c:pt idx="1976">
                  <c:v>-1.3214687999999999E-2</c:v>
                </c:pt>
                <c:pt idx="1977">
                  <c:v>-1.3439062999999998E-2</c:v>
                </c:pt>
                <c:pt idx="1978">
                  <c:v>-1.3257188000000001E-2</c:v>
                </c:pt>
                <c:pt idx="1979">
                  <c:v>-1.2916251E-2</c:v>
                </c:pt>
                <c:pt idx="1980">
                  <c:v>-1.3475625999999999E-2</c:v>
                </c:pt>
                <c:pt idx="1981">
                  <c:v>-1.3196250999999996E-2</c:v>
                </c:pt>
                <c:pt idx="1982">
                  <c:v>-1.3114062999999994E-2</c:v>
                </c:pt>
                <c:pt idx="1983">
                  <c:v>-1.2795625999999999E-2</c:v>
                </c:pt>
                <c:pt idx="1984">
                  <c:v>-1.3495937999999996E-2</c:v>
                </c:pt>
                <c:pt idx="1985">
                  <c:v>-1.3416251000000001E-2</c:v>
                </c:pt>
                <c:pt idx="1986">
                  <c:v>-1.3502501000000259E-2</c:v>
                </c:pt>
                <c:pt idx="1987">
                  <c:v>-1.3478751000000001E-2</c:v>
                </c:pt>
                <c:pt idx="1988">
                  <c:v>-1.3262188000000194E-2</c:v>
                </c:pt>
                <c:pt idx="1989">
                  <c:v>-1.3296876000000001E-2</c:v>
                </c:pt>
                <c:pt idx="1990">
                  <c:v>-1.3491250999999999E-2</c:v>
                </c:pt>
                <c:pt idx="1991">
                  <c:v>-1.3673751000000001E-2</c:v>
                </c:pt>
                <c:pt idx="1992">
                  <c:v>-1.3096563E-2</c:v>
                </c:pt>
                <c:pt idx="1993">
                  <c:v>-1.3030313E-2</c:v>
                </c:pt>
                <c:pt idx="1994">
                  <c:v>-1.3162501000000231E-2</c:v>
                </c:pt>
                <c:pt idx="1995">
                  <c:v>-1.3174376E-2</c:v>
                </c:pt>
                <c:pt idx="1996">
                  <c:v>-1.3188438000000005E-2</c:v>
                </c:pt>
                <c:pt idx="1997">
                  <c:v>-1.2749688E-2</c:v>
                </c:pt>
                <c:pt idx="1998">
                  <c:v>-1.3333751000000001E-2</c:v>
                </c:pt>
                <c:pt idx="1999">
                  <c:v>-1.3098750999999999E-2</c:v>
                </c:pt>
                <c:pt idx="2000">
                  <c:v>-1.2936563E-2</c:v>
                </c:pt>
                <c:pt idx="2001">
                  <c:v>-1.3076251000000001E-2</c:v>
                </c:pt>
                <c:pt idx="2002">
                  <c:v>-1.2845938000000001E-2</c:v>
                </c:pt>
                <c:pt idx="2003">
                  <c:v>-1.3407813000000001E-2</c:v>
                </c:pt>
                <c:pt idx="2004">
                  <c:v>-1.3327813000000001E-2</c:v>
                </c:pt>
                <c:pt idx="2005">
                  <c:v>-1.3075937999999994E-2</c:v>
                </c:pt>
                <c:pt idx="2006">
                  <c:v>-1.3326876000000166E-2</c:v>
                </c:pt>
                <c:pt idx="2007">
                  <c:v>-1.3276876000000003E-2</c:v>
                </c:pt>
                <c:pt idx="2008">
                  <c:v>-1.3197812999999996E-2</c:v>
                </c:pt>
                <c:pt idx="2009">
                  <c:v>-1.3200626000000003E-2</c:v>
                </c:pt>
                <c:pt idx="2010">
                  <c:v>-1.3132188000000001E-2</c:v>
                </c:pt>
                <c:pt idx="2011">
                  <c:v>-1.3106563000000003E-2</c:v>
                </c:pt>
                <c:pt idx="2012">
                  <c:v>-1.2890001000000003E-2</c:v>
                </c:pt>
                <c:pt idx="2013">
                  <c:v>-1.2968437999999999E-2</c:v>
                </c:pt>
                <c:pt idx="2014">
                  <c:v>-1.3244063E-2</c:v>
                </c:pt>
                <c:pt idx="2015">
                  <c:v>-1.3638126E-2</c:v>
                </c:pt>
                <c:pt idx="2016">
                  <c:v>-1.3143126000000041E-2</c:v>
                </c:pt>
                <c:pt idx="2017">
                  <c:v>-1.3542813000000023E-2</c:v>
                </c:pt>
                <c:pt idx="2018">
                  <c:v>-1.3898126E-2</c:v>
                </c:pt>
                <c:pt idx="2019">
                  <c:v>-1.3593437999999999E-2</c:v>
                </c:pt>
                <c:pt idx="2020">
                  <c:v>-1.3567813000000001E-2</c:v>
                </c:pt>
                <c:pt idx="2021">
                  <c:v>-1.3060001000000179E-2</c:v>
                </c:pt>
                <c:pt idx="2022">
                  <c:v>-1.2792501000000001E-2</c:v>
                </c:pt>
                <c:pt idx="2023">
                  <c:v>-1.3150001000000001E-2</c:v>
                </c:pt>
                <c:pt idx="2024">
                  <c:v>-1.3197188E-2</c:v>
                </c:pt>
                <c:pt idx="2025">
                  <c:v>-1.3271876000000005E-2</c:v>
                </c:pt>
                <c:pt idx="2026">
                  <c:v>-1.3335313E-2</c:v>
                </c:pt>
                <c:pt idx="2027">
                  <c:v>-1.3278438E-2</c:v>
                </c:pt>
                <c:pt idx="2028">
                  <c:v>-1.3631876000000103E-2</c:v>
                </c:pt>
                <c:pt idx="2029">
                  <c:v>-1.3464063000000005E-2</c:v>
                </c:pt>
                <c:pt idx="2030">
                  <c:v>-1.3705313E-2</c:v>
                </c:pt>
                <c:pt idx="2031">
                  <c:v>-1.3864688000000003E-2</c:v>
                </c:pt>
                <c:pt idx="2032">
                  <c:v>-1.3479688E-2</c:v>
                </c:pt>
                <c:pt idx="2033">
                  <c:v>-1.3583438000000182E-2</c:v>
                </c:pt>
                <c:pt idx="2034">
                  <c:v>-1.3809376000000003E-2</c:v>
                </c:pt>
                <c:pt idx="2035">
                  <c:v>-1.3553750999999999E-2</c:v>
                </c:pt>
                <c:pt idx="2036">
                  <c:v>-1.3300001000000184E-2</c:v>
                </c:pt>
                <c:pt idx="2037">
                  <c:v>-1.3612813000000001E-2</c:v>
                </c:pt>
                <c:pt idx="2038">
                  <c:v>-1.3340626000000001E-2</c:v>
                </c:pt>
                <c:pt idx="2039">
                  <c:v>-1.3826251000000001E-2</c:v>
                </c:pt>
                <c:pt idx="2040">
                  <c:v>-1.3510312999999998E-2</c:v>
                </c:pt>
                <c:pt idx="2041">
                  <c:v>-1.3339376E-2</c:v>
                </c:pt>
                <c:pt idx="2042">
                  <c:v>-1.3474376E-2</c:v>
                </c:pt>
                <c:pt idx="2043">
                  <c:v>-1.3362813000000001E-2</c:v>
                </c:pt>
                <c:pt idx="2044">
                  <c:v>-1.3669376E-2</c:v>
                </c:pt>
                <c:pt idx="2045">
                  <c:v>-1.3761251000000181E-2</c:v>
                </c:pt>
                <c:pt idx="2046">
                  <c:v>-1.2926876000000021E-2</c:v>
                </c:pt>
                <c:pt idx="2047">
                  <c:v>-1.3707501000000242E-2</c:v>
                </c:pt>
                <c:pt idx="2048">
                  <c:v>-1.3746563000000041E-2</c:v>
                </c:pt>
                <c:pt idx="2049">
                  <c:v>-1.3503438000000176E-2</c:v>
                </c:pt>
                <c:pt idx="2050">
                  <c:v>-1.3170312999999998E-2</c:v>
                </c:pt>
                <c:pt idx="2051">
                  <c:v>-1.3499376E-2</c:v>
                </c:pt>
                <c:pt idx="2052">
                  <c:v>-1.344312600000017E-2</c:v>
                </c:pt>
                <c:pt idx="2053">
                  <c:v>-1.3168126000000007E-2</c:v>
                </c:pt>
                <c:pt idx="2054">
                  <c:v>-1.3647188000000185E-2</c:v>
                </c:pt>
                <c:pt idx="2055">
                  <c:v>-1.3440937999999999E-2</c:v>
                </c:pt>
                <c:pt idx="2056">
                  <c:v>-1.3573438000000005E-2</c:v>
                </c:pt>
                <c:pt idx="2057">
                  <c:v>-1.3988126000000121E-2</c:v>
                </c:pt>
                <c:pt idx="2058">
                  <c:v>-1.3631562999999999E-2</c:v>
                </c:pt>
                <c:pt idx="2059">
                  <c:v>-1.3828126000000001E-2</c:v>
                </c:pt>
                <c:pt idx="2060">
                  <c:v>-1.3256251E-2</c:v>
                </c:pt>
                <c:pt idx="2061">
                  <c:v>-1.3732501000000202E-2</c:v>
                </c:pt>
                <c:pt idx="2062">
                  <c:v>-1.3562813000000003E-2</c:v>
                </c:pt>
                <c:pt idx="2063">
                  <c:v>-1.4039062999999753E-2</c:v>
                </c:pt>
                <c:pt idx="2064">
                  <c:v>-1.3206250999999999E-2</c:v>
                </c:pt>
                <c:pt idx="2065">
                  <c:v>-1.3920313000000005E-2</c:v>
                </c:pt>
                <c:pt idx="2066">
                  <c:v>-1.4062501000000041E-2</c:v>
                </c:pt>
                <c:pt idx="2067">
                  <c:v>-1.3228438000000021E-2</c:v>
                </c:pt>
                <c:pt idx="2068">
                  <c:v>-1.3220938000000003E-2</c:v>
                </c:pt>
                <c:pt idx="2069">
                  <c:v>-1.3474376E-2</c:v>
                </c:pt>
                <c:pt idx="2070">
                  <c:v>-1.3715313E-2</c:v>
                </c:pt>
                <c:pt idx="2071">
                  <c:v>-1.3590626E-2</c:v>
                </c:pt>
                <c:pt idx="2072">
                  <c:v>-1.3480938000000001E-2</c:v>
                </c:pt>
                <c:pt idx="2073">
                  <c:v>-1.3889063E-2</c:v>
                </c:pt>
                <c:pt idx="2074">
                  <c:v>-1.3524062999999999E-2</c:v>
                </c:pt>
                <c:pt idx="2075">
                  <c:v>-1.3863126000000191E-2</c:v>
                </c:pt>
                <c:pt idx="2076">
                  <c:v>-1.3531563000000003E-2</c:v>
                </c:pt>
                <c:pt idx="2077">
                  <c:v>-1.3745313E-2</c:v>
                </c:pt>
                <c:pt idx="2078">
                  <c:v>-1.3636876000000001E-2</c:v>
                </c:pt>
                <c:pt idx="2079">
                  <c:v>-1.3207812999999999E-2</c:v>
                </c:pt>
                <c:pt idx="2080">
                  <c:v>-1.3897188000000001E-2</c:v>
                </c:pt>
                <c:pt idx="2081">
                  <c:v>-1.3585937999999999E-2</c:v>
                </c:pt>
                <c:pt idx="2082">
                  <c:v>-1.3513437999999999E-2</c:v>
                </c:pt>
                <c:pt idx="2083">
                  <c:v>-1.3295313E-2</c:v>
                </c:pt>
                <c:pt idx="2084">
                  <c:v>-1.3883751000000243E-2</c:v>
                </c:pt>
                <c:pt idx="2085">
                  <c:v>-1.3795313E-2</c:v>
                </c:pt>
                <c:pt idx="2086">
                  <c:v>-1.3889376000000005E-2</c:v>
                </c:pt>
                <c:pt idx="2087">
                  <c:v>-1.3885001000000194E-2</c:v>
                </c:pt>
                <c:pt idx="2088">
                  <c:v>-1.368250100000027E-2</c:v>
                </c:pt>
                <c:pt idx="2089">
                  <c:v>-1.3662812999999999E-2</c:v>
                </c:pt>
                <c:pt idx="2090">
                  <c:v>-1.3964062999999999E-2</c:v>
                </c:pt>
                <c:pt idx="2091">
                  <c:v>-1.4090625999999998E-2</c:v>
                </c:pt>
                <c:pt idx="2092">
                  <c:v>-1.3475938E-2</c:v>
                </c:pt>
                <c:pt idx="2093">
                  <c:v>-1.3462188000000208E-2</c:v>
                </c:pt>
                <c:pt idx="2094">
                  <c:v>-1.3617187999999999E-2</c:v>
                </c:pt>
                <c:pt idx="2095">
                  <c:v>-1.3587813000000001E-2</c:v>
                </c:pt>
                <c:pt idx="2096">
                  <c:v>-1.3667188000000182E-2</c:v>
                </c:pt>
                <c:pt idx="2097">
                  <c:v>-1.3210000999999999E-2</c:v>
                </c:pt>
                <c:pt idx="2098">
                  <c:v>-1.3762813000000021E-2</c:v>
                </c:pt>
                <c:pt idx="2099">
                  <c:v>-1.3563438000000183E-2</c:v>
                </c:pt>
                <c:pt idx="2100">
                  <c:v>-1.3457812999999996E-2</c:v>
                </c:pt>
                <c:pt idx="2101">
                  <c:v>-1.3518750999999999E-2</c:v>
                </c:pt>
                <c:pt idx="2102">
                  <c:v>-1.3314688E-2</c:v>
                </c:pt>
                <c:pt idx="2103">
                  <c:v>-1.3933751000000169E-2</c:v>
                </c:pt>
                <c:pt idx="2104">
                  <c:v>-1.3811876000000061E-2</c:v>
                </c:pt>
                <c:pt idx="2105">
                  <c:v>-1.3519063E-2</c:v>
                </c:pt>
                <c:pt idx="2106">
                  <c:v>-1.3895625999999999E-2</c:v>
                </c:pt>
                <c:pt idx="2107">
                  <c:v>-1.3785313E-2</c:v>
                </c:pt>
                <c:pt idx="2108">
                  <c:v>-1.3784688000000041E-2</c:v>
                </c:pt>
                <c:pt idx="2109">
                  <c:v>-1.3700626000000021E-2</c:v>
                </c:pt>
                <c:pt idx="2110">
                  <c:v>-1.3569062999999998E-2</c:v>
                </c:pt>
                <c:pt idx="2111">
                  <c:v>-1.3685938000000003E-2</c:v>
                </c:pt>
                <c:pt idx="2112">
                  <c:v>-1.3349688E-2</c:v>
                </c:pt>
                <c:pt idx="2113">
                  <c:v>-1.3440626000000001E-2</c:v>
                </c:pt>
                <c:pt idx="2114">
                  <c:v>-1.3798126000000001E-2</c:v>
                </c:pt>
                <c:pt idx="2115">
                  <c:v>-1.4113437999999996E-2</c:v>
                </c:pt>
                <c:pt idx="2116">
                  <c:v>-1.3616250999999999E-2</c:v>
                </c:pt>
                <c:pt idx="2117">
                  <c:v>-1.4057501E-2</c:v>
                </c:pt>
                <c:pt idx="2118">
                  <c:v>-1.4410625999999999E-2</c:v>
                </c:pt>
                <c:pt idx="2119">
                  <c:v>-1.3983751000000239E-2</c:v>
                </c:pt>
                <c:pt idx="2120">
                  <c:v>-1.3982813000000083E-2</c:v>
                </c:pt>
                <c:pt idx="2121">
                  <c:v>-1.3528438000000021E-2</c:v>
                </c:pt>
                <c:pt idx="2122">
                  <c:v>-1.3301251000000043E-2</c:v>
                </c:pt>
                <c:pt idx="2123">
                  <c:v>-1.3504376000000005E-2</c:v>
                </c:pt>
                <c:pt idx="2124">
                  <c:v>-1.3555625999999999E-2</c:v>
                </c:pt>
                <c:pt idx="2125">
                  <c:v>-1.3683751000000221E-2</c:v>
                </c:pt>
                <c:pt idx="2126">
                  <c:v>-1.3768438000000141E-2</c:v>
                </c:pt>
                <c:pt idx="2127">
                  <c:v>-1.3758126000000001E-2</c:v>
                </c:pt>
                <c:pt idx="2128">
                  <c:v>-1.3946876000000198E-2</c:v>
                </c:pt>
                <c:pt idx="2129">
                  <c:v>-1.3871563000000003E-2</c:v>
                </c:pt>
                <c:pt idx="2130">
                  <c:v>-1.4032813000000002E-2</c:v>
                </c:pt>
                <c:pt idx="2131">
                  <c:v>-1.4168126E-2</c:v>
                </c:pt>
                <c:pt idx="2132">
                  <c:v>-1.3885001000000194E-2</c:v>
                </c:pt>
                <c:pt idx="2133">
                  <c:v>-1.3956563000000003E-2</c:v>
                </c:pt>
                <c:pt idx="2134">
                  <c:v>-1.4110312999999791E-2</c:v>
                </c:pt>
                <c:pt idx="2135">
                  <c:v>-1.3930626000000003E-2</c:v>
                </c:pt>
                <c:pt idx="2136">
                  <c:v>-1.3731562999999999E-2</c:v>
                </c:pt>
                <c:pt idx="2137">
                  <c:v>-1.3963751000000239E-2</c:v>
                </c:pt>
                <c:pt idx="2138">
                  <c:v>-1.3727813000000005E-2</c:v>
                </c:pt>
                <c:pt idx="2139">
                  <c:v>-1.4148751000000001E-2</c:v>
                </c:pt>
                <c:pt idx="2140">
                  <c:v>-1.3851563000000001E-2</c:v>
                </c:pt>
                <c:pt idx="2141">
                  <c:v>-1.3574688000000001E-2</c:v>
                </c:pt>
                <c:pt idx="2142">
                  <c:v>-1.3809688000000007E-2</c:v>
                </c:pt>
                <c:pt idx="2143">
                  <c:v>-1.3579687999999998E-2</c:v>
                </c:pt>
                <c:pt idx="2144">
                  <c:v>-1.3886563000000164E-2</c:v>
                </c:pt>
                <c:pt idx="2145">
                  <c:v>-1.3932188000000172E-2</c:v>
                </c:pt>
                <c:pt idx="2146">
                  <c:v>-1.3060626000000001E-2</c:v>
                </c:pt>
                <c:pt idx="2147">
                  <c:v>-1.3952501000000209E-2</c:v>
                </c:pt>
                <c:pt idx="2148">
                  <c:v>-1.3978437999999999E-2</c:v>
                </c:pt>
                <c:pt idx="2149">
                  <c:v>-1.3676562999999999E-2</c:v>
                </c:pt>
                <c:pt idx="2150">
                  <c:v>-1.3418126000000001E-2</c:v>
                </c:pt>
                <c:pt idx="2151">
                  <c:v>-1.3584688000000001E-2</c:v>
                </c:pt>
                <c:pt idx="2152">
                  <c:v>-1.3647501000000232E-2</c:v>
                </c:pt>
                <c:pt idx="2153">
                  <c:v>-1.3336562999999996E-2</c:v>
                </c:pt>
                <c:pt idx="2154">
                  <c:v>-1.3738126000000003E-2</c:v>
                </c:pt>
                <c:pt idx="2155">
                  <c:v>-1.3509063E-2</c:v>
                </c:pt>
                <c:pt idx="2156">
                  <c:v>-1.3715001000000001E-2</c:v>
                </c:pt>
                <c:pt idx="2157">
                  <c:v>-1.4074687999999978E-2</c:v>
                </c:pt>
                <c:pt idx="2158">
                  <c:v>-1.3676562999999999E-2</c:v>
                </c:pt>
                <c:pt idx="2159">
                  <c:v>-1.3830938000000001E-2</c:v>
                </c:pt>
                <c:pt idx="2160">
                  <c:v>-1.3290626E-2</c:v>
                </c:pt>
                <c:pt idx="2161">
                  <c:v>-1.3772501000000199E-2</c:v>
                </c:pt>
                <c:pt idx="2162">
                  <c:v>-1.3441563000000161E-2</c:v>
                </c:pt>
                <c:pt idx="2163">
                  <c:v>-1.3987813000000003E-2</c:v>
                </c:pt>
                <c:pt idx="2164">
                  <c:v>-1.3177813E-2</c:v>
                </c:pt>
                <c:pt idx="2165">
                  <c:v>-1.3888437999999999E-2</c:v>
                </c:pt>
                <c:pt idx="2166">
                  <c:v>-1.3995312999999994E-2</c:v>
                </c:pt>
                <c:pt idx="2167">
                  <c:v>-1.3230937999999998E-2</c:v>
                </c:pt>
                <c:pt idx="2168">
                  <c:v>-1.3157812999999996E-2</c:v>
                </c:pt>
                <c:pt idx="2169">
                  <c:v>-1.3396876000000005E-2</c:v>
                </c:pt>
                <c:pt idx="2170">
                  <c:v>-1.3652501000000202E-2</c:v>
                </c:pt>
                <c:pt idx="2171">
                  <c:v>-1.3566563000000021E-2</c:v>
                </c:pt>
                <c:pt idx="2172">
                  <c:v>-1.3435312999999918E-2</c:v>
                </c:pt>
                <c:pt idx="2173">
                  <c:v>-1.3786563000000081E-2</c:v>
                </c:pt>
                <c:pt idx="2174">
                  <c:v>-1.3387188000000173E-2</c:v>
                </c:pt>
                <c:pt idx="2175">
                  <c:v>-1.3702188000000235E-2</c:v>
                </c:pt>
                <c:pt idx="2176">
                  <c:v>-1.3477188000000001E-2</c:v>
                </c:pt>
                <c:pt idx="2177">
                  <c:v>-1.3658126000000001E-2</c:v>
                </c:pt>
                <c:pt idx="2178">
                  <c:v>-1.3613751000000123E-2</c:v>
                </c:pt>
                <c:pt idx="2179">
                  <c:v>-1.3141251000000001E-2</c:v>
                </c:pt>
                <c:pt idx="2180">
                  <c:v>-1.3761251000000181E-2</c:v>
                </c:pt>
                <c:pt idx="2181">
                  <c:v>-1.3454376000000001E-2</c:v>
                </c:pt>
                <c:pt idx="2182">
                  <c:v>-1.3339063E-2</c:v>
                </c:pt>
                <c:pt idx="2183">
                  <c:v>-1.3138437999999999E-2</c:v>
                </c:pt>
                <c:pt idx="2184">
                  <c:v>-1.3737501000000141E-2</c:v>
                </c:pt>
                <c:pt idx="2185">
                  <c:v>-1.3635938E-2</c:v>
                </c:pt>
                <c:pt idx="2186">
                  <c:v>-1.3724688000000021E-2</c:v>
                </c:pt>
                <c:pt idx="2187">
                  <c:v>-1.3637188000000001E-2</c:v>
                </c:pt>
                <c:pt idx="2188">
                  <c:v>-1.3397500999999999E-2</c:v>
                </c:pt>
                <c:pt idx="2189">
                  <c:v>-1.3494376000000001E-2</c:v>
                </c:pt>
                <c:pt idx="2190">
                  <c:v>-1.3778126000000003E-2</c:v>
                </c:pt>
                <c:pt idx="2191">
                  <c:v>-1.3930001000000101E-2</c:v>
                </c:pt>
                <c:pt idx="2192">
                  <c:v>-1.3276563E-2</c:v>
                </c:pt>
                <c:pt idx="2193">
                  <c:v>-1.3165313E-2</c:v>
                </c:pt>
                <c:pt idx="2194">
                  <c:v>-1.3366250999999999E-2</c:v>
                </c:pt>
                <c:pt idx="2195">
                  <c:v>-1.3314688E-2</c:v>
                </c:pt>
                <c:pt idx="2196">
                  <c:v>-1.3319688E-2</c:v>
                </c:pt>
                <c:pt idx="2197">
                  <c:v>-1.2979688E-2</c:v>
                </c:pt>
                <c:pt idx="2198">
                  <c:v>-1.3462501000000255E-2</c:v>
                </c:pt>
                <c:pt idx="2199">
                  <c:v>-1.3269688000000003E-2</c:v>
                </c:pt>
                <c:pt idx="2200">
                  <c:v>-1.3052187999999999E-2</c:v>
                </c:pt>
                <c:pt idx="2201">
                  <c:v>-1.3150001000000001E-2</c:v>
                </c:pt>
                <c:pt idx="2202">
                  <c:v>-1.2885312999999994E-2</c:v>
                </c:pt>
                <c:pt idx="2203">
                  <c:v>-1.3467813E-2</c:v>
                </c:pt>
                <c:pt idx="2204">
                  <c:v>-1.3363751000000207E-2</c:v>
                </c:pt>
                <c:pt idx="2205">
                  <c:v>-1.3082501000000227E-2</c:v>
                </c:pt>
                <c:pt idx="2206">
                  <c:v>-1.3494063000000001E-2</c:v>
                </c:pt>
                <c:pt idx="2207">
                  <c:v>-1.3277812999999998E-2</c:v>
                </c:pt>
                <c:pt idx="2208">
                  <c:v>-1.3232501000000171E-2</c:v>
                </c:pt>
                <c:pt idx="2209">
                  <c:v>-1.3150938000000001E-2</c:v>
                </c:pt>
                <c:pt idx="2210">
                  <c:v>-1.3103751000000179E-2</c:v>
                </c:pt>
                <c:pt idx="2211">
                  <c:v>-1.3099688E-2</c:v>
                </c:pt>
                <c:pt idx="2212">
                  <c:v>-1.2871251E-2</c:v>
                </c:pt>
                <c:pt idx="2213">
                  <c:v>-1.2880001000000169E-2</c:v>
                </c:pt>
                <c:pt idx="2214">
                  <c:v>-1.3175312999999833E-2</c:v>
                </c:pt>
                <c:pt idx="2215">
                  <c:v>-1.3537812999999998E-2</c:v>
                </c:pt>
                <c:pt idx="2216">
                  <c:v>-1.3040626000000001E-2</c:v>
                </c:pt>
                <c:pt idx="2217">
                  <c:v>-1.3325001000000143E-2</c:v>
                </c:pt>
                <c:pt idx="2218">
                  <c:v>-1.3642813000000021E-2</c:v>
                </c:pt>
                <c:pt idx="2219">
                  <c:v>-1.3270312999999994E-2</c:v>
                </c:pt>
                <c:pt idx="2220">
                  <c:v>-1.3230937999999998E-2</c:v>
                </c:pt>
                <c:pt idx="2221">
                  <c:v>-1.2743437999999999E-2</c:v>
                </c:pt>
                <c:pt idx="2222">
                  <c:v>-1.2471876000000003E-2</c:v>
                </c:pt>
                <c:pt idx="2223">
                  <c:v>-1.2812501000000021E-2</c:v>
                </c:pt>
                <c:pt idx="2224">
                  <c:v>-1.2806251000000001E-2</c:v>
                </c:pt>
                <c:pt idx="2225">
                  <c:v>-1.2900313E-2</c:v>
                </c:pt>
                <c:pt idx="2226">
                  <c:v>-1.3036250999999999E-2</c:v>
                </c:pt>
                <c:pt idx="2227">
                  <c:v>-1.2919376E-2</c:v>
                </c:pt>
                <c:pt idx="2228">
                  <c:v>-1.3130312999999998E-2</c:v>
                </c:pt>
                <c:pt idx="2229">
                  <c:v>-1.2911876000000001E-2</c:v>
                </c:pt>
                <c:pt idx="2230">
                  <c:v>-1.3126876000000101E-2</c:v>
                </c:pt>
                <c:pt idx="2231">
                  <c:v>-1.3313438E-2</c:v>
                </c:pt>
                <c:pt idx="2232">
                  <c:v>-1.2952813000000001E-2</c:v>
                </c:pt>
                <c:pt idx="2233">
                  <c:v>-1.3055625999999999E-2</c:v>
                </c:pt>
                <c:pt idx="2234">
                  <c:v>-1.3225312999999994E-2</c:v>
                </c:pt>
                <c:pt idx="2235">
                  <c:v>-1.2821563000000001E-2</c:v>
                </c:pt>
                <c:pt idx="2236">
                  <c:v>-1.2752813E-2</c:v>
                </c:pt>
                <c:pt idx="2237">
                  <c:v>-1.2919376E-2</c:v>
                </c:pt>
                <c:pt idx="2238">
                  <c:v>-1.2769688000000001E-2</c:v>
                </c:pt>
                <c:pt idx="2239">
                  <c:v>-1.3056563E-2</c:v>
                </c:pt>
                <c:pt idx="2240">
                  <c:v>-1.2713126E-2</c:v>
                </c:pt>
                <c:pt idx="2241">
                  <c:v>-1.2590001000000003E-2</c:v>
                </c:pt>
                <c:pt idx="2242">
                  <c:v>-1.2715001E-2</c:v>
                </c:pt>
                <c:pt idx="2243">
                  <c:v>-1.2576876000000001E-2</c:v>
                </c:pt>
                <c:pt idx="2244">
                  <c:v>-1.2814687999999998E-2</c:v>
                </c:pt>
                <c:pt idx="2245">
                  <c:v>-1.2849062999999996E-2</c:v>
                </c:pt>
                <c:pt idx="2246">
                  <c:v>-1.2081251000000001E-2</c:v>
                </c:pt>
                <c:pt idx="2247">
                  <c:v>-1.2730001000000001E-2</c:v>
                </c:pt>
                <c:pt idx="2248">
                  <c:v>-1.2790938E-2</c:v>
                </c:pt>
                <c:pt idx="2249">
                  <c:v>-1.2587187999999999E-2</c:v>
                </c:pt>
                <c:pt idx="2250">
                  <c:v>-1.2195625999999999E-2</c:v>
                </c:pt>
                <c:pt idx="2251">
                  <c:v>-1.2510001000000001E-2</c:v>
                </c:pt>
                <c:pt idx="2252">
                  <c:v>-1.2486876000000001E-2</c:v>
                </c:pt>
                <c:pt idx="2253">
                  <c:v>-1.2095625999999998E-2</c:v>
                </c:pt>
                <c:pt idx="2254">
                  <c:v>-1.2519375999999999E-2</c:v>
                </c:pt>
                <c:pt idx="2255">
                  <c:v>-1.2301250999999999E-2</c:v>
                </c:pt>
                <c:pt idx="2256">
                  <c:v>-1.2466876000000003E-2</c:v>
                </c:pt>
                <c:pt idx="2257">
                  <c:v>-1.2820313E-2</c:v>
                </c:pt>
                <c:pt idx="2258">
                  <c:v>-1.2352188E-2</c:v>
                </c:pt>
                <c:pt idx="2259">
                  <c:v>-1.2570938E-2</c:v>
                </c:pt>
                <c:pt idx="2260">
                  <c:v>-1.1950001000000172E-2</c:v>
                </c:pt>
                <c:pt idx="2261">
                  <c:v>-1.2467812999999998E-2</c:v>
                </c:pt>
                <c:pt idx="2262">
                  <c:v>-1.2030312999999798E-2</c:v>
                </c:pt>
                <c:pt idx="2263">
                  <c:v>-1.2608438000000001E-2</c:v>
                </c:pt>
                <c:pt idx="2264">
                  <c:v>-1.1837812999999999E-2</c:v>
                </c:pt>
                <c:pt idx="2265">
                  <c:v>-1.2426250999999999E-2</c:v>
                </c:pt>
                <c:pt idx="2266">
                  <c:v>-1.2493751000000001E-2</c:v>
                </c:pt>
                <c:pt idx="2267">
                  <c:v>-1.1820626000000061E-2</c:v>
                </c:pt>
                <c:pt idx="2268">
                  <c:v>-1.1835313E-2</c:v>
                </c:pt>
                <c:pt idx="2269">
                  <c:v>-1.2058437999999998E-2</c:v>
                </c:pt>
                <c:pt idx="2270">
                  <c:v>-1.2112812999999978E-2</c:v>
                </c:pt>
                <c:pt idx="2271">
                  <c:v>-1.2015937999999816E-2</c:v>
                </c:pt>
                <c:pt idx="2272">
                  <c:v>-1.1892188000000187E-2</c:v>
                </c:pt>
                <c:pt idx="2273">
                  <c:v>-1.2180626E-2</c:v>
                </c:pt>
                <c:pt idx="2274">
                  <c:v>-1.1906251000000175E-2</c:v>
                </c:pt>
                <c:pt idx="2275">
                  <c:v>-1.1985938000000003E-2</c:v>
                </c:pt>
                <c:pt idx="2276">
                  <c:v>-1.1777501000000178E-2</c:v>
                </c:pt>
                <c:pt idx="2277">
                  <c:v>-1.1936563000000001E-2</c:v>
                </c:pt>
                <c:pt idx="2278">
                  <c:v>-1.1787813000000001E-2</c:v>
                </c:pt>
                <c:pt idx="2279">
                  <c:v>-1.1379376E-2</c:v>
                </c:pt>
                <c:pt idx="2280">
                  <c:v>-1.1965626000000005E-2</c:v>
                </c:pt>
                <c:pt idx="2281">
                  <c:v>-1.1670626000000003E-2</c:v>
                </c:pt>
                <c:pt idx="2282">
                  <c:v>-1.1518126E-2</c:v>
                </c:pt>
                <c:pt idx="2283">
                  <c:v>-1.1185626000000001E-2</c:v>
                </c:pt>
                <c:pt idx="2284">
                  <c:v>-1.1766876000000205E-2</c:v>
                </c:pt>
                <c:pt idx="2285">
                  <c:v>-1.1657187999999999E-2</c:v>
                </c:pt>
                <c:pt idx="2286">
                  <c:v>-1.1680313000000001E-2</c:v>
                </c:pt>
                <c:pt idx="2287">
                  <c:v>-1.1663126000000185E-2</c:v>
                </c:pt>
                <c:pt idx="2288">
                  <c:v>-1.1481563000000175E-2</c:v>
                </c:pt>
                <c:pt idx="2289">
                  <c:v>-1.1423751000000223E-2</c:v>
                </c:pt>
                <c:pt idx="2290">
                  <c:v>-1.1543126000000183E-2</c:v>
                </c:pt>
                <c:pt idx="2291">
                  <c:v>-1.1666876000000196E-2</c:v>
                </c:pt>
                <c:pt idx="2292">
                  <c:v>-1.1152813000000001E-2</c:v>
                </c:pt>
                <c:pt idx="2293">
                  <c:v>-1.1129063E-2</c:v>
                </c:pt>
                <c:pt idx="2294">
                  <c:v>-1.1116562999999998E-2</c:v>
                </c:pt>
                <c:pt idx="2295">
                  <c:v>-1.1079376E-2</c:v>
                </c:pt>
                <c:pt idx="2296">
                  <c:v>-1.0978751000000005E-2</c:v>
                </c:pt>
                <c:pt idx="2297">
                  <c:v>-1.0633438E-2</c:v>
                </c:pt>
                <c:pt idx="2298">
                  <c:v>-1.1080313000000001E-2</c:v>
                </c:pt>
                <c:pt idx="2299">
                  <c:v>-1.0780626000000001E-2</c:v>
                </c:pt>
                <c:pt idx="2300">
                  <c:v>-1.0784688000000001E-2</c:v>
                </c:pt>
                <c:pt idx="2301">
                  <c:v>-1.0619062999999826E-2</c:v>
                </c:pt>
                <c:pt idx="2302">
                  <c:v>-1.0479687999999996E-2</c:v>
                </c:pt>
                <c:pt idx="2303">
                  <c:v>-1.0930001000000003E-2</c:v>
                </c:pt>
                <c:pt idx="2304">
                  <c:v>-1.0640626E-2</c:v>
                </c:pt>
                <c:pt idx="2305">
                  <c:v>-1.0499688E-2</c:v>
                </c:pt>
                <c:pt idx="2306">
                  <c:v>-1.0706562999999999E-2</c:v>
                </c:pt>
                <c:pt idx="2307">
                  <c:v>-1.0578751000000001E-2</c:v>
                </c:pt>
                <c:pt idx="2308">
                  <c:v>-1.0542501000000213E-2</c:v>
                </c:pt>
                <c:pt idx="2309">
                  <c:v>-1.0245001000000005E-2</c:v>
                </c:pt>
                <c:pt idx="2310">
                  <c:v>-1.0326563E-2</c:v>
                </c:pt>
                <c:pt idx="2311">
                  <c:v>-1.0202501000000185E-2</c:v>
                </c:pt>
                <c:pt idx="2312">
                  <c:v>-1.0054375999999999E-2</c:v>
                </c:pt>
                <c:pt idx="2313">
                  <c:v>-1.0105625999999999E-2</c:v>
                </c:pt>
                <c:pt idx="2314">
                  <c:v>-1.0172188E-2</c:v>
                </c:pt>
                <c:pt idx="2315">
                  <c:v>-1.0487188000000001E-2</c:v>
                </c:pt>
                <c:pt idx="2316">
                  <c:v>-1.0009687999999996E-2</c:v>
                </c:pt>
                <c:pt idx="2317">
                  <c:v>-1.0100938E-2</c:v>
                </c:pt>
                <c:pt idx="2318">
                  <c:v>-1.0438126000000001E-2</c:v>
                </c:pt>
                <c:pt idx="2319">
                  <c:v>-1.0108126E-2</c:v>
                </c:pt>
                <c:pt idx="2320">
                  <c:v>-9.9731260000000248E-3</c:v>
                </c:pt>
                <c:pt idx="2321">
                  <c:v>-9.6625010000000247E-3</c:v>
                </c:pt>
                <c:pt idx="2322">
                  <c:v>-9.2646880000000226E-3</c:v>
                </c:pt>
                <c:pt idx="2323">
                  <c:v>-9.4653130000000047E-3</c:v>
                </c:pt>
                <c:pt idx="2324">
                  <c:v>-9.5121880000000048E-3</c:v>
                </c:pt>
                <c:pt idx="2325">
                  <c:v>-9.5434380000000048E-3</c:v>
                </c:pt>
                <c:pt idx="2326">
                  <c:v>-9.4815630000000227E-3</c:v>
                </c:pt>
                <c:pt idx="2327">
                  <c:v>-9.4331260000000208E-3</c:v>
                </c:pt>
                <c:pt idx="2328">
                  <c:v>-9.5837510000000067E-3</c:v>
                </c:pt>
                <c:pt idx="2329">
                  <c:v>-9.4300010000000004E-3</c:v>
                </c:pt>
                <c:pt idx="2330">
                  <c:v>-9.4053130000000228E-3</c:v>
                </c:pt>
                <c:pt idx="2331">
                  <c:v>-9.6225010000000246E-3</c:v>
                </c:pt>
                <c:pt idx="2332">
                  <c:v>-9.1125010000000228E-3</c:v>
                </c:pt>
                <c:pt idx="2333">
                  <c:v>-9.2471880000000034E-3</c:v>
                </c:pt>
                <c:pt idx="2334">
                  <c:v>-9.3550010000001248E-3</c:v>
                </c:pt>
                <c:pt idx="2335">
                  <c:v>-9.1137510000000015E-3</c:v>
                </c:pt>
                <c:pt idx="2336">
                  <c:v>-8.9865630000000047E-3</c:v>
                </c:pt>
                <c:pt idx="2337">
                  <c:v>-9.1850010000000207E-3</c:v>
                </c:pt>
                <c:pt idx="2338">
                  <c:v>-8.838126E-3</c:v>
                </c:pt>
                <c:pt idx="2339">
                  <c:v>-8.9875010000000227E-3</c:v>
                </c:pt>
                <c:pt idx="2340">
                  <c:v>-8.6734380000000246E-3</c:v>
                </c:pt>
                <c:pt idx="2341">
                  <c:v>-8.6390630000000041E-3</c:v>
                </c:pt>
                <c:pt idx="2342">
                  <c:v>-8.6437500000000004E-3</c:v>
                </c:pt>
                <c:pt idx="2343">
                  <c:v>-8.7384380000000011E-3</c:v>
                </c:pt>
                <c:pt idx="2344">
                  <c:v>-8.4243750000000013E-3</c:v>
                </c:pt>
                <c:pt idx="2345">
                  <c:v>-8.5240630000000001E-3</c:v>
                </c:pt>
                <c:pt idx="2346">
                  <c:v>-8.12125E-3</c:v>
                </c:pt>
                <c:pt idx="2347">
                  <c:v>-8.4643750000000014E-3</c:v>
                </c:pt>
                <c:pt idx="2348">
                  <c:v>-8.5262500000000026E-3</c:v>
                </c:pt>
                <c:pt idx="2349">
                  <c:v>-8.1171880000000026E-3</c:v>
                </c:pt>
                <c:pt idx="2350">
                  <c:v>-7.9731250000001121E-3</c:v>
                </c:pt>
                <c:pt idx="2351">
                  <c:v>-8.0921880000000227E-3</c:v>
                </c:pt>
                <c:pt idx="2352">
                  <c:v>-8.1021880000000067E-3</c:v>
                </c:pt>
                <c:pt idx="2353">
                  <c:v>-7.6931250000000003E-3</c:v>
                </c:pt>
                <c:pt idx="2354">
                  <c:v>-7.8431249999999994E-3</c:v>
                </c:pt>
                <c:pt idx="2355">
                  <c:v>-7.6871880000000002E-3</c:v>
                </c:pt>
                <c:pt idx="2356">
                  <c:v>-7.7203130000000134E-3</c:v>
                </c:pt>
                <c:pt idx="2357">
                  <c:v>-8.0865630000000067E-3</c:v>
                </c:pt>
                <c:pt idx="2358">
                  <c:v>-7.6112500000000841E-3</c:v>
                </c:pt>
                <c:pt idx="2359">
                  <c:v>-7.5628129999999998E-3</c:v>
                </c:pt>
                <c:pt idx="2360">
                  <c:v>-7.1812500000000981E-3</c:v>
                </c:pt>
                <c:pt idx="2361">
                  <c:v>-7.4793750000001482E-3</c:v>
                </c:pt>
                <c:pt idx="2362">
                  <c:v>-7.0878130000000114E-3</c:v>
                </c:pt>
                <c:pt idx="2363">
                  <c:v>-7.6224999999999999E-3</c:v>
                </c:pt>
                <c:pt idx="2364">
                  <c:v>-7.0109379999999995E-3</c:v>
                </c:pt>
                <c:pt idx="2365">
                  <c:v>-7.2434380000000881E-3</c:v>
                </c:pt>
                <c:pt idx="2366">
                  <c:v>-7.2584379999999999E-3</c:v>
                </c:pt>
                <c:pt idx="2367">
                  <c:v>-6.7306255000000965E-3</c:v>
                </c:pt>
                <c:pt idx="2368">
                  <c:v>-6.8265630000000823E-3</c:v>
                </c:pt>
                <c:pt idx="2369">
                  <c:v>-6.9465630000001546E-3</c:v>
                </c:pt>
                <c:pt idx="2370">
                  <c:v>-6.7306255000000965E-3</c:v>
                </c:pt>
                <c:pt idx="2371">
                  <c:v>-6.791563000000128E-3</c:v>
                </c:pt>
                <c:pt idx="2372">
                  <c:v>-6.5687504000000113E-3</c:v>
                </c:pt>
                <c:pt idx="2373">
                  <c:v>-6.8378129999999999E-3</c:v>
                </c:pt>
                <c:pt idx="2374">
                  <c:v>-6.6012504000001002E-3</c:v>
                </c:pt>
                <c:pt idx="2375">
                  <c:v>-6.6428128999999995E-3</c:v>
                </c:pt>
                <c:pt idx="2376">
                  <c:v>-6.5821878999999996E-3</c:v>
                </c:pt>
                <c:pt idx="2377">
                  <c:v>-6.6450004000000104E-3</c:v>
                </c:pt>
                <c:pt idx="2378">
                  <c:v>-6.5121878999999955E-3</c:v>
                </c:pt>
                <c:pt idx="2379">
                  <c:v>-6.1856254000000124E-3</c:v>
                </c:pt>
                <c:pt idx="2380">
                  <c:v>-6.6021878999999945E-3</c:v>
                </c:pt>
                <c:pt idx="2381">
                  <c:v>-6.2778128999999997E-3</c:v>
                </c:pt>
                <c:pt idx="2382">
                  <c:v>-6.0321879300000002E-3</c:v>
                </c:pt>
                <c:pt idx="2383">
                  <c:v>-5.7918754000000124E-3</c:v>
                </c:pt>
                <c:pt idx="2384">
                  <c:v>-6.1090629000000946E-3</c:v>
                </c:pt>
                <c:pt idx="2385">
                  <c:v>-6.03718793E-3</c:v>
                </c:pt>
                <c:pt idx="2386">
                  <c:v>-5.8196879000000134E-3</c:v>
                </c:pt>
                <c:pt idx="2387">
                  <c:v>-6.0081254299999996E-3</c:v>
                </c:pt>
                <c:pt idx="2388">
                  <c:v>-5.8487503999999999E-3</c:v>
                </c:pt>
                <c:pt idx="2389">
                  <c:v>-5.7146879000000003E-3</c:v>
                </c:pt>
                <c:pt idx="2390">
                  <c:v>-5.6018754000000124E-3</c:v>
                </c:pt>
                <c:pt idx="2391">
                  <c:v>-5.6993754000000682E-3</c:v>
                </c:pt>
                <c:pt idx="2392">
                  <c:v>-5.4690629000001007E-3</c:v>
                </c:pt>
                <c:pt idx="2393">
                  <c:v>-5.5946879E-3</c:v>
                </c:pt>
                <c:pt idx="2394">
                  <c:v>-5.3084378999999965E-3</c:v>
                </c:pt>
                <c:pt idx="2395">
                  <c:v>-5.3459379000000001E-3</c:v>
                </c:pt>
                <c:pt idx="2396">
                  <c:v>-5.4196879000000878E-3</c:v>
                </c:pt>
                <c:pt idx="2397">
                  <c:v>-5.1278128999999945E-3</c:v>
                </c:pt>
                <c:pt idx="2398">
                  <c:v>-5.1946878999999955E-3</c:v>
                </c:pt>
                <c:pt idx="2399">
                  <c:v>-5.0553129000000113E-3</c:v>
                </c:pt>
                <c:pt idx="2400">
                  <c:v>-5.1081254000000034E-3</c:v>
                </c:pt>
                <c:pt idx="2401">
                  <c:v>-4.7678130000000001E-3</c:v>
                </c:pt>
                <c:pt idx="2402">
                  <c:v>-4.6815630000000821E-3</c:v>
                </c:pt>
                <c:pt idx="2403">
                  <c:v>-4.9537500000000753E-3</c:v>
                </c:pt>
                <c:pt idx="2404">
                  <c:v>-4.8381250000000004E-3</c:v>
                </c:pt>
                <c:pt idx="2405">
                  <c:v>-4.8065630000000839E-3</c:v>
                </c:pt>
                <c:pt idx="2406">
                  <c:v>-4.797188E-3</c:v>
                </c:pt>
                <c:pt idx="2407">
                  <c:v>-4.7968749999999999E-3</c:v>
                </c:pt>
                <c:pt idx="2408">
                  <c:v>-4.8853130000000014E-3</c:v>
                </c:pt>
                <c:pt idx="2409">
                  <c:v>-4.6062500000000114E-3</c:v>
                </c:pt>
                <c:pt idx="2410">
                  <c:v>-4.6221879999999846E-3</c:v>
                </c:pt>
                <c:pt idx="2411">
                  <c:v>-4.5634379999999995E-3</c:v>
                </c:pt>
                <c:pt idx="2412">
                  <c:v>-4.4465630000001255E-3</c:v>
                </c:pt>
                <c:pt idx="2413">
                  <c:v>-4.6309380000000002E-3</c:v>
                </c:pt>
                <c:pt idx="2414">
                  <c:v>-4.4453130000000809E-3</c:v>
                </c:pt>
                <c:pt idx="2415">
                  <c:v>-4.5471879999999945E-3</c:v>
                </c:pt>
                <c:pt idx="2416">
                  <c:v>-4.4671880000000004E-3</c:v>
                </c:pt>
                <c:pt idx="2417">
                  <c:v>-4.3321879999999955E-3</c:v>
                </c:pt>
                <c:pt idx="2418">
                  <c:v>-4.5403129999999998E-3</c:v>
                </c:pt>
                <c:pt idx="2419">
                  <c:v>-4.1649999999999856E-3</c:v>
                </c:pt>
                <c:pt idx="2420">
                  <c:v>-4.1840630000000104E-3</c:v>
                </c:pt>
                <c:pt idx="2421">
                  <c:v>-4.1865629999999999E-3</c:v>
                </c:pt>
                <c:pt idx="2422">
                  <c:v>-3.8465629999999999E-3</c:v>
                </c:pt>
                <c:pt idx="2423">
                  <c:v>-3.9393750000000002E-3</c:v>
                </c:pt>
                <c:pt idx="2424">
                  <c:v>-3.9821880000000002E-3</c:v>
                </c:pt>
                <c:pt idx="2425">
                  <c:v>-3.8928130000000002E-3</c:v>
                </c:pt>
                <c:pt idx="2426">
                  <c:v>-3.8175000000000292E-3</c:v>
                </c:pt>
                <c:pt idx="2427">
                  <c:v>-3.9459380000000056E-3</c:v>
                </c:pt>
                <c:pt idx="2428">
                  <c:v>-3.9356249999999999E-3</c:v>
                </c:pt>
                <c:pt idx="2429">
                  <c:v>-4.0290630000000887E-3</c:v>
                </c:pt>
                <c:pt idx="2430">
                  <c:v>-3.625313000000057E-3</c:v>
                </c:pt>
                <c:pt idx="2431">
                  <c:v>-3.9834380000000292E-3</c:v>
                </c:pt>
                <c:pt idx="2432">
                  <c:v>-3.6096880000000002E-3</c:v>
                </c:pt>
                <c:pt idx="2433">
                  <c:v>-3.8356250000000001E-3</c:v>
                </c:pt>
                <c:pt idx="2434">
                  <c:v>-3.9375000000000052E-3</c:v>
                </c:pt>
                <c:pt idx="2435">
                  <c:v>-3.5671880000000596E-3</c:v>
                </c:pt>
                <c:pt idx="2436">
                  <c:v>-3.6821880000000432E-3</c:v>
                </c:pt>
                <c:pt idx="2437">
                  <c:v>-3.7281250000000647E-3</c:v>
                </c:pt>
                <c:pt idx="2438">
                  <c:v>-3.4303129999999999E-3</c:v>
                </c:pt>
                <c:pt idx="2439">
                  <c:v>-3.3784380000000001E-3</c:v>
                </c:pt>
                <c:pt idx="2440">
                  <c:v>-3.3162499999999967E-3</c:v>
                </c:pt>
                <c:pt idx="2441">
                  <c:v>-3.4421880000000092E-3</c:v>
                </c:pt>
                <c:pt idx="2442">
                  <c:v>-3.4659380000000052E-3</c:v>
                </c:pt>
                <c:pt idx="2443">
                  <c:v>-3.745625000000041E-3</c:v>
                </c:pt>
                <c:pt idx="2444">
                  <c:v>-3.2740630000000341E-3</c:v>
                </c:pt>
                <c:pt idx="2445">
                  <c:v>-3.2018750000000012E-3</c:v>
                </c:pt>
                <c:pt idx="2446">
                  <c:v>-3.1909380000000437E-3</c:v>
                </c:pt>
                <c:pt idx="2447">
                  <c:v>-3.2056250000000092E-3</c:v>
                </c:pt>
                <c:pt idx="2448">
                  <c:v>-3.3393749999999999E-3</c:v>
                </c:pt>
                <c:pt idx="2449">
                  <c:v>-3.1890630000000341E-3</c:v>
                </c:pt>
                <c:pt idx="2450">
                  <c:v>-3.0446880000000011E-3</c:v>
                </c:pt>
                <c:pt idx="2451">
                  <c:v>-3.0971880000000411E-3</c:v>
                </c:pt>
                <c:pt idx="2452">
                  <c:v>-3.076563E-3</c:v>
                </c:pt>
                <c:pt idx="2453">
                  <c:v>-3.0159380000000001E-3</c:v>
                </c:pt>
                <c:pt idx="2454">
                  <c:v>-2.921875E-3</c:v>
                </c:pt>
                <c:pt idx="2455">
                  <c:v>-2.9609380000000375E-3</c:v>
                </c:pt>
                <c:pt idx="2456">
                  <c:v>-3.0459380000000358E-3</c:v>
                </c:pt>
                <c:pt idx="2457">
                  <c:v>-3.2243750000000497E-3</c:v>
                </c:pt>
                <c:pt idx="2458">
                  <c:v>-2.7193750000000052E-3</c:v>
                </c:pt>
                <c:pt idx="2459">
                  <c:v>-2.8728129999999927E-3</c:v>
                </c:pt>
                <c:pt idx="2460">
                  <c:v>-2.6328129999999977E-3</c:v>
                </c:pt>
                <c:pt idx="2461">
                  <c:v>-2.8643750000000002E-3</c:v>
                </c:pt>
                <c:pt idx="2462">
                  <c:v>-2.599063E-3</c:v>
                </c:pt>
                <c:pt idx="2463">
                  <c:v>-3.0071880000000495E-3</c:v>
                </c:pt>
                <c:pt idx="2464">
                  <c:v>-2.6509380000000341E-3</c:v>
                </c:pt>
                <c:pt idx="2465">
                  <c:v>-2.7743750000000012E-3</c:v>
                </c:pt>
                <c:pt idx="2466">
                  <c:v>-2.8606250000000012E-3</c:v>
                </c:pt>
                <c:pt idx="2467">
                  <c:v>-2.5218750000000002E-3</c:v>
                </c:pt>
                <c:pt idx="2468">
                  <c:v>-2.7596880000000002E-3</c:v>
                </c:pt>
                <c:pt idx="2469">
                  <c:v>-2.9053130000000092E-3</c:v>
                </c:pt>
                <c:pt idx="2470">
                  <c:v>-2.3762499999999661E-3</c:v>
                </c:pt>
                <c:pt idx="2471">
                  <c:v>-2.5525000000000001E-3</c:v>
                </c:pt>
                <c:pt idx="2472">
                  <c:v>-2.4303129999999999E-3</c:v>
                </c:pt>
                <c:pt idx="2473">
                  <c:v>-2.6153130000000292E-3</c:v>
                </c:pt>
                <c:pt idx="2474">
                  <c:v>-2.5046880000000001E-3</c:v>
                </c:pt>
                <c:pt idx="2475">
                  <c:v>-2.6537499999999999E-3</c:v>
                </c:pt>
                <c:pt idx="2476">
                  <c:v>-2.599063E-3</c:v>
                </c:pt>
                <c:pt idx="2477">
                  <c:v>-2.5856250000000002E-3</c:v>
                </c:pt>
                <c:pt idx="2478">
                  <c:v>-2.5959380000000012E-3</c:v>
                </c:pt>
                <c:pt idx="2479">
                  <c:v>-2.3203130000000092E-3</c:v>
                </c:pt>
                <c:pt idx="2480">
                  <c:v>-2.6662499999999998E-3</c:v>
                </c:pt>
                <c:pt idx="2481">
                  <c:v>-2.5118749999999998E-3</c:v>
                </c:pt>
                <c:pt idx="2482">
                  <c:v>-2.2471880000000553E-3</c:v>
                </c:pt>
                <c:pt idx="2483">
                  <c:v>-2.0359380000000002E-3</c:v>
                </c:pt>
                <c:pt idx="2484">
                  <c:v>-2.2831250000000607E-3</c:v>
                </c:pt>
                <c:pt idx="2485">
                  <c:v>-2.3771880000000001E-3</c:v>
                </c:pt>
                <c:pt idx="2486">
                  <c:v>-2.1881250000000464E-3</c:v>
                </c:pt>
                <c:pt idx="2487">
                  <c:v>-2.5965630000000001E-3</c:v>
                </c:pt>
                <c:pt idx="2488">
                  <c:v>-2.3206250000000002E-3</c:v>
                </c:pt>
                <c:pt idx="2489">
                  <c:v>-2.2193750000000052E-3</c:v>
                </c:pt>
                <c:pt idx="2490">
                  <c:v>-1.9587500000000308E-3</c:v>
                </c:pt>
                <c:pt idx="2491">
                  <c:v>-2.1584380000000012E-3</c:v>
                </c:pt>
                <c:pt idx="2492">
                  <c:v>-2.2221880000000012E-3</c:v>
                </c:pt>
                <c:pt idx="2493">
                  <c:v>-2.3431250000000292E-3</c:v>
                </c:pt>
                <c:pt idx="2494">
                  <c:v>-2.1218750000000001E-3</c:v>
                </c:pt>
                <c:pt idx="2495">
                  <c:v>-2.2596880000000001E-3</c:v>
                </c:pt>
                <c:pt idx="2496">
                  <c:v>-2.3175000000000001E-3</c:v>
                </c:pt>
                <c:pt idx="2497">
                  <c:v>-2.2412500000000002E-3</c:v>
                </c:pt>
                <c:pt idx="2498">
                  <c:v>-2.0893750000000092E-3</c:v>
                </c:pt>
                <c:pt idx="2499">
                  <c:v>-2.0593749999999996E-3</c:v>
                </c:pt>
                <c:pt idx="2500">
                  <c:v>-2.3859380000000002E-3</c:v>
                </c:pt>
                <c:pt idx="2501">
                  <c:v>-2.0156250000000001E-3</c:v>
                </c:pt>
                <c:pt idx="2502">
                  <c:v>-1.8618750000000169E-3</c:v>
                </c:pt>
                <c:pt idx="2503">
                  <c:v>-2.0859380000000012E-3</c:v>
                </c:pt>
                <c:pt idx="2504">
                  <c:v>-2.0131250000000292E-3</c:v>
                </c:pt>
                <c:pt idx="2505">
                  <c:v>-1.9993750000000285E-3</c:v>
                </c:pt>
                <c:pt idx="2506">
                  <c:v>-2.0050000000000011E-3</c:v>
                </c:pt>
                <c:pt idx="2507">
                  <c:v>-2.0956249999999998E-3</c:v>
                </c:pt>
                <c:pt idx="2508">
                  <c:v>-2.241563000000038E-3</c:v>
                </c:pt>
                <c:pt idx="2509">
                  <c:v>-1.9765630000000271E-3</c:v>
                </c:pt>
                <c:pt idx="2510">
                  <c:v>-2.1221880000000001E-3</c:v>
                </c:pt>
                <c:pt idx="2511">
                  <c:v>-2.0284380000000052E-3</c:v>
                </c:pt>
                <c:pt idx="2512">
                  <c:v>-1.950313000000034E-3</c:v>
                </c:pt>
                <c:pt idx="2513">
                  <c:v>-2.1506250000000002E-3</c:v>
                </c:pt>
                <c:pt idx="2514">
                  <c:v>-1.960625000000027E-3</c:v>
                </c:pt>
                <c:pt idx="2515">
                  <c:v>-1.9940630000000285E-3</c:v>
                </c:pt>
                <c:pt idx="2516">
                  <c:v>-2.0725000000000001E-3</c:v>
                </c:pt>
                <c:pt idx="2517">
                  <c:v>-1.9428130000000298E-3</c:v>
                </c:pt>
                <c:pt idx="2518">
                  <c:v>-2.0712499999999967E-3</c:v>
                </c:pt>
                <c:pt idx="2519">
                  <c:v>-1.8209380000000041E-3</c:v>
                </c:pt>
                <c:pt idx="2520">
                  <c:v>-1.8000000000000229E-3</c:v>
                </c:pt>
                <c:pt idx="2521">
                  <c:v>-1.9965630000000271E-3</c:v>
                </c:pt>
                <c:pt idx="2522">
                  <c:v>-1.6893750000000222E-3</c:v>
                </c:pt>
                <c:pt idx="2523">
                  <c:v>-1.6412500000000244E-3</c:v>
                </c:pt>
                <c:pt idx="2524">
                  <c:v>-1.8396880000000199E-3</c:v>
                </c:pt>
                <c:pt idx="2525">
                  <c:v>-1.6700000000000274E-3</c:v>
                </c:pt>
                <c:pt idx="2526">
                  <c:v>-1.5768750000000197E-3</c:v>
                </c:pt>
                <c:pt idx="2527">
                  <c:v>-1.7937500000000176E-3</c:v>
                </c:pt>
                <c:pt idx="2528">
                  <c:v>-1.7993750000000021E-3</c:v>
                </c:pt>
                <c:pt idx="2529">
                  <c:v>-2.0690630000000012E-3</c:v>
                </c:pt>
                <c:pt idx="2530">
                  <c:v>-1.6140630000000193E-3</c:v>
                </c:pt>
                <c:pt idx="2531">
                  <c:v>-1.9568750000000293E-3</c:v>
                </c:pt>
                <c:pt idx="2532">
                  <c:v>-1.5812500000000217E-3</c:v>
                </c:pt>
                <c:pt idx="2533">
                  <c:v>-1.7653130000000001E-3</c:v>
                </c:pt>
                <c:pt idx="2534">
                  <c:v>-1.8768750000000261E-3</c:v>
                </c:pt>
                <c:pt idx="2535">
                  <c:v>-1.6278130000000081E-3</c:v>
                </c:pt>
                <c:pt idx="2536">
                  <c:v>-1.7493750000000061E-3</c:v>
                </c:pt>
                <c:pt idx="2537">
                  <c:v>-1.8046880000000245E-3</c:v>
                </c:pt>
                <c:pt idx="2538">
                  <c:v>-1.4134380000000004E-3</c:v>
                </c:pt>
                <c:pt idx="2539">
                  <c:v>-1.5309380000000001E-3</c:v>
                </c:pt>
                <c:pt idx="2540">
                  <c:v>-1.4843750000000041E-3</c:v>
                </c:pt>
                <c:pt idx="2541">
                  <c:v>-1.5678130000000021E-3</c:v>
                </c:pt>
                <c:pt idx="2542">
                  <c:v>-1.6612500000000258E-3</c:v>
                </c:pt>
                <c:pt idx="2543">
                  <c:v>-2.0193750000000003E-3</c:v>
                </c:pt>
                <c:pt idx="2544">
                  <c:v>-1.4765630000000021E-3</c:v>
                </c:pt>
                <c:pt idx="2545">
                  <c:v>-1.3993750000000174E-3</c:v>
                </c:pt>
                <c:pt idx="2546">
                  <c:v>-1.5050000000000003E-3</c:v>
                </c:pt>
                <c:pt idx="2547">
                  <c:v>-1.4381250000000021E-3</c:v>
                </c:pt>
                <c:pt idx="2548">
                  <c:v>-1.6715630000000061E-3</c:v>
                </c:pt>
                <c:pt idx="2549">
                  <c:v>-1.4825000000000003E-3</c:v>
                </c:pt>
                <c:pt idx="2550">
                  <c:v>-1.5359380000000001E-3</c:v>
                </c:pt>
                <c:pt idx="2551">
                  <c:v>-1.4784380000000003E-3</c:v>
                </c:pt>
                <c:pt idx="2552">
                  <c:v>-1.459063E-3</c:v>
                </c:pt>
                <c:pt idx="2553">
                  <c:v>-1.5584380000000161E-3</c:v>
                </c:pt>
                <c:pt idx="2554">
                  <c:v>-1.405313E-3</c:v>
                </c:pt>
                <c:pt idx="2555">
                  <c:v>-1.5496880000000041E-3</c:v>
                </c:pt>
                <c:pt idx="2556">
                  <c:v>-1.6265630000000173E-3</c:v>
                </c:pt>
                <c:pt idx="2557">
                  <c:v>-1.6346880000000265E-3</c:v>
                </c:pt>
                <c:pt idx="2558">
                  <c:v>-1.2203130000000041E-3</c:v>
                </c:pt>
                <c:pt idx="2559">
                  <c:v>-1.6140630000000193E-3</c:v>
                </c:pt>
                <c:pt idx="2560">
                  <c:v>-1.4121880000000121E-3</c:v>
                </c:pt>
                <c:pt idx="2561">
                  <c:v>-1.4324999999999997E-3</c:v>
                </c:pt>
                <c:pt idx="2562">
                  <c:v>-1.3849999999999999E-3</c:v>
                </c:pt>
                <c:pt idx="2563">
                  <c:v>-1.7112500000000081E-3</c:v>
                </c:pt>
                <c:pt idx="2564">
                  <c:v>-1.4656249999999958E-3</c:v>
                </c:pt>
                <c:pt idx="2565">
                  <c:v>-1.5818749999999999E-3</c:v>
                </c:pt>
                <c:pt idx="2566">
                  <c:v>-1.7737500000000101E-3</c:v>
                </c:pt>
                <c:pt idx="2567">
                  <c:v>-1.3350000000000061E-3</c:v>
                </c:pt>
                <c:pt idx="2568">
                  <c:v>-1.6856250000000061E-3</c:v>
                </c:pt>
                <c:pt idx="2569">
                  <c:v>-1.9528130000000304E-3</c:v>
                </c:pt>
                <c:pt idx="2570">
                  <c:v>-1.3474999999999997E-3</c:v>
                </c:pt>
                <c:pt idx="2571">
                  <c:v>-1.4946880000000177E-3</c:v>
                </c:pt>
                <c:pt idx="2572">
                  <c:v>-1.3893750000000173E-3</c:v>
                </c:pt>
                <c:pt idx="2573">
                  <c:v>-1.6853130000000222E-3</c:v>
                </c:pt>
                <c:pt idx="2574">
                  <c:v>-1.5650000000000041E-3</c:v>
                </c:pt>
                <c:pt idx="2575">
                  <c:v>-1.7565630000000061E-3</c:v>
                </c:pt>
                <c:pt idx="2576">
                  <c:v>-1.6706250000000195E-3</c:v>
                </c:pt>
                <c:pt idx="2577">
                  <c:v>-1.6775000000000184E-3</c:v>
                </c:pt>
                <c:pt idx="2578">
                  <c:v>-1.8034380000000001E-3</c:v>
                </c:pt>
                <c:pt idx="2579">
                  <c:v>-1.5315630000000001E-3</c:v>
                </c:pt>
                <c:pt idx="2580">
                  <c:v>-1.7296880000000061E-3</c:v>
                </c:pt>
                <c:pt idx="2581">
                  <c:v>-1.6912500000000285E-3</c:v>
                </c:pt>
                <c:pt idx="2582">
                  <c:v>-1.4924999999999999E-3</c:v>
                </c:pt>
                <c:pt idx="2583">
                  <c:v>-1.2984380000000061E-3</c:v>
                </c:pt>
                <c:pt idx="2584">
                  <c:v>-1.4771880000000021E-3</c:v>
                </c:pt>
                <c:pt idx="2585">
                  <c:v>-1.6378130000000081E-3</c:v>
                </c:pt>
                <c:pt idx="2586">
                  <c:v>-1.4312500000000041E-3</c:v>
                </c:pt>
                <c:pt idx="2587">
                  <c:v>-1.8609380000000199E-3</c:v>
                </c:pt>
                <c:pt idx="2588">
                  <c:v>-1.4868750000000003E-3</c:v>
                </c:pt>
                <c:pt idx="2589">
                  <c:v>-1.5262500000000237E-3</c:v>
                </c:pt>
                <c:pt idx="2590">
                  <c:v>-1.3131250000000001E-3</c:v>
                </c:pt>
                <c:pt idx="2591">
                  <c:v>-1.5356249999999997E-3</c:v>
                </c:pt>
                <c:pt idx="2592">
                  <c:v>-1.5337500000000021E-3</c:v>
                </c:pt>
                <c:pt idx="2593">
                  <c:v>-1.5921880000000273E-3</c:v>
                </c:pt>
                <c:pt idx="2594">
                  <c:v>-1.4743750000000121E-3</c:v>
                </c:pt>
                <c:pt idx="2595">
                  <c:v>-1.6971880000000285E-3</c:v>
                </c:pt>
                <c:pt idx="2596">
                  <c:v>-1.6462500000000329E-3</c:v>
                </c:pt>
                <c:pt idx="2597">
                  <c:v>-1.6365630000000177E-3</c:v>
                </c:pt>
                <c:pt idx="2598">
                  <c:v>-1.4931249999999997E-3</c:v>
                </c:pt>
                <c:pt idx="2599">
                  <c:v>-1.3759380000000021E-3</c:v>
                </c:pt>
                <c:pt idx="2600">
                  <c:v>-1.7446880000000205E-3</c:v>
                </c:pt>
                <c:pt idx="2601">
                  <c:v>-1.3109380000000041E-3</c:v>
                </c:pt>
                <c:pt idx="2602">
                  <c:v>-1.2334380000000001E-3</c:v>
                </c:pt>
                <c:pt idx="2603">
                  <c:v>-1.3803130000000232E-3</c:v>
                </c:pt>
                <c:pt idx="2604">
                  <c:v>-1.3737500000000173E-3</c:v>
                </c:pt>
                <c:pt idx="2605">
                  <c:v>-1.4056249999999998E-3</c:v>
                </c:pt>
                <c:pt idx="2606">
                  <c:v>-1.3128130000000003E-3</c:v>
                </c:pt>
                <c:pt idx="2607">
                  <c:v>-1.5581250000000141E-3</c:v>
                </c:pt>
                <c:pt idx="2608">
                  <c:v>-1.7409380000000061E-3</c:v>
                </c:pt>
                <c:pt idx="2609">
                  <c:v>-1.3918749999999999E-3</c:v>
                </c:pt>
                <c:pt idx="2610">
                  <c:v>-1.485938E-3</c:v>
                </c:pt>
                <c:pt idx="2611">
                  <c:v>-1.5381250000000041E-3</c:v>
                </c:pt>
                <c:pt idx="2612">
                  <c:v>-1.449063E-3</c:v>
                </c:pt>
                <c:pt idx="2613">
                  <c:v>-1.6756250000000061E-3</c:v>
                </c:pt>
                <c:pt idx="2614">
                  <c:v>-1.451875E-3</c:v>
                </c:pt>
                <c:pt idx="2615">
                  <c:v>-1.4603130000000021E-3</c:v>
                </c:pt>
                <c:pt idx="2616">
                  <c:v>-1.6434380000000081E-3</c:v>
                </c:pt>
                <c:pt idx="2617">
                  <c:v>-1.3671880000000196E-3</c:v>
                </c:pt>
                <c:pt idx="2618">
                  <c:v>-1.5968750000000208E-3</c:v>
                </c:pt>
                <c:pt idx="2619">
                  <c:v>-1.2587500000000161E-3</c:v>
                </c:pt>
                <c:pt idx="2620">
                  <c:v>-1.3881250000000183E-3</c:v>
                </c:pt>
                <c:pt idx="2621">
                  <c:v>-1.5687500000000224E-3</c:v>
                </c:pt>
                <c:pt idx="2622">
                  <c:v>-1.3087500000000193E-3</c:v>
                </c:pt>
                <c:pt idx="2623">
                  <c:v>-1.3071880000000001E-3</c:v>
                </c:pt>
                <c:pt idx="2624">
                  <c:v>-1.4662500000000188E-3</c:v>
                </c:pt>
                <c:pt idx="2625">
                  <c:v>-1.2837500000000021E-3</c:v>
                </c:pt>
                <c:pt idx="2626">
                  <c:v>-1.1737500000000183E-3</c:v>
                </c:pt>
                <c:pt idx="2627">
                  <c:v>-1.4081249999999997E-3</c:v>
                </c:pt>
                <c:pt idx="2628">
                  <c:v>-1.3165630000000021E-3</c:v>
                </c:pt>
                <c:pt idx="2629">
                  <c:v>-1.6237500000000201E-3</c:v>
                </c:pt>
                <c:pt idx="2630">
                  <c:v>-1.3528130000000174E-3</c:v>
                </c:pt>
                <c:pt idx="2631">
                  <c:v>-1.6165630000000081E-3</c:v>
                </c:pt>
                <c:pt idx="2632">
                  <c:v>-1.3271880000000021E-3</c:v>
                </c:pt>
                <c:pt idx="2633">
                  <c:v>-1.4896880000000003E-3</c:v>
                </c:pt>
                <c:pt idx="2634">
                  <c:v>-1.7006249999999999E-3</c:v>
                </c:pt>
                <c:pt idx="2635">
                  <c:v>-1.3653130000000101E-3</c:v>
                </c:pt>
                <c:pt idx="2636">
                  <c:v>-1.5978130000000041E-3</c:v>
                </c:pt>
                <c:pt idx="2637">
                  <c:v>-1.5703130000000213E-3</c:v>
                </c:pt>
                <c:pt idx="2638">
                  <c:v>-1.3537499999999999E-3</c:v>
                </c:pt>
                <c:pt idx="2639">
                  <c:v>-1.3734380000000061E-3</c:v>
                </c:pt>
                <c:pt idx="2640">
                  <c:v>-1.3325000000000173E-3</c:v>
                </c:pt>
                <c:pt idx="2641">
                  <c:v>-1.3706250000000081E-3</c:v>
                </c:pt>
                <c:pt idx="2642">
                  <c:v>-1.5900000000000226E-3</c:v>
                </c:pt>
                <c:pt idx="2643">
                  <c:v>-1.962500000000028E-3</c:v>
                </c:pt>
                <c:pt idx="2644">
                  <c:v>-1.4578130000000001E-3</c:v>
                </c:pt>
                <c:pt idx="2645">
                  <c:v>-1.289063E-3</c:v>
                </c:pt>
                <c:pt idx="2646">
                  <c:v>-1.4315629999999998E-3</c:v>
                </c:pt>
                <c:pt idx="2647">
                  <c:v>-1.3909380000000121E-3</c:v>
                </c:pt>
                <c:pt idx="2648">
                  <c:v>-1.6650000000000198E-3</c:v>
                </c:pt>
                <c:pt idx="2649">
                  <c:v>-1.4499999999999958E-3</c:v>
                </c:pt>
                <c:pt idx="2650">
                  <c:v>-1.4696880000000002E-3</c:v>
                </c:pt>
                <c:pt idx="2651">
                  <c:v>-1.4934380000000001E-3</c:v>
                </c:pt>
                <c:pt idx="2652">
                  <c:v>-1.3950000000000021E-3</c:v>
                </c:pt>
                <c:pt idx="2653">
                  <c:v>-1.5665630000000041E-3</c:v>
                </c:pt>
                <c:pt idx="2654">
                  <c:v>-1.5009380000000003E-3</c:v>
                </c:pt>
                <c:pt idx="2655">
                  <c:v>-1.5300000000000185E-3</c:v>
                </c:pt>
                <c:pt idx="2656">
                  <c:v>-1.7040630000000041E-3</c:v>
                </c:pt>
                <c:pt idx="2657">
                  <c:v>-1.6981250000000254E-3</c:v>
                </c:pt>
                <c:pt idx="2658">
                  <c:v>-1.3018750000000001E-3</c:v>
                </c:pt>
                <c:pt idx="2659">
                  <c:v>-1.5353130000000021E-3</c:v>
                </c:pt>
                <c:pt idx="2660">
                  <c:v>-1.432188000000017E-3</c:v>
                </c:pt>
                <c:pt idx="2661">
                  <c:v>-1.4462500000000174E-3</c:v>
                </c:pt>
                <c:pt idx="2662">
                  <c:v>-1.3987500000000261E-3</c:v>
                </c:pt>
                <c:pt idx="2663">
                  <c:v>-1.7800000000000209E-3</c:v>
                </c:pt>
                <c:pt idx="2664">
                  <c:v>-1.4862500000000208E-3</c:v>
                </c:pt>
                <c:pt idx="2665">
                  <c:v>-1.5881250000000179E-3</c:v>
                </c:pt>
                <c:pt idx="2666">
                  <c:v>-1.8000000000000229E-3</c:v>
                </c:pt>
                <c:pt idx="2667">
                  <c:v>-1.3443750000000207E-3</c:v>
                </c:pt>
                <c:pt idx="2668">
                  <c:v>-1.6375000000000061E-3</c:v>
                </c:pt>
                <c:pt idx="2669">
                  <c:v>-1.8687500000000295E-3</c:v>
                </c:pt>
                <c:pt idx="2670">
                  <c:v>-1.3240630000000081E-3</c:v>
                </c:pt>
                <c:pt idx="2671">
                  <c:v>-1.4771880000000021E-3</c:v>
                </c:pt>
                <c:pt idx="2672">
                  <c:v>-1.32468800000002E-3</c:v>
                </c:pt>
                <c:pt idx="2673">
                  <c:v>-1.5296880000000021E-3</c:v>
                </c:pt>
                <c:pt idx="2674">
                  <c:v>-1.5600000000000204E-3</c:v>
                </c:pt>
                <c:pt idx="2675">
                  <c:v>-1.6996880000000243E-3</c:v>
                </c:pt>
                <c:pt idx="2676">
                  <c:v>-1.6206250000000161E-3</c:v>
                </c:pt>
                <c:pt idx="2677">
                  <c:v>-1.6771880000000258E-3</c:v>
                </c:pt>
                <c:pt idx="2678">
                  <c:v>-1.6521880000000323E-3</c:v>
                </c:pt>
                <c:pt idx="2679">
                  <c:v>-1.3950000000000021E-3</c:v>
                </c:pt>
                <c:pt idx="2680">
                  <c:v>-1.644688000000028E-3</c:v>
                </c:pt>
                <c:pt idx="2681">
                  <c:v>-1.4903130000000141E-3</c:v>
                </c:pt>
                <c:pt idx="2682">
                  <c:v>-1.3800000000000227E-3</c:v>
                </c:pt>
                <c:pt idx="2683">
                  <c:v>-1.1271880000000181E-3</c:v>
                </c:pt>
                <c:pt idx="2684">
                  <c:v>-1.2203130000000041E-3</c:v>
                </c:pt>
                <c:pt idx="2685">
                  <c:v>-1.5284380000000041E-3</c:v>
                </c:pt>
                <c:pt idx="2686">
                  <c:v>-1.209063E-3</c:v>
                </c:pt>
                <c:pt idx="2687">
                  <c:v>-1.6637500000000215E-3</c:v>
                </c:pt>
                <c:pt idx="2688">
                  <c:v>-1.3431249999999997E-3</c:v>
                </c:pt>
                <c:pt idx="2689">
                  <c:v>-1.2750000000000001E-3</c:v>
                </c:pt>
                <c:pt idx="2690">
                  <c:v>-1.0178130000000002E-3</c:v>
                </c:pt>
                <c:pt idx="2691">
                  <c:v>-1.2675000000000004E-3</c:v>
                </c:pt>
                <c:pt idx="2692">
                  <c:v>-1.2712500000000041E-3</c:v>
                </c:pt>
                <c:pt idx="2693">
                  <c:v>-1.2981250000000041E-3</c:v>
                </c:pt>
                <c:pt idx="2694">
                  <c:v>-1.1875000000000021E-3</c:v>
                </c:pt>
                <c:pt idx="2695">
                  <c:v>-1.348750000000022E-3</c:v>
                </c:pt>
                <c:pt idx="2696">
                  <c:v>-1.3512500000000189E-3</c:v>
                </c:pt>
                <c:pt idx="2697">
                  <c:v>-1.3743750000000225E-3</c:v>
                </c:pt>
                <c:pt idx="2698">
                  <c:v>-1.1084380000000041E-3</c:v>
                </c:pt>
                <c:pt idx="2699">
                  <c:v>-1.0874999999999999E-3</c:v>
                </c:pt>
                <c:pt idx="2700">
                  <c:v>-1.4690630000000001E-3</c:v>
                </c:pt>
                <c:pt idx="2701">
                  <c:v>-1.0412499999999996E-3</c:v>
                </c:pt>
                <c:pt idx="2702">
                  <c:v>-8.5406300000000267E-4</c:v>
                </c:pt>
                <c:pt idx="2703">
                  <c:v>-1.0615629999999997E-3</c:v>
                </c:pt>
                <c:pt idx="2704">
                  <c:v>-1.1268750000000176E-3</c:v>
                </c:pt>
                <c:pt idx="2705">
                  <c:v>-1.1931249999999997E-3</c:v>
                </c:pt>
                <c:pt idx="2706">
                  <c:v>-1.0874999999999999E-3</c:v>
                </c:pt>
                <c:pt idx="2707">
                  <c:v>-1.2521880000000186E-3</c:v>
                </c:pt>
                <c:pt idx="2708">
                  <c:v>-1.4337500000000001E-3</c:v>
                </c:pt>
                <c:pt idx="2709">
                  <c:v>-1.171563E-3</c:v>
                </c:pt>
                <c:pt idx="2710">
                  <c:v>-1.1815630000000001E-3</c:v>
                </c:pt>
                <c:pt idx="2711">
                  <c:v>-1.2531249999999999E-3</c:v>
                </c:pt>
                <c:pt idx="2712">
                  <c:v>-1.18281300000002E-3</c:v>
                </c:pt>
                <c:pt idx="2713">
                  <c:v>-1.4584380000000003E-3</c:v>
                </c:pt>
                <c:pt idx="2714">
                  <c:v>-1.2750000000000001E-3</c:v>
                </c:pt>
                <c:pt idx="2715">
                  <c:v>-1.2903130000000182E-3</c:v>
                </c:pt>
                <c:pt idx="2716">
                  <c:v>-1.4078129999999999E-3</c:v>
                </c:pt>
                <c:pt idx="2717">
                  <c:v>-1.1903130000000246E-3</c:v>
                </c:pt>
                <c:pt idx="2718">
                  <c:v>-1.3865630000000021E-3</c:v>
                </c:pt>
                <c:pt idx="2719">
                  <c:v>-1.0421880000000194E-3</c:v>
                </c:pt>
                <c:pt idx="2720">
                  <c:v>-1.2415630000000002E-3</c:v>
                </c:pt>
                <c:pt idx="2721">
                  <c:v>-1.4231249999999958E-3</c:v>
                </c:pt>
                <c:pt idx="2722">
                  <c:v>-1.123438E-3</c:v>
                </c:pt>
                <c:pt idx="2723">
                  <c:v>-1.1690630000000001E-3</c:v>
                </c:pt>
                <c:pt idx="2724">
                  <c:v>-1.3306250000000041E-3</c:v>
                </c:pt>
                <c:pt idx="2725">
                  <c:v>-1.1884380000000197E-3</c:v>
                </c:pt>
                <c:pt idx="2726">
                  <c:v>-1.1225000000000041E-3</c:v>
                </c:pt>
                <c:pt idx="2727">
                  <c:v>-1.3512500000000189E-3</c:v>
                </c:pt>
                <c:pt idx="2728">
                  <c:v>-1.273125E-3</c:v>
                </c:pt>
                <c:pt idx="2729">
                  <c:v>-1.6812500000000263E-3</c:v>
                </c:pt>
                <c:pt idx="2730">
                  <c:v>-1.3028130000000081E-3</c:v>
                </c:pt>
                <c:pt idx="2731">
                  <c:v>-1.5687500000000224E-3</c:v>
                </c:pt>
                <c:pt idx="2732">
                  <c:v>-1.3009380000000021E-3</c:v>
                </c:pt>
                <c:pt idx="2733">
                  <c:v>-1.4131249999999958E-3</c:v>
                </c:pt>
                <c:pt idx="2734">
                  <c:v>-1.6440630000000209E-3</c:v>
                </c:pt>
                <c:pt idx="2735">
                  <c:v>-1.3737500000000173E-3</c:v>
                </c:pt>
                <c:pt idx="2736">
                  <c:v>-1.6121880000000296E-3</c:v>
                </c:pt>
                <c:pt idx="2737">
                  <c:v>-1.5403130000000197E-3</c:v>
                </c:pt>
                <c:pt idx="2738">
                  <c:v>-1.2765630000000001E-3</c:v>
                </c:pt>
                <c:pt idx="2739">
                  <c:v>-1.3196880000000061E-3</c:v>
                </c:pt>
                <c:pt idx="2740">
                  <c:v>-1.3568750000000178E-3</c:v>
                </c:pt>
                <c:pt idx="2741">
                  <c:v>-1.3687500000000236E-3</c:v>
                </c:pt>
                <c:pt idx="2742">
                  <c:v>-1.5500000000000205E-3</c:v>
                </c:pt>
                <c:pt idx="2743">
                  <c:v>-1.9396880000000268E-3</c:v>
                </c:pt>
                <c:pt idx="2744">
                  <c:v>-1.4687500000000121E-3</c:v>
                </c:pt>
                <c:pt idx="2745">
                  <c:v>-1.3834380000000001E-3</c:v>
                </c:pt>
                <c:pt idx="2746">
                  <c:v>-1.5331250000000041E-3</c:v>
                </c:pt>
                <c:pt idx="2747">
                  <c:v>-1.406563E-3</c:v>
                </c:pt>
                <c:pt idx="2748">
                  <c:v>-1.5868750000000197E-3</c:v>
                </c:pt>
                <c:pt idx="2749">
                  <c:v>-1.3928130000000205E-3</c:v>
                </c:pt>
                <c:pt idx="2750">
                  <c:v>-1.4668750000000003E-3</c:v>
                </c:pt>
                <c:pt idx="2751">
                  <c:v>-1.5318750000000003E-3</c:v>
                </c:pt>
                <c:pt idx="2752">
                  <c:v>-1.4034379999999999E-3</c:v>
                </c:pt>
                <c:pt idx="2753">
                  <c:v>-1.6009380000000161E-3</c:v>
                </c:pt>
                <c:pt idx="2754">
                  <c:v>-1.464063E-3</c:v>
                </c:pt>
                <c:pt idx="2755">
                  <c:v>-1.5012500000000021E-3</c:v>
                </c:pt>
                <c:pt idx="2756">
                  <c:v>-1.6387500000000282E-3</c:v>
                </c:pt>
                <c:pt idx="2757">
                  <c:v>-1.6662500000000345E-3</c:v>
                </c:pt>
                <c:pt idx="2758">
                  <c:v>-1.2371880000000021E-3</c:v>
                </c:pt>
                <c:pt idx="2759">
                  <c:v>-1.5168750000000121E-3</c:v>
                </c:pt>
                <c:pt idx="2760">
                  <c:v>-1.4393749999999997E-3</c:v>
                </c:pt>
                <c:pt idx="2761">
                  <c:v>-1.4475E-3</c:v>
                </c:pt>
                <c:pt idx="2762">
                  <c:v>-1.2928130000000061E-3</c:v>
                </c:pt>
                <c:pt idx="2763">
                  <c:v>-1.7137500000000041E-3</c:v>
                </c:pt>
                <c:pt idx="2764">
                  <c:v>-1.3718750000000061E-3</c:v>
                </c:pt>
                <c:pt idx="2765">
                  <c:v>-1.4331250000000004E-3</c:v>
                </c:pt>
                <c:pt idx="2766">
                  <c:v>-1.668438000000024E-3</c:v>
                </c:pt>
                <c:pt idx="2767">
                  <c:v>-1.2518750000000021E-3</c:v>
                </c:pt>
                <c:pt idx="2768">
                  <c:v>-1.5615630000000002E-3</c:v>
                </c:pt>
                <c:pt idx="2769">
                  <c:v>-1.7612500000000182E-3</c:v>
                </c:pt>
                <c:pt idx="2770">
                  <c:v>-1.1340630000000141E-3</c:v>
                </c:pt>
                <c:pt idx="2771">
                  <c:v>-1.348750000000022E-3</c:v>
                </c:pt>
                <c:pt idx="2772">
                  <c:v>-1.229688E-3</c:v>
                </c:pt>
                <c:pt idx="2773">
                  <c:v>-1.4503130000000021E-3</c:v>
                </c:pt>
                <c:pt idx="2774">
                  <c:v>-1.3653130000000101E-3</c:v>
                </c:pt>
                <c:pt idx="2775">
                  <c:v>-1.4768749999999999E-3</c:v>
                </c:pt>
                <c:pt idx="2776">
                  <c:v>-1.3837500000000173E-3</c:v>
                </c:pt>
                <c:pt idx="2777">
                  <c:v>-1.3975000000000081E-3</c:v>
                </c:pt>
                <c:pt idx="2778">
                  <c:v>-1.4568749999999998E-3</c:v>
                </c:pt>
                <c:pt idx="2779">
                  <c:v>-1.268750000000017E-3</c:v>
                </c:pt>
                <c:pt idx="2780">
                  <c:v>-1.3893750000000173E-3</c:v>
                </c:pt>
                <c:pt idx="2781">
                  <c:v>-1.2925000000000041E-3</c:v>
                </c:pt>
                <c:pt idx="2782">
                  <c:v>-1.1896880000000186E-3</c:v>
                </c:pt>
                <c:pt idx="2783">
                  <c:v>-9.0406300000000247E-4</c:v>
                </c:pt>
                <c:pt idx="2784">
                  <c:v>-1.0603130000000041E-3</c:v>
                </c:pt>
                <c:pt idx="2785">
                  <c:v>-1.261875E-3</c:v>
                </c:pt>
                <c:pt idx="2786">
                  <c:v>-1.0346880000000021E-3</c:v>
                </c:pt>
                <c:pt idx="2787">
                  <c:v>-1.3975000000000081E-3</c:v>
                </c:pt>
                <c:pt idx="2788">
                  <c:v>-1.0790630000000001E-3</c:v>
                </c:pt>
                <c:pt idx="2789">
                  <c:v>-1.0909380000000001E-3</c:v>
                </c:pt>
                <c:pt idx="2790">
                  <c:v>-8.4593800000001774E-4</c:v>
                </c:pt>
                <c:pt idx="2791">
                  <c:v>-9.7531300000001247E-4</c:v>
                </c:pt>
                <c:pt idx="2792">
                  <c:v>-1.1275E-3</c:v>
                </c:pt>
                <c:pt idx="2793">
                  <c:v>-1.140313000000021E-3</c:v>
                </c:pt>
                <c:pt idx="2794">
                  <c:v>-1.0040630000000021E-3</c:v>
                </c:pt>
                <c:pt idx="2795">
                  <c:v>-1.1456249999999999E-3</c:v>
                </c:pt>
                <c:pt idx="2796">
                  <c:v>-1.0893750000000001E-3</c:v>
                </c:pt>
                <c:pt idx="2797">
                  <c:v>-1.1278130000000001E-3</c:v>
                </c:pt>
                <c:pt idx="2798">
                  <c:v>-1.0006249999999998E-3</c:v>
                </c:pt>
                <c:pt idx="2799">
                  <c:v>-9.3093800000001667E-4</c:v>
                </c:pt>
                <c:pt idx="2800">
                  <c:v>-1.2381249999999996E-3</c:v>
                </c:pt>
                <c:pt idx="2801">
                  <c:v>-8.8625000000002775E-4</c:v>
                </c:pt>
                <c:pt idx="2802">
                  <c:v>-7.7718800000001382E-4</c:v>
                </c:pt>
                <c:pt idx="2803">
                  <c:v>-8.9000000000000765E-4</c:v>
                </c:pt>
                <c:pt idx="2804">
                  <c:v>-8.5437500000000042E-4</c:v>
                </c:pt>
                <c:pt idx="2805">
                  <c:v>-9.7125000000000748E-4</c:v>
                </c:pt>
                <c:pt idx="2806">
                  <c:v>-8.1937500000000066E-4</c:v>
                </c:pt>
                <c:pt idx="2807">
                  <c:v>-1.1075000000000021E-3</c:v>
                </c:pt>
                <c:pt idx="2808">
                  <c:v>-1.2459380000000003E-3</c:v>
                </c:pt>
                <c:pt idx="2809">
                  <c:v>-9.7062500000000024E-4</c:v>
                </c:pt>
                <c:pt idx="2810">
                  <c:v>-1.054063E-3</c:v>
                </c:pt>
                <c:pt idx="2811">
                  <c:v>-1.0681249999999996E-3</c:v>
                </c:pt>
                <c:pt idx="2812">
                  <c:v>-9.3968800000001859E-4</c:v>
                </c:pt>
                <c:pt idx="2813">
                  <c:v>-1.2584380000000021E-3</c:v>
                </c:pt>
                <c:pt idx="2814">
                  <c:v>-1.1400000000000214E-3</c:v>
                </c:pt>
                <c:pt idx="2815">
                  <c:v>-9.8562500000001839E-4</c:v>
                </c:pt>
                <c:pt idx="2816">
                  <c:v>-1.2215630000000002E-3</c:v>
                </c:pt>
                <c:pt idx="2817">
                  <c:v>-1.0299999999999958E-3</c:v>
                </c:pt>
                <c:pt idx="2818">
                  <c:v>-1.1818750000000041E-3</c:v>
                </c:pt>
                <c:pt idx="2819">
                  <c:v>-8.1968800000000266E-4</c:v>
                </c:pt>
                <c:pt idx="2820">
                  <c:v>-1.0037500000000003E-3</c:v>
                </c:pt>
                <c:pt idx="2821">
                  <c:v>-1.2112499999999997E-3</c:v>
                </c:pt>
                <c:pt idx="2822">
                  <c:v>-9.7312500000000014E-4</c:v>
                </c:pt>
                <c:pt idx="2823">
                  <c:v>-9.4656300000002958E-4</c:v>
                </c:pt>
                <c:pt idx="2824">
                  <c:v>-1.0840630000000001E-3</c:v>
                </c:pt>
                <c:pt idx="2825">
                  <c:v>-8.996880000000161E-4</c:v>
                </c:pt>
                <c:pt idx="2826">
                  <c:v>-8.3093800000001554E-4</c:v>
                </c:pt>
                <c:pt idx="2827">
                  <c:v>-1.1703130000000229E-3</c:v>
                </c:pt>
                <c:pt idx="2828">
                  <c:v>-1.0040630000000021E-3</c:v>
                </c:pt>
                <c:pt idx="2829">
                  <c:v>-1.4250000000000001E-3</c:v>
                </c:pt>
                <c:pt idx="2830">
                  <c:v>-9.5812500000000043E-4</c:v>
                </c:pt>
                <c:pt idx="2831">
                  <c:v>-1.2771880000000061E-3</c:v>
                </c:pt>
                <c:pt idx="2832">
                  <c:v>-1.0215629999999996E-3</c:v>
                </c:pt>
                <c:pt idx="2833">
                  <c:v>-1.1759380000000001E-3</c:v>
                </c:pt>
                <c:pt idx="2834">
                  <c:v>-1.3590630000000021E-3</c:v>
                </c:pt>
                <c:pt idx="2835">
                  <c:v>-1.0778130000000021E-3</c:v>
                </c:pt>
                <c:pt idx="2836">
                  <c:v>-1.240938E-3</c:v>
                </c:pt>
                <c:pt idx="2837">
                  <c:v>-1.2521880000000186E-3</c:v>
                </c:pt>
                <c:pt idx="2838">
                  <c:v>-9.7656300000002099E-4</c:v>
                </c:pt>
                <c:pt idx="2839">
                  <c:v>-9.7375000000000044E-4</c:v>
                </c:pt>
                <c:pt idx="2840">
                  <c:v>-1.0546880000000041E-3</c:v>
                </c:pt>
                <c:pt idx="2841">
                  <c:v>-1.0346880000000021E-3</c:v>
                </c:pt>
                <c:pt idx="2842">
                  <c:v>-1.268750000000017E-3</c:v>
                </c:pt>
                <c:pt idx="2843">
                  <c:v>-1.5771880000000195E-3</c:v>
                </c:pt>
                <c:pt idx="2844">
                  <c:v>-1.0618750000000003E-3</c:v>
                </c:pt>
                <c:pt idx="2845">
                  <c:v>-9.0062500000000244E-4</c:v>
                </c:pt>
                <c:pt idx="2846">
                  <c:v>-1.1918750000000041E-3</c:v>
                </c:pt>
                <c:pt idx="2847">
                  <c:v>-1.0712500000000021E-3</c:v>
                </c:pt>
                <c:pt idx="2848">
                  <c:v>-1.2903130000000182E-3</c:v>
                </c:pt>
                <c:pt idx="2849">
                  <c:v>-1.0171880000000061E-3</c:v>
                </c:pt>
                <c:pt idx="2850">
                  <c:v>-1.1725000000000197E-3</c:v>
                </c:pt>
                <c:pt idx="2851">
                  <c:v>-1.2021880000000161E-3</c:v>
                </c:pt>
                <c:pt idx="2852">
                  <c:v>-1.1340630000000141E-3</c:v>
                </c:pt>
                <c:pt idx="2853">
                  <c:v>-1.2593750000000001E-3</c:v>
                </c:pt>
                <c:pt idx="2854">
                  <c:v>-1.185625E-3</c:v>
                </c:pt>
                <c:pt idx="2855">
                  <c:v>-1.2596880000000001E-3</c:v>
                </c:pt>
                <c:pt idx="2856">
                  <c:v>-1.436250000000018E-3</c:v>
                </c:pt>
                <c:pt idx="2857">
                  <c:v>-1.4240630000000021E-3</c:v>
                </c:pt>
                <c:pt idx="2858">
                  <c:v>-9.1625000000001883E-4</c:v>
                </c:pt>
                <c:pt idx="2859">
                  <c:v>-1.2171880000000001E-3</c:v>
                </c:pt>
                <c:pt idx="2860">
                  <c:v>-1.1506249999999997E-3</c:v>
                </c:pt>
                <c:pt idx="2861">
                  <c:v>-1.2050000000000003E-3</c:v>
                </c:pt>
                <c:pt idx="2862">
                  <c:v>-1.0671880000000021E-3</c:v>
                </c:pt>
                <c:pt idx="2863">
                  <c:v>-1.4743750000000121E-3</c:v>
                </c:pt>
                <c:pt idx="2864">
                  <c:v>-1.1534380000000001E-3</c:v>
                </c:pt>
                <c:pt idx="2865">
                  <c:v>-1.3459380000000001E-3</c:v>
                </c:pt>
                <c:pt idx="2866">
                  <c:v>-1.5428130000000161E-3</c:v>
                </c:pt>
                <c:pt idx="2867">
                  <c:v>-1.0190629999999997E-3</c:v>
                </c:pt>
                <c:pt idx="2868">
                  <c:v>-1.4768749999999999E-3</c:v>
                </c:pt>
                <c:pt idx="2869">
                  <c:v>-1.6918750000000191E-3</c:v>
                </c:pt>
                <c:pt idx="2870">
                  <c:v>-1.0603130000000041E-3</c:v>
                </c:pt>
                <c:pt idx="2871">
                  <c:v>-1.3703130000000227E-3</c:v>
                </c:pt>
                <c:pt idx="2872">
                  <c:v>-1.2053130000000021E-3</c:v>
                </c:pt>
                <c:pt idx="2873">
                  <c:v>-1.4121880000000121E-3</c:v>
                </c:pt>
                <c:pt idx="2874">
                  <c:v>-1.3462500000000258E-3</c:v>
                </c:pt>
                <c:pt idx="2875">
                  <c:v>-1.5481250000000041E-3</c:v>
                </c:pt>
                <c:pt idx="2876">
                  <c:v>-1.4984380000000021E-3</c:v>
                </c:pt>
                <c:pt idx="2877">
                  <c:v>-1.4546880000000121E-3</c:v>
                </c:pt>
                <c:pt idx="2878">
                  <c:v>-1.4684380000000001E-3</c:v>
                </c:pt>
                <c:pt idx="2879">
                  <c:v>-1.3043750000000186E-3</c:v>
                </c:pt>
                <c:pt idx="2880">
                  <c:v>-1.4706249999999997E-3</c:v>
                </c:pt>
                <c:pt idx="2881">
                  <c:v>-1.4274999999999978E-3</c:v>
                </c:pt>
                <c:pt idx="2882">
                  <c:v>-1.2743750000000081E-3</c:v>
                </c:pt>
                <c:pt idx="2883">
                  <c:v>-1.0431249999999998E-3</c:v>
                </c:pt>
                <c:pt idx="2884">
                  <c:v>-1.2659380000000003E-3</c:v>
                </c:pt>
                <c:pt idx="2885">
                  <c:v>-1.5421880000000242E-3</c:v>
                </c:pt>
                <c:pt idx="2886">
                  <c:v>-1.1915630000000001E-3</c:v>
                </c:pt>
                <c:pt idx="2887">
                  <c:v>-1.6375000000000061E-3</c:v>
                </c:pt>
                <c:pt idx="2888">
                  <c:v>-1.4056249999999998E-3</c:v>
                </c:pt>
                <c:pt idx="2889">
                  <c:v>-1.295938E-3</c:v>
                </c:pt>
                <c:pt idx="2890">
                  <c:v>-1.1728130000000201E-3</c:v>
                </c:pt>
                <c:pt idx="2891">
                  <c:v>-1.251563E-3</c:v>
                </c:pt>
                <c:pt idx="2892">
                  <c:v>-1.3406250000000041E-3</c:v>
                </c:pt>
                <c:pt idx="2893">
                  <c:v>-1.4578130000000001E-3</c:v>
                </c:pt>
                <c:pt idx="2894">
                  <c:v>-1.2681250000000021E-3</c:v>
                </c:pt>
                <c:pt idx="2895">
                  <c:v>-1.5653130000000061E-3</c:v>
                </c:pt>
                <c:pt idx="2896">
                  <c:v>-1.4803130000000041E-3</c:v>
                </c:pt>
                <c:pt idx="2897">
                  <c:v>-1.505625E-3</c:v>
                </c:pt>
                <c:pt idx="2898">
                  <c:v>-1.342188000000025E-3</c:v>
                </c:pt>
                <c:pt idx="2899">
                  <c:v>-1.3081250000000061E-3</c:v>
                </c:pt>
                <c:pt idx="2900">
                  <c:v>-1.6409380000000186E-3</c:v>
                </c:pt>
                <c:pt idx="2901">
                  <c:v>-1.2328130000000001E-3</c:v>
                </c:pt>
                <c:pt idx="2902">
                  <c:v>-1.1481250000000165E-3</c:v>
                </c:pt>
                <c:pt idx="2903">
                  <c:v>-1.2821880000000205E-3</c:v>
                </c:pt>
                <c:pt idx="2904">
                  <c:v>-1.3109380000000041E-3</c:v>
                </c:pt>
                <c:pt idx="2905">
                  <c:v>-1.3893750000000173E-3</c:v>
                </c:pt>
                <c:pt idx="2906">
                  <c:v>-1.3906250000000101E-3</c:v>
                </c:pt>
                <c:pt idx="2907">
                  <c:v>-1.5209380000000003E-3</c:v>
                </c:pt>
                <c:pt idx="2908">
                  <c:v>-1.5718750000000021E-3</c:v>
                </c:pt>
                <c:pt idx="2909">
                  <c:v>-1.3434380000000021E-3</c:v>
                </c:pt>
                <c:pt idx="2910">
                  <c:v>-1.4571880000000001E-3</c:v>
                </c:pt>
                <c:pt idx="2911">
                  <c:v>-1.4200000000000061E-3</c:v>
                </c:pt>
                <c:pt idx="2912">
                  <c:v>-1.4574999999999996E-3</c:v>
                </c:pt>
                <c:pt idx="2913">
                  <c:v>-1.6387500000000282E-3</c:v>
                </c:pt>
                <c:pt idx="2914">
                  <c:v>-1.4681250000000041E-3</c:v>
                </c:pt>
                <c:pt idx="2915">
                  <c:v>-1.491563E-3</c:v>
                </c:pt>
                <c:pt idx="2916">
                  <c:v>-1.5753130000000061E-3</c:v>
                </c:pt>
                <c:pt idx="2917">
                  <c:v>-1.3628130000000185E-3</c:v>
                </c:pt>
                <c:pt idx="2918">
                  <c:v>-1.5875000000000021E-3</c:v>
                </c:pt>
                <c:pt idx="2919">
                  <c:v>-1.2803130000000173E-3</c:v>
                </c:pt>
                <c:pt idx="2920">
                  <c:v>-1.4074999999999958E-3</c:v>
                </c:pt>
                <c:pt idx="2921">
                  <c:v>-1.5593750000000041E-3</c:v>
                </c:pt>
                <c:pt idx="2922">
                  <c:v>-1.2203130000000041E-3</c:v>
                </c:pt>
                <c:pt idx="2923">
                  <c:v>-1.2999999999999978E-3</c:v>
                </c:pt>
                <c:pt idx="2924">
                  <c:v>-1.4353130000000001E-3</c:v>
                </c:pt>
                <c:pt idx="2925">
                  <c:v>-1.246250000000019E-3</c:v>
                </c:pt>
                <c:pt idx="2926">
                  <c:v>-1.231563E-3</c:v>
                </c:pt>
                <c:pt idx="2927">
                  <c:v>-1.4440630000000041E-3</c:v>
                </c:pt>
                <c:pt idx="2928">
                  <c:v>-1.3884380000000187E-3</c:v>
                </c:pt>
                <c:pt idx="2929">
                  <c:v>-1.6531250000000159E-3</c:v>
                </c:pt>
                <c:pt idx="2930">
                  <c:v>-1.3250000000000041E-3</c:v>
                </c:pt>
                <c:pt idx="2931">
                  <c:v>-1.5693750000000041E-3</c:v>
                </c:pt>
                <c:pt idx="2932">
                  <c:v>-1.2531249999999999E-3</c:v>
                </c:pt>
                <c:pt idx="2933">
                  <c:v>-1.3715630000000001E-3</c:v>
                </c:pt>
                <c:pt idx="2934">
                  <c:v>-1.5246880000000201E-3</c:v>
                </c:pt>
                <c:pt idx="2935">
                  <c:v>-1.2871880000000081E-3</c:v>
                </c:pt>
                <c:pt idx="2936">
                  <c:v>-1.3840630000000183E-3</c:v>
                </c:pt>
                <c:pt idx="2937">
                  <c:v>-1.406563E-3</c:v>
                </c:pt>
                <c:pt idx="2938">
                  <c:v>-1.2103130000000021E-3</c:v>
                </c:pt>
                <c:pt idx="2939">
                  <c:v>-1.2059379999999999E-3</c:v>
                </c:pt>
                <c:pt idx="2940">
                  <c:v>-1.255E-3</c:v>
                </c:pt>
                <c:pt idx="2941">
                  <c:v>-1.2649999999999996E-3</c:v>
                </c:pt>
                <c:pt idx="2942">
                  <c:v>-1.3903130000000243E-3</c:v>
                </c:pt>
                <c:pt idx="2943">
                  <c:v>-1.8537500000000214E-3</c:v>
                </c:pt>
                <c:pt idx="2944">
                  <c:v>-1.1490630000000001E-3</c:v>
                </c:pt>
                <c:pt idx="2945">
                  <c:v>-1.171563E-3</c:v>
                </c:pt>
                <c:pt idx="2946">
                  <c:v>-1.2162500000000161E-3</c:v>
                </c:pt>
                <c:pt idx="2947">
                  <c:v>-1.2900000000000173E-3</c:v>
                </c:pt>
                <c:pt idx="2948">
                  <c:v>-1.3618750000000041E-3</c:v>
                </c:pt>
                <c:pt idx="2949">
                  <c:v>-1.2343750000000041E-3</c:v>
                </c:pt>
                <c:pt idx="2950">
                  <c:v>-1.2381249999999996E-3</c:v>
                </c:pt>
                <c:pt idx="2951">
                  <c:v>-1.1953130000000179E-3</c:v>
                </c:pt>
                <c:pt idx="2952">
                  <c:v>-1.2018749999999998E-3</c:v>
                </c:pt>
                <c:pt idx="2953">
                  <c:v>-1.2424999999999997E-3</c:v>
                </c:pt>
                <c:pt idx="2954">
                  <c:v>-1.0918750000000021E-3</c:v>
                </c:pt>
                <c:pt idx="2955">
                  <c:v>-1.1534380000000001E-3</c:v>
                </c:pt>
                <c:pt idx="2956">
                  <c:v>-1.3803130000000232E-3</c:v>
                </c:pt>
                <c:pt idx="2957">
                  <c:v>-1.3965630000000021E-3</c:v>
                </c:pt>
                <c:pt idx="2958">
                  <c:v>-8.7437500000000026E-4</c:v>
                </c:pt>
                <c:pt idx="2959">
                  <c:v>-1.1349999999999997E-3</c:v>
                </c:pt>
                <c:pt idx="2960">
                  <c:v>-1.0534380000000003E-3</c:v>
                </c:pt>
                <c:pt idx="2961">
                  <c:v>-1.1093750000000001E-3</c:v>
                </c:pt>
                <c:pt idx="2962">
                  <c:v>-8.8875000000001702E-4</c:v>
                </c:pt>
                <c:pt idx="2963">
                  <c:v>-1.3287500000000202E-3</c:v>
                </c:pt>
                <c:pt idx="2964">
                  <c:v>-1.0362500000000185E-3</c:v>
                </c:pt>
                <c:pt idx="2965">
                  <c:v>-1.1346880000000217E-3</c:v>
                </c:pt>
                <c:pt idx="2966">
                  <c:v>-1.3343750000000194E-3</c:v>
                </c:pt>
                <c:pt idx="2967">
                  <c:v>-8.7968800000000227E-4</c:v>
                </c:pt>
                <c:pt idx="2968">
                  <c:v>-1.1456249999999999E-3</c:v>
                </c:pt>
                <c:pt idx="2969">
                  <c:v>-1.3962500000000288E-3</c:v>
                </c:pt>
                <c:pt idx="2970">
                  <c:v>-8.5093800000000247E-4</c:v>
                </c:pt>
                <c:pt idx="2971">
                  <c:v>-1.0243750000000001E-3</c:v>
                </c:pt>
                <c:pt idx="2972">
                  <c:v>-9.2375000000000042E-4</c:v>
                </c:pt>
                <c:pt idx="2973">
                  <c:v>-1.0871880000000041E-3</c:v>
                </c:pt>
                <c:pt idx="2974">
                  <c:v>-1.0140630000000021E-3</c:v>
                </c:pt>
                <c:pt idx="2975">
                  <c:v>-1.1443750000000223E-3</c:v>
                </c:pt>
                <c:pt idx="2976">
                  <c:v>-1.1056249999999998E-3</c:v>
                </c:pt>
                <c:pt idx="2977">
                  <c:v>-1.0934380000000021E-3</c:v>
                </c:pt>
                <c:pt idx="2978">
                  <c:v>-1.214063E-3</c:v>
                </c:pt>
                <c:pt idx="2979">
                  <c:v>-9.5500000000001595E-4</c:v>
                </c:pt>
                <c:pt idx="2980">
                  <c:v>-1.1728130000000201E-3</c:v>
                </c:pt>
                <c:pt idx="2981">
                  <c:v>-1.100625E-3</c:v>
                </c:pt>
                <c:pt idx="2982">
                  <c:v>-8.7656300000001975E-4</c:v>
                </c:pt>
                <c:pt idx="2983">
                  <c:v>-6.0343800000000139E-4</c:v>
                </c:pt>
                <c:pt idx="2984">
                  <c:v>-8.1656300000002263E-4</c:v>
                </c:pt>
                <c:pt idx="2985">
                  <c:v>-1.0256249999999938E-3</c:v>
                </c:pt>
                <c:pt idx="2986">
                  <c:v>-7.496880000000105E-4</c:v>
                </c:pt>
                <c:pt idx="2987">
                  <c:v>-1.2037500000000021E-3</c:v>
                </c:pt>
                <c:pt idx="2988">
                  <c:v>-9.300000000000161E-4</c:v>
                </c:pt>
                <c:pt idx="2989">
                  <c:v>-8.0781300000000065E-4</c:v>
                </c:pt>
                <c:pt idx="2990">
                  <c:v>-6.506250000000135E-4</c:v>
                </c:pt>
                <c:pt idx="2991">
                  <c:v>-9.2875000000000227E-4</c:v>
                </c:pt>
                <c:pt idx="2992">
                  <c:v>-8.6062500000000028E-4</c:v>
                </c:pt>
                <c:pt idx="2993">
                  <c:v>-1.0062500000000178E-3</c:v>
                </c:pt>
                <c:pt idx="2994">
                  <c:v>-7.9093800000001511E-4</c:v>
                </c:pt>
                <c:pt idx="2995">
                  <c:v>-1.0565630000000021E-3</c:v>
                </c:pt>
                <c:pt idx="2996">
                  <c:v>-1.0362500000000185E-3</c:v>
                </c:pt>
                <c:pt idx="2997">
                  <c:v>-1.0118749999999998E-3</c:v>
                </c:pt>
                <c:pt idx="2998">
                  <c:v>-9.0156300000002025E-4</c:v>
                </c:pt>
                <c:pt idx="2999">
                  <c:v>-8.4718800000001227E-4</c:v>
                </c:pt>
                <c:pt idx="3000">
                  <c:v>-1.145938E-3</c:v>
                </c:pt>
                <c:pt idx="3001">
                  <c:v>-8.0125000000001267E-4</c:v>
                </c:pt>
                <c:pt idx="3002">
                  <c:v>-7.0187500000000534E-4</c:v>
                </c:pt>
                <c:pt idx="3003">
                  <c:v>-8.7843800000000005E-4</c:v>
                </c:pt>
                <c:pt idx="3004">
                  <c:v>-8.5687500000000065E-4</c:v>
                </c:pt>
                <c:pt idx="3005">
                  <c:v>-9.2062500000000044E-4</c:v>
                </c:pt>
                <c:pt idx="3006">
                  <c:v>-7.8250000000000032E-4</c:v>
                </c:pt>
                <c:pt idx="3007">
                  <c:v>-9.9093800000001368E-4</c:v>
                </c:pt>
                <c:pt idx="3008">
                  <c:v>-1.1925000000000212E-3</c:v>
                </c:pt>
                <c:pt idx="3009">
                  <c:v>-9.1343800000000003E-4</c:v>
                </c:pt>
                <c:pt idx="3010">
                  <c:v>-9.5843800000000048E-4</c:v>
                </c:pt>
                <c:pt idx="3011">
                  <c:v>-1.0412499999999996E-3</c:v>
                </c:pt>
                <c:pt idx="3012">
                  <c:v>-9.5093800000001227E-4</c:v>
                </c:pt>
                <c:pt idx="3013">
                  <c:v>-1.2475000000000003E-3</c:v>
                </c:pt>
                <c:pt idx="3014">
                  <c:v>-1.0181249999999999E-3</c:v>
                </c:pt>
                <c:pt idx="3015">
                  <c:v>-1.1012500000000041E-3</c:v>
                </c:pt>
                <c:pt idx="3016">
                  <c:v>-1.2006250000000003E-3</c:v>
                </c:pt>
                <c:pt idx="3017">
                  <c:v>-9.9687500000000297E-4</c:v>
                </c:pt>
                <c:pt idx="3018">
                  <c:v>-1.1556250000000021E-3</c:v>
                </c:pt>
                <c:pt idx="3019">
                  <c:v>-9.131250000000002E-4</c:v>
                </c:pt>
                <c:pt idx="3020">
                  <c:v>-1.0265630000000003E-3</c:v>
                </c:pt>
                <c:pt idx="3021">
                  <c:v>-1.2003130000000021E-3</c:v>
                </c:pt>
                <c:pt idx="3022">
                  <c:v>-9.0125000000001738E-4</c:v>
                </c:pt>
                <c:pt idx="3023">
                  <c:v>-9.2375000000000042E-4</c:v>
                </c:pt>
                <c:pt idx="3024">
                  <c:v>-1.1309380000000021E-3</c:v>
                </c:pt>
                <c:pt idx="3025">
                  <c:v>-9.6875000000000747E-4</c:v>
                </c:pt>
                <c:pt idx="3026">
                  <c:v>-8.8531300000002265E-4</c:v>
                </c:pt>
                <c:pt idx="3027">
                  <c:v>-1.1428130000000183E-3</c:v>
                </c:pt>
                <c:pt idx="3028">
                  <c:v>-1.0609380000000041E-3</c:v>
                </c:pt>
                <c:pt idx="3029">
                  <c:v>-1.3875000000000061E-3</c:v>
                </c:pt>
                <c:pt idx="3030">
                  <c:v>-1.0293749999999999E-3</c:v>
                </c:pt>
                <c:pt idx="3031">
                  <c:v>-1.3331250000000001E-3</c:v>
                </c:pt>
                <c:pt idx="3032">
                  <c:v>-1.0340630000000041E-3</c:v>
                </c:pt>
                <c:pt idx="3033">
                  <c:v>-1.2293749999999996E-3</c:v>
                </c:pt>
                <c:pt idx="3034">
                  <c:v>-1.3424999999999999E-3</c:v>
                </c:pt>
                <c:pt idx="3035">
                  <c:v>-1.1325000000000141E-3</c:v>
                </c:pt>
                <c:pt idx="3036">
                  <c:v>-1.2321880000000184E-3</c:v>
                </c:pt>
                <c:pt idx="3037">
                  <c:v>-1.2750000000000001E-3</c:v>
                </c:pt>
                <c:pt idx="3038">
                  <c:v>-1.0000000000000041E-3</c:v>
                </c:pt>
                <c:pt idx="3039">
                  <c:v>-1.0093749999999999E-3</c:v>
                </c:pt>
                <c:pt idx="3040">
                  <c:v>-1.0681249999999996E-3</c:v>
                </c:pt>
                <c:pt idx="3041">
                  <c:v>-1.0924999999999997E-3</c:v>
                </c:pt>
                <c:pt idx="3042">
                  <c:v>-1.250625E-3</c:v>
                </c:pt>
                <c:pt idx="3043">
                  <c:v>-1.5828130000000188E-3</c:v>
                </c:pt>
                <c:pt idx="3044">
                  <c:v>-1.165938E-3</c:v>
                </c:pt>
                <c:pt idx="3045">
                  <c:v>-1.0309380000000003E-3</c:v>
                </c:pt>
                <c:pt idx="3046">
                  <c:v>-1.2471880000000041E-3</c:v>
                </c:pt>
                <c:pt idx="3047">
                  <c:v>-1.1662500000000286E-3</c:v>
                </c:pt>
                <c:pt idx="3048">
                  <c:v>-1.3034380000000001E-3</c:v>
                </c:pt>
                <c:pt idx="3049">
                  <c:v>-1.1446880000000219E-3</c:v>
                </c:pt>
                <c:pt idx="3050">
                  <c:v>-1.1962500000000304E-3</c:v>
                </c:pt>
                <c:pt idx="3051">
                  <c:v>-1.1943750000000257E-3</c:v>
                </c:pt>
                <c:pt idx="3052">
                  <c:v>-1.0712500000000021E-3</c:v>
                </c:pt>
                <c:pt idx="3053">
                  <c:v>-1.2206250000000021E-3</c:v>
                </c:pt>
                <c:pt idx="3054">
                  <c:v>-1.2221880000000173E-3</c:v>
                </c:pt>
                <c:pt idx="3055">
                  <c:v>-1.1703130000000229E-3</c:v>
                </c:pt>
                <c:pt idx="3056">
                  <c:v>-1.3578130000000061E-3</c:v>
                </c:pt>
                <c:pt idx="3057">
                  <c:v>-1.400625E-3</c:v>
                </c:pt>
                <c:pt idx="3058">
                  <c:v>-9.3750000000002317E-4</c:v>
                </c:pt>
                <c:pt idx="3059">
                  <c:v>-1.2031250000000002E-3</c:v>
                </c:pt>
                <c:pt idx="3060">
                  <c:v>-1.0718749999999999E-3</c:v>
                </c:pt>
                <c:pt idx="3061">
                  <c:v>-1.1837500000000183E-3</c:v>
                </c:pt>
                <c:pt idx="3062">
                  <c:v>-1.0243750000000001E-3</c:v>
                </c:pt>
                <c:pt idx="3063">
                  <c:v>-1.3996880000000181E-3</c:v>
                </c:pt>
                <c:pt idx="3064">
                  <c:v>-1.1275E-3</c:v>
                </c:pt>
                <c:pt idx="3065">
                  <c:v>-1.2203130000000041E-3</c:v>
                </c:pt>
                <c:pt idx="3066">
                  <c:v>-1.4299999999999938E-3</c:v>
                </c:pt>
                <c:pt idx="3067">
                  <c:v>-1.0049999999999998E-3</c:v>
                </c:pt>
                <c:pt idx="3068">
                  <c:v>-1.4209380000000001E-3</c:v>
                </c:pt>
                <c:pt idx="3069">
                  <c:v>-1.5568750000000181E-3</c:v>
                </c:pt>
                <c:pt idx="3070">
                  <c:v>-9.1500000000001227E-4</c:v>
                </c:pt>
                <c:pt idx="3071">
                  <c:v>-1.0924999999999997E-3</c:v>
                </c:pt>
                <c:pt idx="3072">
                  <c:v>-1.027813E-3</c:v>
                </c:pt>
                <c:pt idx="3073">
                  <c:v>-1.2059379999999999E-3</c:v>
                </c:pt>
                <c:pt idx="3074">
                  <c:v>-1.1806250000000141E-3</c:v>
                </c:pt>
                <c:pt idx="3075">
                  <c:v>-1.3406250000000041E-3</c:v>
                </c:pt>
                <c:pt idx="3076">
                  <c:v>-1.2446880000000081E-3</c:v>
                </c:pt>
                <c:pt idx="3077">
                  <c:v>-1.2396880000000001E-3</c:v>
                </c:pt>
                <c:pt idx="3078">
                  <c:v>-1.1931249999999997E-3</c:v>
                </c:pt>
                <c:pt idx="3079">
                  <c:v>-1.0053130000000001E-3</c:v>
                </c:pt>
                <c:pt idx="3080">
                  <c:v>-1.2596880000000001E-3</c:v>
                </c:pt>
                <c:pt idx="3081">
                  <c:v>-1.2456250000000002E-3</c:v>
                </c:pt>
                <c:pt idx="3082">
                  <c:v>-1.0356249999999958E-3</c:v>
                </c:pt>
                <c:pt idx="3083">
                  <c:v>-8.5250000000000267E-4</c:v>
                </c:pt>
                <c:pt idx="3084">
                  <c:v>-9.915630000000245E-4</c:v>
                </c:pt>
                <c:pt idx="3085">
                  <c:v>-1.170000000000023E-3</c:v>
                </c:pt>
                <c:pt idx="3086">
                  <c:v>-8.9093800000000268E-4</c:v>
                </c:pt>
                <c:pt idx="3087">
                  <c:v>-1.3350000000000061E-3</c:v>
                </c:pt>
                <c:pt idx="3088">
                  <c:v>-1.1434380000000001E-3</c:v>
                </c:pt>
                <c:pt idx="3089">
                  <c:v>-9.9843800000000297E-4</c:v>
                </c:pt>
                <c:pt idx="3090">
                  <c:v>-8.3312500000000021E-4</c:v>
                </c:pt>
                <c:pt idx="3091">
                  <c:v>-1.0584380000000001E-3</c:v>
                </c:pt>
                <c:pt idx="3092">
                  <c:v>-1.0368750000000061E-3</c:v>
                </c:pt>
                <c:pt idx="3093">
                  <c:v>-1.2178130000000001E-3</c:v>
                </c:pt>
                <c:pt idx="3094">
                  <c:v>-1.0393750000000021E-3</c:v>
                </c:pt>
                <c:pt idx="3095">
                  <c:v>-1.2765630000000001E-3</c:v>
                </c:pt>
                <c:pt idx="3096">
                  <c:v>-1.2234380000000003E-3</c:v>
                </c:pt>
                <c:pt idx="3097">
                  <c:v>-1.2534379999999999E-3</c:v>
                </c:pt>
                <c:pt idx="3098">
                  <c:v>-1.0884380000000021E-3</c:v>
                </c:pt>
                <c:pt idx="3099">
                  <c:v>-9.9437500000000047E-4</c:v>
                </c:pt>
                <c:pt idx="3100">
                  <c:v>-1.3931250000000061E-3</c:v>
                </c:pt>
                <c:pt idx="3101">
                  <c:v>-9.4937500000001228E-4</c:v>
                </c:pt>
                <c:pt idx="3102">
                  <c:v>-8.7156300000001594E-4</c:v>
                </c:pt>
                <c:pt idx="3103">
                  <c:v>-9.6437500000000028E-4</c:v>
                </c:pt>
                <c:pt idx="3104">
                  <c:v>-1.0640630000000001E-3</c:v>
                </c:pt>
                <c:pt idx="3105">
                  <c:v>-1.043438E-3</c:v>
                </c:pt>
                <c:pt idx="3106">
                  <c:v>-1.0228130000000041E-3</c:v>
                </c:pt>
                <c:pt idx="3107">
                  <c:v>-1.2903130000000182E-3</c:v>
                </c:pt>
                <c:pt idx="3108">
                  <c:v>-1.3821880000000283E-3</c:v>
                </c:pt>
                <c:pt idx="3109">
                  <c:v>-1.1987500000000264E-3</c:v>
                </c:pt>
                <c:pt idx="3110">
                  <c:v>-1.2006250000000003E-3</c:v>
                </c:pt>
                <c:pt idx="3111">
                  <c:v>-1.1853130000000081E-3</c:v>
                </c:pt>
                <c:pt idx="3112">
                  <c:v>-1.1381250000000141E-3</c:v>
                </c:pt>
                <c:pt idx="3113">
                  <c:v>-1.3796880000000169E-3</c:v>
                </c:pt>
                <c:pt idx="3114">
                  <c:v>-1.2874999999999996E-3</c:v>
                </c:pt>
                <c:pt idx="3115">
                  <c:v>-1.2518750000000021E-3</c:v>
                </c:pt>
                <c:pt idx="3116">
                  <c:v>-1.3337500000000081E-3</c:v>
                </c:pt>
                <c:pt idx="3117">
                  <c:v>-1.1131250000000021E-3</c:v>
                </c:pt>
                <c:pt idx="3118">
                  <c:v>-1.2940630000000041E-3</c:v>
                </c:pt>
                <c:pt idx="3119">
                  <c:v>-1.0309380000000003E-3</c:v>
                </c:pt>
                <c:pt idx="3120">
                  <c:v>-1.1503130000000213E-3</c:v>
                </c:pt>
                <c:pt idx="3121">
                  <c:v>-1.2965630000000001E-3</c:v>
                </c:pt>
                <c:pt idx="3122">
                  <c:v>-9.9468800000000247E-4</c:v>
                </c:pt>
                <c:pt idx="3123">
                  <c:v>-1.0299999999999958E-3</c:v>
                </c:pt>
                <c:pt idx="3124">
                  <c:v>-1.1231250000000041E-3</c:v>
                </c:pt>
                <c:pt idx="3125">
                  <c:v>-9.8281300000000208E-4</c:v>
                </c:pt>
                <c:pt idx="3126">
                  <c:v>-8.7343800000000004E-4</c:v>
                </c:pt>
                <c:pt idx="3127">
                  <c:v>-1.1571880000000197E-3</c:v>
                </c:pt>
                <c:pt idx="3128">
                  <c:v>-9.8281300000000208E-4</c:v>
                </c:pt>
                <c:pt idx="3129">
                  <c:v>-1.3571880000000185E-3</c:v>
                </c:pt>
                <c:pt idx="3130">
                  <c:v>-9.7281300000000043E-4</c:v>
                </c:pt>
                <c:pt idx="3131">
                  <c:v>-1.257813E-3</c:v>
                </c:pt>
                <c:pt idx="3132">
                  <c:v>-9.0687500000000067E-4</c:v>
                </c:pt>
                <c:pt idx="3133">
                  <c:v>-1.0831249999999999E-3</c:v>
                </c:pt>
                <c:pt idx="3134">
                  <c:v>-1.2065630000000001E-3</c:v>
                </c:pt>
                <c:pt idx="3135">
                  <c:v>-9.5406300000000748E-4</c:v>
                </c:pt>
                <c:pt idx="3136">
                  <c:v>-1.1365630000000021E-3</c:v>
                </c:pt>
                <c:pt idx="3137">
                  <c:v>-1.1099999999999999E-3</c:v>
                </c:pt>
                <c:pt idx="3138">
                  <c:v>-8.7000000000000044E-4</c:v>
                </c:pt>
                <c:pt idx="3139">
                  <c:v>-7.3187500000000813E-4</c:v>
                </c:pt>
                <c:pt idx="3140">
                  <c:v>-8.4750000000001805E-4</c:v>
                </c:pt>
                <c:pt idx="3141">
                  <c:v>-8.2937500000000025E-4</c:v>
                </c:pt>
                <c:pt idx="3142">
                  <c:v>-1.0240630000000021E-3</c:v>
                </c:pt>
                <c:pt idx="3143">
                  <c:v>-1.4296880000000001E-3</c:v>
                </c:pt>
                <c:pt idx="3144">
                  <c:v>-8.8625000000002775E-4</c:v>
                </c:pt>
                <c:pt idx="3145">
                  <c:v>-6.5812500000001482E-4</c:v>
                </c:pt>
                <c:pt idx="3146">
                  <c:v>-8.2781300000000027E-4</c:v>
                </c:pt>
                <c:pt idx="3147">
                  <c:v>-8.565630000000262E-4</c:v>
                </c:pt>
                <c:pt idx="3148">
                  <c:v>-1.0271880000000001E-3</c:v>
                </c:pt>
                <c:pt idx="3149">
                  <c:v>-8.2156300000000768E-4</c:v>
                </c:pt>
                <c:pt idx="3150">
                  <c:v>-7.9218800000000953E-4</c:v>
                </c:pt>
                <c:pt idx="3151">
                  <c:v>-7.8968800000000594E-4</c:v>
                </c:pt>
                <c:pt idx="3152">
                  <c:v>-7.0250000000000032E-4</c:v>
                </c:pt>
                <c:pt idx="3153">
                  <c:v>-8.4781300000000726E-4</c:v>
                </c:pt>
                <c:pt idx="3154">
                  <c:v>-6.8062500000001195E-4</c:v>
                </c:pt>
                <c:pt idx="3155">
                  <c:v>-7.056250000000118E-4</c:v>
                </c:pt>
                <c:pt idx="3156">
                  <c:v>-8.6343800000000023E-4</c:v>
                </c:pt>
                <c:pt idx="3157">
                  <c:v>-8.7625000000001753E-4</c:v>
                </c:pt>
                <c:pt idx="3158">
                  <c:v>-4.0875000000000031E-4</c:v>
                </c:pt>
                <c:pt idx="3159">
                  <c:v>-7.031250000000158E-4</c:v>
                </c:pt>
                <c:pt idx="3160">
                  <c:v>-6.1812500000001048E-4</c:v>
                </c:pt>
                <c:pt idx="3161">
                  <c:v>-6.7281300000000084E-4</c:v>
                </c:pt>
                <c:pt idx="3162">
                  <c:v>-4.8250000000000029E-4</c:v>
                </c:pt>
                <c:pt idx="3163">
                  <c:v>-8.8343800000000028E-4</c:v>
                </c:pt>
                <c:pt idx="3164">
                  <c:v>-6.2812500000001604E-4</c:v>
                </c:pt>
                <c:pt idx="3165">
                  <c:v>-7.0843800000000014E-4</c:v>
                </c:pt>
                <c:pt idx="3166">
                  <c:v>-8.9562500000001555E-4</c:v>
                </c:pt>
                <c:pt idx="3167">
                  <c:v>-4.781250000000137E-4</c:v>
                </c:pt>
                <c:pt idx="3168">
                  <c:v>-7.9750000000001434E-4</c:v>
                </c:pt>
                <c:pt idx="3169">
                  <c:v>-1.0393750000000021E-3</c:v>
                </c:pt>
                <c:pt idx="3170">
                  <c:v>-4.6062500000000134E-4</c:v>
                </c:pt>
                <c:pt idx="3171">
                  <c:v>-6.115630000000003E-4</c:v>
                </c:pt>
                <c:pt idx="3172">
                  <c:v>-5.6624999999999991E-4</c:v>
                </c:pt>
                <c:pt idx="3173">
                  <c:v>-7.6375000000000032E-4</c:v>
                </c:pt>
                <c:pt idx="3174">
                  <c:v>-7.7375000000000967E-4</c:v>
                </c:pt>
                <c:pt idx="3175">
                  <c:v>-8.6281300000000003E-4</c:v>
                </c:pt>
                <c:pt idx="3176">
                  <c:v>-7.6812500000001272E-4</c:v>
                </c:pt>
                <c:pt idx="3177">
                  <c:v>-7.2781300000000998E-4</c:v>
                </c:pt>
                <c:pt idx="3178">
                  <c:v>-8.7000000000000044E-4</c:v>
                </c:pt>
                <c:pt idx="3179">
                  <c:v>-6.8687500000000183E-4</c:v>
                </c:pt>
                <c:pt idx="3180">
                  <c:v>-7.9531300000000962E-4</c:v>
                </c:pt>
                <c:pt idx="3181">
                  <c:v>-7.4937500000001294E-4</c:v>
                </c:pt>
                <c:pt idx="3182">
                  <c:v>-5.9562500000001238E-4</c:v>
                </c:pt>
                <c:pt idx="3183">
                  <c:v>-3.8343800000000477E-4</c:v>
                </c:pt>
                <c:pt idx="3184">
                  <c:v>-6.446880000000099E-4</c:v>
                </c:pt>
                <c:pt idx="3185">
                  <c:v>-7.7437500000001344E-4</c:v>
                </c:pt>
                <c:pt idx="3186">
                  <c:v>-5.9437500000001243E-4</c:v>
                </c:pt>
                <c:pt idx="3187">
                  <c:v>-1.0484380000000001E-3</c:v>
                </c:pt>
                <c:pt idx="3188">
                  <c:v>-6.7687500000000874E-4</c:v>
                </c:pt>
                <c:pt idx="3189">
                  <c:v>-7.056250000000118E-4</c:v>
                </c:pt>
                <c:pt idx="3190">
                  <c:v>-4.5093800000000733E-4</c:v>
                </c:pt>
                <c:pt idx="3191">
                  <c:v>-6.7625000000000031E-4</c:v>
                </c:pt>
                <c:pt idx="3192">
                  <c:v>-7.6468800000000132E-4</c:v>
                </c:pt>
                <c:pt idx="3193">
                  <c:v>-8.4468800000000728E-4</c:v>
                </c:pt>
                <c:pt idx="3194">
                  <c:v>-6.6187500000000014E-4</c:v>
                </c:pt>
                <c:pt idx="3195">
                  <c:v>-8.8718800000001596E-4</c:v>
                </c:pt>
                <c:pt idx="3196">
                  <c:v>-9.3406300000001665E-4</c:v>
                </c:pt>
                <c:pt idx="3197">
                  <c:v>-1.0384380000000061E-3</c:v>
                </c:pt>
                <c:pt idx="3198">
                  <c:v>-7.9031300000001123E-4</c:v>
                </c:pt>
                <c:pt idx="3199">
                  <c:v>-7.8781300000000873E-4</c:v>
                </c:pt>
                <c:pt idx="3200">
                  <c:v>-1.0787500000000183E-3</c:v>
                </c:pt>
                <c:pt idx="3201">
                  <c:v>-6.8749999999999974E-4</c:v>
                </c:pt>
                <c:pt idx="3202">
                  <c:v>-6.1843799999999991E-4</c:v>
                </c:pt>
                <c:pt idx="3203">
                  <c:v>-6.9937500000001292E-4</c:v>
                </c:pt>
                <c:pt idx="3204">
                  <c:v>-8.1625000000001846E-4</c:v>
                </c:pt>
                <c:pt idx="3205">
                  <c:v>-7.8562500000001201E-4</c:v>
                </c:pt>
                <c:pt idx="3206">
                  <c:v>-7.9625000000000594E-4</c:v>
                </c:pt>
                <c:pt idx="3207">
                  <c:v>-9.1937500000000244E-4</c:v>
                </c:pt>
                <c:pt idx="3208">
                  <c:v>-1.1400000000000214E-3</c:v>
                </c:pt>
                <c:pt idx="3209">
                  <c:v>-7.6343800000000094E-4</c:v>
                </c:pt>
                <c:pt idx="3210">
                  <c:v>-9.6250000000000567E-4</c:v>
                </c:pt>
                <c:pt idx="3211">
                  <c:v>-9.5718800000000747E-4</c:v>
                </c:pt>
                <c:pt idx="3212">
                  <c:v>-8.7843800000000005E-4</c:v>
                </c:pt>
                <c:pt idx="3213">
                  <c:v>-1.1706250000000041E-3</c:v>
                </c:pt>
                <c:pt idx="3214">
                  <c:v>-8.8937500000001266E-4</c:v>
                </c:pt>
                <c:pt idx="3215">
                  <c:v>-8.8843800000000268E-4</c:v>
                </c:pt>
                <c:pt idx="3216">
                  <c:v>-1.0918750000000021E-3</c:v>
                </c:pt>
                <c:pt idx="3217">
                  <c:v>-9.3937500000001268E-4</c:v>
                </c:pt>
                <c:pt idx="3218">
                  <c:v>-1.1246880000000215E-3</c:v>
                </c:pt>
                <c:pt idx="3219">
                  <c:v>-7.9875000000000974E-4</c:v>
                </c:pt>
                <c:pt idx="3220">
                  <c:v>-9.3875000000001813E-4</c:v>
                </c:pt>
                <c:pt idx="3221">
                  <c:v>-1.0631249999999998E-3</c:v>
                </c:pt>
                <c:pt idx="3222">
                  <c:v>-7.9937500000001416E-4</c:v>
                </c:pt>
                <c:pt idx="3223">
                  <c:v>-9.0875000000001068E-4</c:v>
                </c:pt>
                <c:pt idx="3224">
                  <c:v>-1.0318749999999998E-3</c:v>
                </c:pt>
                <c:pt idx="3225">
                  <c:v>-8.0687500000000063E-4</c:v>
                </c:pt>
                <c:pt idx="3226">
                  <c:v>-7.1031300000000039E-4</c:v>
                </c:pt>
                <c:pt idx="3227">
                  <c:v>-9.8656300000003251E-4</c:v>
                </c:pt>
                <c:pt idx="3228">
                  <c:v>-8.7968800000000227E-4</c:v>
                </c:pt>
                <c:pt idx="3229">
                  <c:v>-1.1840630000000193E-3</c:v>
                </c:pt>
                <c:pt idx="3230">
                  <c:v>-8.0687500000000063E-4</c:v>
                </c:pt>
                <c:pt idx="3231">
                  <c:v>-1.0693750000000041E-3</c:v>
                </c:pt>
                <c:pt idx="3232">
                  <c:v>-8.8593800000001991E-4</c:v>
                </c:pt>
                <c:pt idx="3233">
                  <c:v>-1.0449999999999999E-3</c:v>
                </c:pt>
                <c:pt idx="3234">
                  <c:v>-1.1909380000000168E-3</c:v>
                </c:pt>
                <c:pt idx="3235">
                  <c:v>-9.9250000000000748E-4</c:v>
                </c:pt>
                <c:pt idx="3236">
                  <c:v>-9.9437500000000047E-4</c:v>
                </c:pt>
                <c:pt idx="3237">
                  <c:v>-1.0537500000000041E-3</c:v>
                </c:pt>
                <c:pt idx="3238">
                  <c:v>-8.5937500000000228E-4</c:v>
                </c:pt>
                <c:pt idx="3239">
                  <c:v>-8.2312499999999996E-4</c:v>
                </c:pt>
                <c:pt idx="3240">
                  <c:v>-8.5968800000001068E-4</c:v>
                </c:pt>
                <c:pt idx="3241">
                  <c:v>-8.8625000000002775E-4</c:v>
                </c:pt>
                <c:pt idx="3242">
                  <c:v>-1.027813E-3</c:v>
                </c:pt>
                <c:pt idx="3243">
                  <c:v>-1.546250000000025E-3</c:v>
                </c:pt>
                <c:pt idx="3244">
                  <c:v>-9.2687500000000007E-4</c:v>
                </c:pt>
                <c:pt idx="3245">
                  <c:v>-7.9500000000001206E-4</c:v>
                </c:pt>
                <c:pt idx="3246">
                  <c:v>-1.0531250000000002E-3</c:v>
                </c:pt>
                <c:pt idx="3247">
                  <c:v>-9.3531300000002451E-4</c:v>
                </c:pt>
                <c:pt idx="3248">
                  <c:v>-1.1268750000000176E-3</c:v>
                </c:pt>
                <c:pt idx="3249">
                  <c:v>-9.5250000000001247E-4</c:v>
                </c:pt>
                <c:pt idx="3250">
                  <c:v>-1.059688E-3</c:v>
                </c:pt>
                <c:pt idx="3251">
                  <c:v>-1.0284380000000041E-3</c:v>
                </c:pt>
                <c:pt idx="3252">
                  <c:v>-1.0168750000000041E-3</c:v>
                </c:pt>
                <c:pt idx="3253">
                  <c:v>-1.1296880000000041E-3</c:v>
                </c:pt>
                <c:pt idx="3254">
                  <c:v>-1.0874999999999999E-3</c:v>
                </c:pt>
                <c:pt idx="3255">
                  <c:v>-1.1646880000000231E-3</c:v>
                </c:pt>
                <c:pt idx="3256">
                  <c:v>-1.2637500000000001E-3</c:v>
                </c:pt>
                <c:pt idx="3257">
                  <c:v>-1.2781249999999997E-3</c:v>
                </c:pt>
                <c:pt idx="3258">
                  <c:v>-8.3656300000002962E-4</c:v>
                </c:pt>
                <c:pt idx="3259">
                  <c:v>-1.1325000000000141E-3</c:v>
                </c:pt>
                <c:pt idx="3260">
                  <c:v>-1.1312500000000187E-3</c:v>
                </c:pt>
                <c:pt idx="3261">
                  <c:v>-1.1218749999999996E-3</c:v>
                </c:pt>
                <c:pt idx="3262">
                  <c:v>-9.7437500000000041E-4</c:v>
                </c:pt>
                <c:pt idx="3263">
                  <c:v>-1.4287500000000003E-3</c:v>
                </c:pt>
                <c:pt idx="3264">
                  <c:v>-1.1400000000000214E-3</c:v>
                </c:pt>
                <c:pt idx="3265">
                  <c:v>-1.255E-3</c:v>
                </c:pt>
                <c:pt idx="3266">
                  <c:v>-1.4231249999999958E-3</c:v>
                </c:pt>
                <c:pt idx="3267">
                  <c:v>-9.7281300000000043E-4</c:v>
                </c:pt>
                <c:pt idx="3268">
                  <c:v>-1.3899999999999997E-3</c:v>
                </c:pt>
                <c:pt idx="3269">
                  <c:v>-1.6084380000000197E-3</c:v>
                </c:pt>
                <c:pt idx="3270">
                  <c:v>-1.0431249999999998E-3</c:v>
                </c:pt>
                <c:pt idx="3271">
                  <c:v>-1.1803130000000229E-3</c:v>
                </c:pt>
                <c:pt idx="3272">
                  <c:v>-1.1456249999999999E-3</c:v>
                </c:pt>
                <c:pt idx="3273">
                  <c:v>-1.4071880000000021E-3</c:v>
                </c:pt>
                <c:pt idx="3274">
                  <c:v>-1.3043750000000186E-3</c:v>
                </c:pt>
                <c:pt idx="3275">
                  <c:v>-1.5300000000000185E-3</c:v>
                </c:pt>
                <c:pt idx="3276">
                  <c:v>-1.4515629999999999E-3</c:v>
                </c:pt>
                <c:pt idx="3277">
                  <c:v>-1.3834380000000001E-3</c:v>
                </c:pt>
                <c:pt idx="3278">
                  <c:v>-1.4146880000000001E-3</c:v>
                </c:pt>
                <c:pt idx="3279">
                  <c:v>-1.3534380000000041E-3</c:v>
                </c:pt>
                <c:pt idx="3280">
                  <c:v>-1.4987500000000183E-3</c:v>
                </c:pt>
                <c:pt idx="3281">
                  <c:v>-1.453438E-3</c:v>
                </c:pt>
                <c:pt idx="3282">
                  <c:v>-1.2246880000000061E-3</c:v>
                </c:pt>
                <c:pt idx="3283">
                  <c:v>-1.0281250000000021E-3</c:v>
                </c:pt>
                <c:pt idx="3284">
                  <c:v>-1.2181249999999996E-3</c:v>
                </c:pt>
                <c:pt idx="3285">
                  <c:v>-1.4546880000000121E-3</c:v>
                </c:pt>
                <c:pt idx="3286">
                  <c:v>-1.1540630000000161E-3</c:v>
                </c:pt>
                <c:pt idx="3287">
                  <c:v>-1.6456250000000021E-3</c:v>
                </c:pt>
                <c:pt idx="3288">
                  <c:v>-1.2403130000000061E-3</c:v>
                </c:pt>
                <c:pt idx="3289">
                  <c:v>-1.2996880000000041E-3</c:v>
                </c:pt>
                <c:pt idx="3290">
                  <c:v>-1.0203130000000001E-3</c:v>
                </c:pt>
                <c:pt idx="3291">
                  <c:v>-1.2181249999999996E-3</c:v>
                </c:pt>
                <c:pt idx="3292">
                  <c:v>-1.2453130000000001E-3</c:v>
                </c:pt>
                <c:pt idx="3293">
                  <c:v>-1.4137500000000001E-3</c:v>
                </c:pt>
                <c:pt idx="3294">
                  <c:v>-1.2181249999999996E-3</c:v>
                </c:pt>
                <c:pt idx="3295">
                  <c:v>-1.4862500000000208E-3</c:v>
                </c:pt>
                <c:pt idx="3296">
                  <c:v>-1.5165630000000003E-3</c:v>
                </c:pt>
                <c:pt idx="3297">
                  <c:v>-1.4187499999999999E-3</c:v>
                </c:pt>
                <c:pt idx="3298">
                  <c:v>-1.1750000000000141E-3</c:v>
                </c:pt>
                <c:pt idx="3299">
                  <c:v>-1.1768750000000208E-3</c:v>
                </c:pt>
                <c:pt idx="3300">
                  <c:v>-1.5440630000000141E-3</c:v>
                </c:pt>
                <c:pt idx="3301">
                  <c:v>-1.1093750000000001E-3</c:v>
                </c:pt>
                <c:pt idx="3302">
                  <c:v>-9.5875000000000766E-4</c:v>
                </c:pt>
                <c:pt idx="3303">
                  <c:v>-1.1159380000000003E-3</c:v>
                </c:pt>
                <c:pt idx="3304">
                  <c:v>-1.1293750000000021E-3</c:v>
                </c:pt>
                <c:pt idx="3305">
                  <c:v>-1.114688000000021E-3</c:v>
                </c:pt>
                <c:pt idx="3306">
                  <c:v>-1.1178130000000001E-3</c:v>
                </c:pt>
                <c:pt idx="3307">
                  <c:v>-1.283438E-3</c:v>
                </c:pt>
                <c:pt idx="3308">
                  <c:v>-1.4212500000000041E-3</c:v>
                </c:pt>
                <c:pt idx="3309">
                  <c:v>-1.1462500000000259E-3</c:v>
                </c:pt>
                <c:pt idx="3310">
                  <c:v>-1.228125E-3</c:v>
                </c:pt>
                <c:pt idx="3311">
                  <c:v>-1.2368750000000001E-3</c:v>
                </c:pt>
                <c:pt idx="3312">
                  <c:v>-1.094688000000019E-3</c:v>
                </c:pt>
                <c:pt idx="3313">
                  <c:v>-1.4003130000000061E-3</c:v>
                </c:pt>
                <c:pt idx="3314">
                  <c:v>-1.2421880000000184E-3</c:v>
                </c:pt>
                <c:pt idx="3315">
                  <c:v>-1.1878130000000041E-3</c:v>
                </c:pt>
                <c:pt idx="3316">
                  <c:v>-1.2784380000000041E-3</c:v>
                </c:pt>
                <c:pt idx="3317">
                  <c:v>-1.0896880000000001E-3</c:v>
                </c:pt>
                <c:pt idx="3318">
                  <c:v>-1.3278130000000021E-3</c:v>
                </c:pt>
                <c:pt idx="3319">
                  <c:v>-1.0321880000000183E-3</c:v>
                </c:pt>
                <c:pt idx="3320">
                  <c:v>-1.0765630000000041E-3</c:v>
                </c:pt>
                <c:pt idx="3321">
                  <c:v>-1.2665630000000001E-3</c:v>
                </c:pt>
                <c:pt idx="3322">
                  <c:v>-9.4406300000000767E-4</c:v>
                </c:pt>
                <c:pt idx="3323">
                  <c:v>-1.0646880000000141E-3</c:v>
                </c:pt>
                <c:pt idx="3324">
                  <c:v>-1.1196880000000021E-3</c:v>
                </c:pt>
                <c:pt idx="3325">
                  <c:v>-1.0506250000000003E-3</c:v>
                </c:pt>
                <c:pt idx="3326">
                  <c:v>-8.6500000000000747E-4</c:v>
                </c:pt>
                <c:pt idx="3327">
                  <c:v>-1.1156250000000003E-3</c:v>
                </c:pt>
                <c:pt idx="3328">
                  <c:v>-1.0453130000000021E-3</c:v>
                </c:pt>
                <c:pt idx="3329">
                  <c:v>-1.3853130000000121E-3</c:v>
                </c:pt>
                <c:pt idx="3330">
                  <c:v>-9.7593800000000768E-4</c:v>
                </c:pt>
                <c:pt idx="3331">
                  <c:v>-1.2396880000000001E-3</c:v>
                </c:pt>
                <c:pt idx="3332">
                  <c:v>-1.0237500000000021E-3</c:v>
                </c:pt>
                <c:pt idx="3333">
                  <c:v>-1.1421880000000257E-3</c:v>
                </c:pt>
                <c:pt idx="3334">
                  <c:v>-1.293125E-3</c:v>
                </c:pt>
                <c:pt idx="3335">
                  <c:v>-1.0806250000000041E-3</c:v>
                </c:pt>
                <c:pt idx="3336">
                  <c:v>-1.1687500000000239E-3</c:v>
                </c:pt>
                <c:pt idx="3337">
                  <c:v>-1.1421880000000257E-3</c:v>
                </c:pt>
                <c:pt idx="3338">
                  <c:v>-9.6875000000000747E-4</c:v>
                </c:pt>
                <c:pt idx="3339">
                  <c:v>-9.9656300000003145E-4</c:v>
                </c:pt>
                <c:pt idx="3340">
                  <c:v>-1.0221880000000183E-3</c:v>
                </c:pt>
                <c:pt idx="3341">
                  <c:v>-1.0140630000000021E-3</c:v>
                </c:pt>
                <c:pt idx="3342">
                  <c:v>-1.1959380000000001E-3</c:v>
                </c:pt>
                <c:pt idx="3343">
                  <c:v>-1.5731249999999999E-3</c:v>
                </c:pt>
                <c:pt idx="3344">
                  <c:v>-1.0225000000000021E-3</c:v>
                </c:pt>
                <c:pt idx="3345">
                  <c:v>-9.0750000000001767E-4</c:v>
                </c:pt>
                <c:pt idx="3346">
                  <c:v>-1.1790630000000021E-3</c:v>
                </c:pt>
                <c:pt idx="3347">
                  <c:v>-1.0462500000000198E-3</c:v>
                </c:pt>
                <c:pt idx="3348">
                  <c:v>-1.1774999999999997E-3</c:v>
                </c:pt>
                <c:pt idx="3349">
                  <c:v>-1.1037499999999997E-3</c:v>
                </c:pt>
                <c:pt idx="3350">
                  <c:v>-1.0640630000000001E-3</c:v>
                </c:pt>
                <c:pt idx="3351">
                  <c:v>-1.0924999999999997E-3</c:v>
                </c:pt>
                <c:pt idx="3352">
                  <c:v>-1.0918750000000021E-3</c:v>
                </c:pt>
                <c:pt idx="3353">
                  <c:v>-1.2634380000000004E-3</c:v>
                </c:pt>
                <c:pt idx="3354">
                  <c:v>-1.1112500000000174E-3</c:v>
                </c:pt>
                <c:pt idx="3355">
                  <c:v>-1.1509380000000041E-3</c:v>
                </c:pt>
                <c:pt idx="3356">
                  <c:v>-1.2456250000000002E-3</c:v>
                </c:pt>
                <c:pt idx="3357">
                  <c:v>-1.3849999999999999E-3</c:v>
                </c:pt>
                <c:pt idx="3358">
                  <c:v>-8.5281300000000023E-4</c:v>
                </c:pt>
                <c:pt idx="3359">
                  <c:v>-1.1815630000000001E-3</c:v>
                </c:pt>
                <c:pt idx="3360">
                  <c:v>-1.0600000000000021E-3</c:v>
                </c:pt>
                <c:pt idx="3361">
                  <c:v>-1.1618749999999997E-3</c:v>
                </c:pt>
                <c:pt idx="3362">
                  <c:v>-9.8656300000003251E-4</c:v>
                </c:pt>
                <c:pt idx="3363">
                  <c:v>-1.3696880000000169E-3</c:v>
                </c:pt>
                <c:pt idx="3364">
                  <c:v>-1.0628130000000001E-3</c:v>
                </c:pt>
                <c:pt idx="3365">
                  <c:v>-1.1478130000000001E-3</c:v>
                </c:pt>
                <c:pt idx="3366">
                  <c:v>-1.3525000000000182E-3</c:v>
                </c:pt>
                <c:pt idx="3367">
                  <c:v>-9.1125000000001578E-4</c:v>
                </c:pt>
                <c:pt idx="3368">
                  <c:v>-1.2746880000000101E-3</c:v>
                </c:pt>
                <c:pt idx="3369">
                  <c:v>-1.4406250000000001E-3</c:v>
                </c:pt>
                <c:pt idx="3370">
                  <c:v>-8.9187500000000063E-4</c:v>
                </c:pt>
                <c:pt idx="3371">
                  <c:v>-1.0065630000000002E-3</c:v>
                </c:pt>
                <c:pt idx="3372">
                  <c:v>-9.2093800000000244E-4</c:v>
                </c:pt>
                <c:pt idx="3373">
                  <c:v>-1.1231250000000041E-3</c:v>
                </c:pt>
                <c:pt idx="3374">
                  <c:v>-1.0734380000000003E-3</c:v>
                </c:pt>
                <c:pt idx="3375">
                  <c:v>-1.1778130000000041E-3</c:v>
                </c:pt>
                <c:pt idx="3376">
                  <c:v>-1.1868750000000208E-3</c:v>
                </c:pt>
                <c:pt idx="3377">
                  <c:v>-1.1315630000000021E-3</c:v>
                </c:pt>
                <c:pt idx="3378">
                  <c:v>-1.1009380000000001E-3</c:v>
                </c:pt>
                <c:pt idx="3379">
                  <c:v>-9.7875000000000045E-4</c:v>
                </c:pt>
                <c:pt idx="3380">
                  <c:v>-1.2012500000000001E-3</c:v>
                </c:pt>
                <c:pt idx="3381">
                  <c:v>-1.143125E-3</c:v>
                </c:pt>
                <c:pt idx="3382">
                  <c:v>-8.7656300000001975E-4</c:v>
                </c:pt>
                <c:pt idx="3383">
                  <c:v>-6.809380000000094E-4</c:v>
                </c:pt>
                <c:pt idx="3384">
                  <c:v>-8.9906300000001829E-4</c:v>
                </c:pt>
                <c:pt idx="3385">
                  <c:v>-9.9750000000002159E-4</c:v>
                </c:pt>
                <c:pt idx="3386">
                  <c:v>-7.3500000000000594E-4</c:v>
                </c:pt>
                <c:pt idx="3387">
                  <c:v>-1.1437500000000041E-3</c:v>
                </c:pt>
                <c:pt idx="3388">
                  <c:v>-9.3375000000001248E-4</c:v>
                </c:pt>
                <c:pt idx="3389">
                  <c:v>-8.0843800000000008E-4</c:v>
                </c:pt>
                <c:pt idx="3390">
                  <c:v>-5.5875000000000022E-4</c:v>
                </c:pt>
                <c:pt idx="3391">
                  <c:v>-7.6187500000000593E-4</c:v>
                </c:pt>
                <c:pt idx="3392">
                  <c:v>-7.2218800000000034E-4</c:v>
                </c:pt>
                <c:pt idx="3393">
                  <c:v>-9.2375000000000042E-4</c:v>
                </c:pt>
                <c:pt idx="3394">
                  <c:v>-6.5718800000001004E-4</c:v>
                </c:pt>
                <c:pt idx="3395">
                  <c:v>-9.2406300000000047E-4</c:v>
                </c:pt>
                <c:pt idx="3396">
                  <c:v>-9.4187500000000065E-4</c:v>
                </c:pt>
                <c:pt idx="3397">
                  <c:v>-9.0125000000001738E-4</c:v>
                </c:pt>
                <c:pt idx="3398">
                  <c:v>-6.7343800000000862E-4</c:v>
                </c:pt>
                <c:pt idx="3399">
                  <c:v>-6.4343800000000865E-4</c:v>
                </c:pt>
                <c:pt idx="3400">
                  <c:v>-1.0487500000000121E-3</c:v>
                </c:pt>
                <c:pt idx="3401">
                  <c:v>-4.8156300000000023E-4</c:v>
                </c:pt>
                <c:pt idx="3402">
                  <c:v>-4.5593800000000133E-4</c:v>
                </c:pt>
                <c:pt idx="3403">
                  <c:v>-5.6718800000000113E-4</c:v>
                </c:pt>
                <c:pt idx="3404">
                  <c:v>-5.1062500000000532E-4</c:v>
                </c:pt>
                <c:pt idx="3405">
                  <c:v>-5.9718800000001194E-4</c:v>
                </c:pt>
                <c:pt idx="3406">
                  <c:v>-5.4406300000001075E-4</c:v>
                </c:pt>
                <c:pt idx="3407">
                  <c:v>-6.82813E-4</c:v>
                </c:pt>
                <c:pt idx="3408">
                  <c:v>-8.1687500000000043E-4</c:v>
                </c:pt>
                <c:pt idx="3409">
                  <c:v>-6.5468800000000114E-4</c:v>
                </c:pt>
                <c:pt idx="3410">
                  <c:v>-7.1937500000000842E-4</c:v>
                </c:pt>
                <c:pt idx="3411">
                  <c:v>-7.487500000000095E-4</c:v>
                </c:pt>
                <c:pt idx="3412">
                  <c:v>-6.4750000000001254E-4</c:v>
                </c:pt>
                <c:pt idx="3413">
                  <c:v>-9.0531300000001739E-4</c:v>
                </c:pt>
                <c:pt idx="3414">
                  <c:v>-7.3437500000000965E-4</c:v>
                </c:pt>
                <c:pt idx="3415">
                  <c:v>-7.1281299999999964E-4</c:v>
                </c:pt>
                <c:pt idx="3416">
                  <c:v>-8.3593800000001902E-4</c:v>
                </c:pt>
                <c:pt idx="3417">
                  <c:v>-6.5343800000000033E-4</c:v>
                </c:pt>
                <c:pt idx="3418">
                  <c:v>-8.4406300000001392E-4</c:v>
                </c:pt>
                <c:pt idx="3419">
                  <c:v>-5.2781300000000024E-4</c:v>
                </c:pt>
                <c:pt idx="3420">
                  <c:v>-6.9718800000001394E-4</c:v>
                </c:pt>
                <c:pt idx="3421">
                  <c:v>-8.8437500000000246E-4</c:v>
                </c:pt>
                <c:pt idx="3422">
                  <c:v>-6.4718800000001294E-4</c:v>
                </c:pt>
                <c:pt idx="3423">
                  <c:v>-5.8562500000000942E-4</c:v>
                </c:pt>
                <c:pt idx="3424">
                  <c:v>-8.0875000000000727E-4</c:v>
                </c:pt>
                <c:pt idx="3425">
                  <c:v>-6.3624999999999999E-4</c:v>
                </c:pt>
                <c:pt idx="3426">
                  <c:v>-5.2156300000000754E-4</c:v>
                </c:pt>
                <c:pt idx="3427">
                  <c:v>-8.4343800000000028E-4</c:v>
                </c:pt>
                <c:pt idx="3428">
                  <c:v>-7.1906300000000123E-4</c:v>
                </c:pt>
                <c:pt idx="3429">
                  <c:v>-1.0756250000000002E-3</c:v>
                </c:pt>
                <c:pt idx="3430">
                  <c:v>-7.4093800000001465E-4</c:v>
                </c:pt>
                <c:pt idx="3431">
                  <c:v>-9.4687500000000728E-4</c:v>
                </c:pt>
                <c:pt idx="3432">
                  <c:v>-6.7562500000001313E-4</c:v>
                </c:pt>
                <c:pt idx="3433">
                  <c:v>-9.3031300000001864E-4</c:v>
                </c:pt>
                <c:pt idx="3434">
                  <c:v>-1.1371880000000183E-3</c:v>
                </c:pt>
                <c:pt idx="3435">
                  <c:v>-8.5375000000000067E-4</c:v>
                </c:pt>
                <c:pt idx="3436">
                  <c:v>-9.9531300000002001E-4</c:v>
                </c:pt>
                <c:pt idx="3437">
                  <c:v>-1.0003130000000001E-3</c:v>
                </c:pt>
                <c:pt idx="3438">
                  <c:v>-7.4250000000000921E-4</c:v>
                </c:pt>
                <c:pt idx="3439">
                  <c:v>-7.1031300000000039E-4</c:v>
                </c:pt>
                <c:pt idx="3440">
                  <c:v>-8.5781300000000067E-4</c:v>
                </c:pt>
                <c:pt idx="3441">
                  <c:v>-9.3218800000001065E-4</c:v>
                </c:pt>
                <c:pt idx="3442">
                  <c:v>-1.1071880000000141E-3</c:v>
                </c:pt>
                <c:pt idx="3443">
                  <c:v>-1.4746880000000141E-3</c:v>
                </c:pt>
                <c:pt idx="3444">
                  <c:v>-9.5687500000000265E-4</c:v>
                </c:pt>
                <c:pt idx="3445">
                  <c:v>-8.5906300000001645E-4</c:v>
                </c:pt>
                <c:pt idx="3446">
                  <c:v>-1.0162500000000174E-3</c:v>
                </c:pt>
                <c:pt idx="3447">
                  <c:v>-9.7500000000000267E-4</c:v>
                </c:pt>
                <c:pt idx="3448">
                  <c:v>-1.2149999999999999E-3</c:v>
                </c:pt>
                <c:pt idx="3449">
                  <c:v>-1.1140630000000041E-3</c:v>
                </c:pt>
                <c:pt idx="3450">
                  <c:v>-1.0178130000000002E-3</c:v>
                </c:pt>
                <c:pt idx="3451">
                  <c:v>-1.0884380000000021E-3</c:v>
                </c:pt>
                <c:pt idx="3452">
                  <c:v>-1.0043750000000061E-3</c:v>
                </c:pt>
                <c:pt idx="3453">
                  <c:v>-1.145938E-3</c:v>
                </c:pt>
                <c:pt idx="3454">
                  <c:v>-1.2168750000000001E-3</c:v>
                </c:pt>
                <c:pt idx="3455">
                  <c:v>-1.140313000000021E-3</c:v>
                </c:pt>
                <c:pt idx="3456">
                  <c:v>-1.3146880000000189E-3</c:v>
                </c:pt>
                <c:pt idx="3457">
                  <c:v>-1.2725000000000021E-3</c:v>
                </c:pt>
                <c:pt idx="3458">
                  <c:v>-9.5000000000000726E-4</c:v>
                </c:pt>
                <c:pt idx="3459">
                  <c:v>-1.2528130000000021E-3</c:v>
                </c:pt>
                <c:pt idx="3460">
                  <c:v>-1.1537500000000141E-3</c:v>
                </c:pt>
                <c:pt idx="3461">
                  <c:v>-1.1303130000000212E-3</c:v>
                </c:pt>
                <c:pt idx="3462">
                  <c:v>-1.0612499999999997E-3</c:v>
                </c:pt>
                <c:pt idx="3463">
                  <c:v>-1.4309380000000001E-3</c:v>
                </c:pt>
                <c:pt idx="3464">
                  <c:v>-1.1812500000000219E-3</c:v>
                </c:pt>
                <c:pt idx="3465">
                  <c:v>-1.2631250000000021E-3</c:v>
                </c:pt>
                <c:pt idx="3466">
                  <c:v>-1.4974999999999997E-3</c:v>
                </c:pt>
                <c:pt idx="3467">
                  <c:v>-1.0181249999999999E-3</c:v>
                </c:pt>
                <c:pt idx="3468">
                  <c:v>-1.392188000000029E-3</c:v>
                </c:pt>
                <c:pt idx="3469">
                  <c:v>-1.6931250000000184E-3</c:v>
                </c:pt>
                <c:pt idx="3470">
                  <c:v>-1.0515630000000002E-3</c:v>
                </c:pt>
                <c:pt idx="3471">
                  <c:v>-1.1928130000000206E-3</c:v>
                </c:pt>
                <c:pt idx="3472">
                  <c:v>-1.1400000000000214E-3</c:v>
                </c:pt>
                <c:pt idx="3473">
                  <c:v>-1.4062500000000101E-3</c:v>
                </c:pt>
                <c:pt idx="3474">
                  <c:v>-1.2612500000000041E-3</c:v>
                </c:pt>
                <c:pt idx="3475">
                  <c:v>-1.4031249999999938E-3</c:v>
                </c:pt>
                <c:pt idx="3476">
                  <c:v>-1.4159379999999998E-3</c:v>
                </c:pt>
                <c:pt idx="3477">
                  <c:v>-1.4393749999999997E-3</c:v>
                </c:pt>
                <c:pt idx="3478">
                  <c:v>-1.4724999999999999E-3</c:v>
                </c:pt>
                <c:pt idx="3479">
                  <c:v>-1.2115629999999997E-3</c:v>
                </c:pt>
                <c:pt idx="3480">
                  <c:v>-1.4149999999999996E-3</c:v>
                </c:pt>
                <c:pt idx="3481">
                  <c:v>-1.3843750000000243E-3</c:v>
                </c:pt>
                <c:pt idx="3482">
                  <c:v>-1.1096880000000021E-3</c:v>
                </c:pt>
                <c:pt idx="3483">
                  <c:v>-9.8593800000002061E-4</c:v>
                </c:pt>
                <c:pt idx="3484">
                  <c:v>-1.184375000000024E-3</c:v>
                </c:pt>
                <c:pt idx="3485">
                  <c:v>-1.3359380000000001E-3</c:v>
                </c:pt>
                <c:pt idx="3486">
                  <c:v>-1.0587500000000169E-3</c:v>
                </c:pt>
                <c:pt idx="3487">
                  <c:v>-1.4556249999999958E-3</c:v>
                </c:pt>
                <c:pt idx="3488">
                  <c:v>-1.214063E-3</c:v>
                </c:pt>
                <c:pt idx="3489">
                  <c:v>-1.1634380000000001E-3</c:v>
                </c:pt>
                <c:pt idx="3490">
                  <c:v>-9.2062500000000044E-4</c:v>
                </c:pt>
                <c:pt idx="3491">
                  <c:v>-1.1587500000000235E-3</c:v>
                </c:pt>
                <c:pt idx="3492">
                  <c:v>-1.1490630000000001E-3</c:v>
                </c:pt>
                <c:pt idx="3493">
                  <c:v>-1.3762500000000285E-3</c:v>
                </c:pt>
                <c:pt idx="3494">
                  <c:v>-1.1159380000000003E-3</c:v>
                </c:pt>
                <c:pt idx="3495">
                  <c:v>-1.3596880000000021E-3</c:v>
                </c:pt>
                <c:pt idx="3496">
                  <c:v>-1.3812500000000203E-3</c:v>
                </c:pt>
                <c:pt idx="3497">
                  <c:v>-1.3012500000000081E-3</c:v>
                </c:pt>
                <c:pt idx="3498">
                  <c:v>-1.1450000000000021E-3</c:v>
                </c:pt>
                <c:pt idx="3499">
                  <c:v>-1.0643750000000121E-3</c:v>
                </c:pt>
                <c:pt idx="3500">
                  <c:v>-1.4421880000000172E-3</c:v>
                </c:pt>
                <c:pt idx="3501">
                  <c:v>-1.0793749999999996E-3</c:v>
                </c:pt>
                <c:pt idx="3502">
                  <c:v>-8.3812500000000065E-4</c:v>
                </c:pt>
                <c:pt idx="3503">
                  <c:v>-1.0281250000000021E-3</c:v>
                </c:pt>
                <c:pt idx="3504">
                  <c:v>-9.9437500000000047E-4</c:v>
                </c:pt>
                <c:pt idx="3505">
                  <c:v>-1.1096880000000021E-3</c:v>
                </c:pt>
                <c:pt idx="3506">
                  <c:v>-1.0343749999999997E-3</c:v>
                </c:pt>
                <c:pt idx="3507">
                  <c:v>-1.2431250000000003E-3</c:v>
                </c:pt>
                <c:pt idx="3508">
                  <c:v>-1.3640630000000121E-3</c:v>
                </c:pt>
                <c:pt idx="3509">
                  <c:v>-1.1025000000000021E-3</c:v>
                </c:pt>
                <c:pt idx="3510">
                  <c:v>-1.1640630000000175E-3</c:v>
                </c:pt>
                <c:pt idx="3511">
                  <c:v>-1.1971880000000215E-3</c:v>
                </c:pt>
                <c:pt idx="3512">
                  <c:v>-1.0893750000000001E-3</c:v>
                </c:pt>
                <c:pt idx="3513">
                  <c:v>-1.315938E-3</c:v>
                </c:pt>
                <c:pt idx="3514">
                  <c:v>-1.1243750000000212E-3</c:v>
                </c:pt>
                <c:pt idx="3515">
                  <c:v>-1.1184380000000041E-3</c:v>
                </c:pt>
                <c:pt idx="3516">
                  <c:v>-1.1762500000000293E-3</c:v>
                </c:pt>
                <c:pt idx="3517">
                  <c:v>-1.0350000000000003E-3</c:v>
                </c:pt>
                <c:pt idx="3518">
                  <c:v>-1.1728130000000201E-3</c:v>
                </c:pt>
                <c:pt idx="3519">
                  <c:v>-8.8906300000001935E-4</c:v>
                </c:pt>
                <c:pt idx="3520">
                  <c:v>-1.0306250000000003E-3</c:v>
                </c:pt>
                <c:pt idx="3521">
                  <c:v>-1.1225000000000041E-3</c:v>
                </c:pt>
                <c:pt idx="3522">
                  <c:v>-9.6093800000000265E-4</c:v>
                </c:pt>
                <c:pt idx="3523">
                  <c:v>-9.6406300000000068E-4</c:v>
                </c:pt>
                <c:pt idx="3524">
                  <c:v>-1.0487500000000121E-3</c:v>
                </c:pt>
                <c:pt idx="3525">
                  <c:v>-1.0103130000000001E-3</c:v>
                </c:pt>
                <c:pt idx="3526">
                  <c:v>-8.0625000000002006E-4</c:v>
                </c:pt>
                <c:pt idx="3527">
                  <c:v>-1.0290630000000002E-3</c:v>
                </c:pt>
                <c:pt idx="3528">
                  <c:v>-9.6656300000002541E-4</c:v>
                </c:pt>
                <c:pt idx="3529">
                  <c:v>-1.2746880000000101E-3</c:v>
                </c:pt>
                <c:pt idx="3530">
                  <c:v>-8.9656300000002956E-4</c:v>
                </c:pt>
                <c:pt idx="3531">
                  <c:v>-1.1834380000000021E-3</c:v>
                </c:pt>
                <c:pt idx="3532">
                  <c:v>-9.5468800000000247E-4</c:v>
                </c:pt>
                <c:pt idx="3533">
                  <c:v>-1.0906250000000041E-3</c:v>
                </c:pt>
                <c:pt idx="3534">
                  <c:v>-1.2115629999999997E-3</c:v>
                </c:pt>
                <c:pt idx="3535">
                  <c:v>-9.0656300000002633E-4</c:v>
                </c:pt>
                <c:pt idx="3536">
                  <c:v>-1.0259379999999997E-3</c:v>
                </c:pt>
                <c:pt idx="3537">
                  <c:v>-1.0084380000000021E-3</c:v>
                </c:pt>
                <c:pt idx="3538">
                  <c:v>-8.8250000000001663E-4</c:v>
                </c:pt>
                <c:pt idx="3539">
                  <c:v>-8.0843800000000008E-4</c:v>
                </c:pt>
                <c:pt idx="3540">
                  <c:v>-7.8781300000000873E-4</c:v>
                </c:pt>
                <c:pt idx="3541">
                  <c:v>-8.6593800000001248E-4</c:v>
                </c:pt>
                <c:pt idx="3542">
                  <c:v>-1.001563E-3</c:v>
                </c:pt>
                <c:pt idx="3543">
                  <c:v>-1.3821880000000283E-3</c:v>
                </c:pt>
                <c:pt idx="3544">
                  <c:v>-8.3531300000002241E-4</c:v>
                </c:pt>
                <c:pt idx="3545">
                  <c:v>-7.1781300000000139E-4</c:v>
                </c:pt>
                <c:pt idx="3546">
                  <c:v>-8.996880000000161E-4</c:v>
                </c:pt>
                <c:pt idx="3547">
                  <c:v>-7.759380000000129E-4</c:v>
                </c:pt>
                <c:pt idx="3548">
                  <c:v>-1.0056249999999996E-3</c:v>
                </c:pt>
                <c:pt idx="3549">
                  <c:v>-8.7062500000000041E-4</c:v>
                </c:pt>
                <c:pt idx="3550">
                  <c:v>-8.0531300000001734E-4</c:v>
                </c:pt>
                <c:pt idx="3551">
                  <c:v>-8.3531300000002241E-4</c:v>
                </c:pt>
                <c:pt idx="3552">
                  <c:v>-7.8093800000001074E-4</c:v>
                </c:pt>
                <c:pt idx="3553">
                  <c:v>-9.5156300000002136E-4</c:v>
                </c:pt>
                <c:pt idx="3554">
                  <c:v>-7.6062500000001194E-4</c:v>
                </c:pt>
                <c:pt idx="3555">
                  <c:v>-8.6718800000000246E-4</c:v>
                </c:pt>
                <c:pt idx="3556">
                  <c:v>-9.9250000000000748E-4</c:v>
                </c:pt>
                <c:pt idx="3557">
                  <c:v>-9.8437500000000066E-4</c:v>
                </c:pt>
                <c:pt idx="3558">
                  <c:v>-6.3968800000000024E-4</c:v>
                </c:pt>
                <c:pt idx="3559">
                  <c:v>-8.7125000000000266E-4</c:v>
                </c:pt>
                <c:pt idx="3560">
                  <c:v>-8.1125000000001248E-4</c:v>
                </c:pt>
                <c:pt idx="3561">
                  <c:v>-8.1718800000000048E-4</c:v>
                </c:pt>
                <c:pt idx="3562">
                  <c:v>-6.3875000000000021E-4</c:v>
                </c:pt>
                <c:pt idx="3563">
                  <c:v>-1.0309380000000003E-3</c:v>
                </c:pt>
                <c:pt idx="3564">
                  <c:v>-7.5125000000000094E-4</c:v>
                </c:pt>
                <c:pt idx="3565">
                  <c:v>-8.5781300000000067E-4</c:v>
                </c:pt>
                <c:pt idx="3566">
                  <c:v>-1.0393750000000021E-3</c:v>
                </c:pt>
                <c:pt idx="3567">
                  <c:v>-6.0625000000000002E-4</c:v>
                </c:pt>
                <c:pt idx="3568">
                  <c:v>-9.8937500000001672E-4</c:v>
                </c:pt>
                <c:pt idx="3569">
                  <c:v>-1.1962500000000304E-3</c:v>
                </c:pt>
                <c:pt idx="3570">
                  <c:v>-6.4562500000001489E-4</c:v>
                </c:pt>
                <c:pt idx="3571">
                  <c:v>-8.3531300000002241E-4</c:v>
                </c:pt>
                <c:pt idx="3572">
                  <c:v>-7.1437500000000841E-4</c:v>
                </c:pt>
                <c:pt idx="3573">
                  <c:v>-8.7250000000000066E-4</c:v>
                </c:pt>
                <c:pt idx="3574">
                  <c:v>-8.9781300000000728E-4</c:v>
                </c:pt>
                <c:pt idx="3575">
                  <c:v>-1.0346880000000021E-3</c:v>
                </c:pt>
                <c:pt idx="3576">
                  <c:v>-9.5906300000001682E-4</c:v>
                </c:pt>
                <c:pt idx="3577">
                  <c:v>-8.9187500000000063E-4</c:v>
                </c:pt>
                <c:pt idx="3578">
                  <c:v>-1.0178130000000002E-3</c:v>
                </c:pt>
                <c:pt idx="3579">
                  <c:v>-8.1375000000000024E-4</c:v>
                </c:pt>
                <c:pt idx="3580">
                  <c:v>-9.9625000000002684E-4</c:v>
                </c:pt>
                <c:pt idx="3581">
                  <c:v>-9.5468800000000247E-4</c:v>
                </c:pt>
                <c:pt idx="3582">
                  <c:v>-6.7437500000001145E-4</c:v>
                </c:pt>
                <c:pt idx="3583">
                  <c:v>-5.618750000000002E-4</c:v>
                </c:pt>
                <c:pt idx="3584">
                  <c:v>-7.9218800000000953E-4</c:v>
                </c:pt>
                <c:pt idx="3585">
                  <c:v>-8.4500000000001609E-4</c:v>
                </c:pt>
                <c:pt idx="3586">
                  <c:v>-6.965630000000093E-4</c:v>
                </c:pt>
                <c:pt idx="3587">
                  <c:v>-1.1478130000000001E-3</c:v>
                </c:pt>
                <c:pt idx="3588">
                  <c:v>-8.0218800000000044E-4</c:v>
                </c:pt>
                <c:pt idx="3589">
                  <c:v>-7.9906300000001391E-4</c:v>
                </c:pt>
                <c:pt idx="3590">
                  <c:v>-6.2031300000000113E-4</c:v>
                </c:pt>
                <c:pt idx="3591">
                  <c:v>-8.2875000000000028E-4</c:v>
                </c:pt>
                <c:pt idx="3592">
                  <c:v>-7.9593800000001458E-4</c:v>
                </c:pt>
                <c:pt idx="3593">
                  <c:v>-9.0406300000000247E-4</c:v>
                </c:pt>
                <c:pt idx="3594">
                  <c:v>-6.9968800000000972E-4</c:v>
                </c:pt>
                <c:pt idx="3595">
                  <c:v>-1.0037500000000003E-3</c:v>
                </c:pt>
                <c:pt idx="3596">
                  <c:v>-1.1487500000000228E-3</c:v>
                </c:pt>
                <c:pt idx="3597">
                  <c:v>-1.0509380000000021E-3</c:v>
                </c:pt>
                <c:pt idx="3598">
                  <c:v>-8.8593800000001991E-4</c:v>
                </c:pt>
                <c:pt idx="3599">
                  <c:v>-8.7125000000000266E-4</c:v>
                </c:pt>
                <c:pt idx="3600">
                  <c:v>-1.2134380000000001E-3</c:v>
                </c:pt>
                <c:pt idx="3601">
                  <c:v>-8.1687500000000043E-4</c:v>
                </c:pt>
                <c:pt idx="3602">
                  <c:v>-7.6156300000000123E-4</c:v>
                </c:pt>
                <c:pt idx="3603">
                  <c:v>-7.5656300000000133E-4</c:v>
                </c:pt>
                <c:pt idx="3604">
                  <c:v>-9.0937500000000566E-4</c:v>
                </c:pt>
                <c:pt idx="3605">
                  <c:v>-8.9937500000000748E-4</c:v>
                </c:pt>
                <c:pt idx="3606">
                  <c:v>-9.1625000000001883E-4</c:v>
                </c:pt>
                <c:pt idx="3607">
                  <c:v>-1.1656250000000041E-3</c:v>
                </c:pt>
                <c:pt idx="3608">
                  <c:v>-1.1996880000000188E-3</c:v>
                </c:pt>
                <c:pt idx="3609">
                  <c:v>-1.0618750000000003E-3</c:v>
                </c:pt>
                <c:pt idx="3610">
                  <c:v>-1.1834380000000021E-3</c:v>
                </c:pt>
                <c:pt idx="3611">
                  <c:v>-1.2100000000000001E-3</c:v>
                </c:pt>
                <c:pt idx="3612">
                  <c:v>-1.081563E-3</c:v>
                </c:pt>
                <c:pt idx="3613">
                  <c:v>-1.3506250000000061E-3</c:v>
                </c:pt>
                <c:pt idx="3614">
                  <c:v>-1.2865630000000001E-3</c:v>
                </c:pt>
                <c:pt idx="3615">
                  <c:v>-1.2009380000000021E-3</c:v>
                </c:pt>
                <c:pt idx="3616">
                  <c:v>-1.405313E-3</c:v>
                </c:pt>
                <c:pt idx="3617">
                  <c:v>-1.185625E-3</c:v>
                </c:pt>
                <c:pt idx="3618">
                  <c:v>-1.4671880000000003E-3</c:v>
                </c:pt>
                <c:pt idx="3619">
                  <c:v>-1.1193749999999997E-3</c:v>
                </c:pt>
                <c:pt idx="3620">
                  <c:v>-1.3375000000000001E-3</c:v>
                </c:pt>
                <c:pt idx="3621">
                  <c:v>-1.4453130000000021E-3</c:v>
                </c:pt>
                <c:pt idx="3622">
                  <c:v>-1.3243750000000195E-3</c:v>
                </c:pt>
                <c:pt idx="3623">
                  <c:v>-1.3109380000000041E-3</c:v>
                </c:pt>
                <c:pt idx="3624">
                  <c:v>-1.4749999999999997E-3</c:v>
                </c:pt>
                <c:pt idx="3625">
                  <c:v>-1.3593750000000003E-3</c:v>
                </c:pt>
                <c:pt idx="3626">
                  <c:v>-1.2799999999999999E-3</c:v>
                </c:pt>
                <c:pt idx="3627">
                  <c:v>-1.6450000000000191E-3</c:v>
                </c:pt>
                <c:pt idx="3628">
                  <c:v>-1.4709380000000021E-3</c:v>
                </c:pt>
                <c:pt idx="3629">
                  <c:v>-1.8353130000000183E-3</c:v>
                </c:pt>
                <c:pt idx="3630">
                  <c:v>-1.6275000000000061E-3</c:v>
                </c:pt>
                <c:pt idx="3631">
                  <c:v>-1.8784380000000237E-3</c:v>
                </c:pt>
                <c:pt idx="3632">
                  <c:v>-1.7168750000000081E-3</c:v>
                </c:pt>
                <c:pt idx="3633">
                  <c:v>-1.9121880000000356E-3</c:v>
                </c:pt>
                <c:pt idx="3634">
                  <c:v>-2.0600000000000002E-3</c:v>
                </c:pt>
                <c:pt idx="3635">
                  <c:v>-1.7675000000000021E-3</c:v>
                </c:pt>
                <c:pt idx="3636">
                  <c:v>-1.9721880000000374E-3</c:v>
                </c:pt>
                <c:pt idx="3637">
                  <c:v>-1.9415630000000161E-3</c:v>
                </c:pt>
                <c:pt idx="3638">
                  <c:v>-1.815313000000017E-3</c:v>
                </c:pt>
                <c:pt idx="3639">
                  <c:v>-1.846250000000031E-3</c:v>
                </c:pt>
                <c:pt idx="3640">
                  <c:v>-1.8156250000000021E-3</c:v>
                </c:pt>
                <c:pt idx="3641">
                  <c:v>-1.944375000000034E-3</c:v>
                </c:pt>
                <c:pt idx="3642">
                  <c:v>-2.1687500000000092E-3</c:v>
                </c:pt>
                <c:pt idx="3643">
                  <c:v>-2.4184380000000002E-3</c:v>
                </c:pt>
                <c:pt idx="3644">
                  <c:v>-2.1990629999999998E-3</c:v>
                </c:pt>
                <c:pt idx="3645">
                  <c:v>-2.0050000000000011E-3</c:v>
                </c:pt>
                <c:pt idx="3646">
                  <c:v>-2.0925000000000002E-3</c:v>
                </c:pt>
                <c:pt idx="3647">
                  <c:v>-2.1153130000000002E-3</c:v>
                </c:pt>
                <c:pt idx="3648">
                  <c:v>-2.3700000000000001E-3</c:v>
                </c:pt>
                <c:pt idx="3649">
                  <c:v>-2.3259380000000001E-3</c:v>
                </c:pt>
                <c:pt idx="3650">
                  <c:v>-2.2759380000000012E-3</c:v>
                </c:pt>
                <c:pt idx="3651">
                  <c:v>-2.2975000000000495E-3</c:v>
                </c:pt>
                <c:pt idx="3652">
                  <c:v>-2.2687500000000459E-3</c:v>
                </c:pt>
                <c:pt idx="3653">
                  <c:v>-2.5150000000000012E-3</c:v>
                </c:pt>
                <c:pt idx="3654">
                  <c:v>-2.6081250000000444E-3</c:v>
                </c:pt>
                <c:pt idx="3655">
                  <c:v>-2.5171880000000092E-3</c:v>
                </c:pt>
                <c:pt idx="3656">
                  <c:v>-2.8078130000000001E-3</c:v>
                </c:pt>
                <c:pt idx="3657">
                  <c:v>-2.7590630000000052E-3</c:v>
                </c:pt>
                <c:pt idx="3658">
                  <c:v>-2.4787500000000001E-3</c:v>
                </c:pt>
                <c:pt idx="3659">
                  <c:v>-2.9253130000000092E-3</c:v>
                </c:pt>
                <c:pt idx="3660">
                  <c:v>-2.7150000000000052E-3</c:v>
                </c:pt>
                <c:pt idx="3661">
                  <c:v>-2.7690630000000052E-3</c:v>
                </c:pt>
                <c:pt idx="3662">
                  <c:v>-2.7696880000000002E-3</c:v>
                </c:pt>
                <c:pt idx="3663">
                  <c:v>-3.1800000000000478E-3</c:v>
                </c:pt>
                <c:pt idx="3664">
                  <c:v>-2.8490629999999998E-3</c:v>
                </c:pt>
                <c:pt idx="3665">
                  <c:v>-3.2262500000000052E-3</c:v>
                </c:pt>
                <c:pt idx="3666">
                  <c:v>-3.3690629999999998E-3</c:v>
                </c:pt>
                <c:pt idx="3667">
                  <c:v>-2.8175000000000092E-3</c:v>
                </c:pt>
                <c:pt idx="3668">
                  <c:v>-3.1965629999999999E-3</c:v>
                </c:pt>
                <c:pt idx="3669">
                  <c:v>-3.5150000000000012E-3</c:v>
                </c:pt>
                <c:pt idx="3670">
                  <c:v>-3.0887500000000446E-3</c:v>
                </c:pt>
                <c:pt idx="3671">
                  <c:v>-3.2059380000000479E-3</c:v>
                </c:pt>
                <c:pt idx="3672">
                  <c:v>-3.1593750000000012E-3</c:v>
                </c:pt>
                <c:pt idx="3673">
                  <c:v>-3.4600000000000212E-3</c:v>
                </c:pt>
                <c:pt idx="3674">
                  <c:v>-3.2881250000000666E-3</c:v>
                </c:pt>
                <c:pt idx="3675">
                  <c:v>-3.5912499999999998E-3</c:v>
                </c:pt>
                <c:pt idx="3676">
                  <c:v>-3.5368750000000001E-3</c:v>
                </c:pt>
                <c:pt idx="3677">
                  <c:v>-3.4887500000000404E-3</c:v>
                </c:pt>
                <c:pt idx="3678">
                  <c:v>-3.7203130000000692E-3</c:v>
                </c:pt>
                <c:pt idx="3679">
                  <c:v>-3.4568749999999999E-3</c:v>
                </c:pt>
                <c:pt idx="3680">
                  <c:v>-3.7521880000000092E-3</c:v>
                </c:pt>
                <c:pt idx="3681">
                  <c:v>-3.7440630000000526E-3</c:v>
                </c:pt>
                <c:pt idx="3682">
                  <c:v>-3.6128129999999999E-3</c:v>
                </c:pt>
                <c:pt idx="3683">
                  <c:v>-3.4450000000000292E-3</c:v>
                </c:pt>
                <c:pt idx="3684">
                  <c:v>-3.7953130000000527E-3</c:v>
                </c:pt>
                <c:pt idx="3685">
                  <c:v>-3.9268749999999998E-3</c:v>
                </c:pt>
                <c:pt idx="3686">
                  <c:v>-3.8212500000000052E-3</c:v>
                </c:pt>
                <c:pt idx="3687">
                  <c:v>-4.2312500000001125E-3</c:v>
                </c:pt>
                <c:pt idx="3688">
                  <c:v>-3.9190630000000004E-3</c:v>
                </c:pt>
                <c:pt idx="3689">
                  <c:v>-3.9800000000000052E-3</c:v>
                </c:pt>
                <c:pt idx="3690">
                  <c:v>-3.9478130000000092E-3</c:v>
                </c:pt>
                <c:pt idx="3691">
                  <c:v>-4.1690630000000718E-3</c:v>
                </c:pt>
                <c:pt idx="3692">
                  <c:v>-4.0674999999999999E-3</c:v>
                </c:pt>
                <c:pt idx="3693">
                  <c:v>-4.1431250000000001E-3</c:v>
                </c:pt>
                <c:pt idx="3694">
                  <c:v>-4.1281249999999955E-3</c:v>
                </c:pt>
                <c:pt idx="3695">
                  <c:v>-4.4362500000001137E-3</c:v>
                </c:pt>
                <c:pt idx="3696">
                  <c:v>-4.5168750000000113E-3</c:v>
                </c:pt>
                <c:pt idx="3697">
                  <c:v>-4.4596880000000892E-3</c:v>
                </c:pt>
                <c:pt idx="3698">
                  <c:v>-4.3506250000000003E-3</c:v>
                </c:pt>
                <c:pt idx="3699">
                  <c:v>-4.4778129999999998E-3</c:v>
                </c:pt>
                <c:pt idx="3700">
                  <c:v>-4.6696880000000034E-3</c:v>
                </c:pt>
                <c:pt idx="3701">
                  <c:v>-4.3831249999999999E-3</c:v>
                </c:pt>
                <c:pt idx="3702">
                  <c:v>-4.3031249999999997E-3</c:v>
                </c:pt>
                <c:pt idx="3703">
                  <c:v>-4.4821879999999998E-3</c:v>
                </c:pt>
                <c:pt idx="3704">
                  <c:v>-4.6778130000000003E-3</c:v>
                </c:pt>
                <c:pt idx="3705">
                  <c:v>-4.6649999999999955E-3</c:v>
                </c:pt>
                <c:pt idx="3706">
                  <c:v>-4.7834380000000114E-3</c:v>
                </c:pt>
                <c:pt idx="3707">
                  <c:v>-4.9306250000001042E-3</c:v>
                </c:pt>
                <c:pt idx="3708">
                  <c:v>-4.9356250000000936E-3</c:v>
                </c:pt>
                <c:pt idx="3709">
                  <c:v>-5.0106254000000534E-3</c:v>
                </c:pt>
                <c:pt idx="3710">
                  <c:v>-4.9934378999999997E-3</c:v>
                </c:pt>
                <c:pt idx="3711">
                  <c:v>-5.0243754000000003E-3</c:v>
                </c:pt>
                <c:pt idx="3712">
                  <c:v>-4.9381250000000727E-3</c:v>
                </c:pt>
                <c:pt idx="3713">
                  <c:v>-5.1762504000000976E-3</c:v>
                </c:pt>
                <c:pt idx="3714">
                  <c:v>-5.2637504000000133E-3</c:v>
                </c:pt>
                <c:pt idx="3715">
                  <c:v>-5.3400004000000124E-3</c:v>
                </c:pt>
                <c:pt idx="3716">
                  <c:v>-5.4315629000001404E-3</c:v>
                </c:pt>
                <c:pt idx="3717">
                  <c:v>-5.4890629000001476E-3</c:v>
                </c:pt>
                <c:pt idx="3718">
                  <c:v>-5.7268754000000133E-3</c:v>
                </c:pt>
                <c:pt idx="3719">
                  <c:v>-5.4806254000001175E-3</c:v>
                </c:pt>
                <c:pt idx="3720">
                  <c:v>-5.7015629000001008E-3</c:v>
                </c:pt>
                <c:pt idx="3721">
                  <c:v>-5.5575004000000001E-3</c:v>
                </c:pt>
                <c:pt idx="3722">
                  <c:v>-5.3440629000000104E-3</c:v>
                </c:pt>
                <c:pt idx="3723">
                  <c:v>-5.5203129000000002E-3</c:v>
                </c:pt>
                <c:pt idx="3724">
                  <c:v>-5.7621879000000001E-3</c:v>
                </c:pt>
                <c:pt idx="3725">
                  <c:v>-5.6778128999999955E-3</c:v>
                </c:pt>
                <c:pt idx="3726">
                  <c:v>-5.6765629000000827E-3</c:v>
                </c:pt>
                <c:pt idx="3727">
                  <c:v>-5.9184379300000114E-3</c:v>
                </c:pt>
                <c:pt idx="3728">
                  <c:v>-5.9587504300000534E-3</c:v>
                </c:pt>
                <c:pt idx="3729">
                  <c:v>-6.2740629000001017E-3</c:v>
                </c:pt>
                <c:pt idx="3730">
                  <c:v>-6.1496878999999999E-3</c:v>
                </c:pt>
                <c:pt idx="3731">
                  <c:v>-6.2856254000001098E-3</c:v>
                </c:pt>
                <c:pt idx="3732">
                  <c:v>-6.2078128999999999E-3</c:v>
                </c:pt>
                <c:pt idx="3733">
                  <c:v>-6.2731254000000965E-3</c:v>
                </c:pt>
                <c:pt idx="3734">
                  <c:v>-6.5490629000001261E-3</c:v>
                </c:pt>
                <c:pt idx="3735">
                  <c:v>-6.3281253999999997E-3</c:v>
                </c:pt>
                <c:pt idx="3736">
                  <c:v>-6.3531253999999995E-3</c:v>
                </c:pt>
                <c:pt idx="3737">
                  <c:v>-6.3721879000000004E-3</c:v>
                </c:pt>
                <c:pt idx="3738">
                  <c:v>-6.3684379000000001E-3</c:v>
                </c:pt>
                <c:pt idx="3739">
                  <c:v>-6.4040629000000964E-3</c:v>
                </c:pt>
                <c:pt idx="3740">
                  <c:v>-6.4837504000001172E-3</c:v>
                </c:pt>
                <c:pt idx="3741">
                  <c:v>-6.3721879000000004E-3</c:v>
                </c:pt>
                <c:pt idx="3742">
                  <c:v>-6.6356254000000938E-3</c:v>
                </c:pt>
                <c:pt idx="3743">
                  <c:v>-6.7696880000000965E-3</c:v>
                </c:pt>
                <c:pt idx="3744">
                  <c:v>-6.7368755000000134E-3</c:v>
                </c:pt>
                <c:pt idx="3745">
                  <c:v>-6.6925004999999985E-3</c:v>
                </c:pt>
                <c:pt idx="3746">
                  <c:v>-6.4259379000000004E-3</c:v>
                </c:pt>
                <c:pt idx="3747">
                  <c:v>-6.8037505000000014E-3</c:v>
                </c:pt>
                <c:pt idx="3748">
                  <c:v>-7.0937500000000124E-3</c:v>
                </c:pt>
                <c:pt idx="3749">
                  <c:v>-6.8871879999999998E-3</c:v>
                </c:pt>
                <c:pt idx="3750">
                  <c:v>-6.7046880000000133E-3</c:v>
                </c:pt>
                <c:pt idx="3751">
                  <c:v>-6.7437505000000134E-3</c:v>
                </c:pt>
                <c:pt idx="3752">
                  <c:v>-6.882188E-3</c:v>
                </c:pt>
                <c:pt idx="3753">
                  <c:v>-6.940313000000105E-3</c:v>
                </c:pt>
                <c:pt idx="3754">
                  <c:v>-7.2106250000000928E-3</c:v>
                </c:pt>
                <c:pt idx="3755">
                  <c:v>-7.0478130000000104E-3</c:v>
                </c:pt>
                <c:pt idx="3756">
                  <c:v>-7.2853130000000927E-3</c:v>
                </c:pt>
              </c:numCache>
            </c:numRef>
          </c:yVal>
          <c:smooth val="1"/>
          <c:extLst>
            <c:ext xmlns:c16="http://schemas.microsoft.com/office/drawing/2014/chart" uri="{C3380CC4-5D6E-409C-BE32-E72D297353CC}">
              <c16:uniqueId val="{00000000-919D-421F-B0C7-3C1DB1CB07BF}"/>
            </c:ext>
          </c:extLst>
        </c:ser>
        <c:ser>
          <c:idx val="1"/>
          <c:order val="1"/>
          <c:tx>
            <c:v>0.4 MV/m</c:v>
          </c:tx>
          <c:spPr>
            <a:ln w="38100">
              <a:solidFill>
                <a:srgbClr val="00CC00"/>
              </a:solidFill>
            </a:ln>
          </c:spPr>
          <c:marker>
            <c:symbol val="none"/>
          </c:marker>
          <c:xVal>
            <c:numRef>
              <c:f>'adjusted to 0'!$G$2:$G$3758</c:f>
              <c:numCache>
                <c:formatCode>General</c:formatCode>
                <c:ptCount val="3757"/>
                <c:pt idx="0">
                  <c:v>-5.4960010000000104</c:v>
                </c:pt>
                <c:pt idx="1">
                  <c:v>-5.488000999999997</c:v>
                </c:pt>
                <c:pt idx="2">
                  <c:v>-5.4800010000000174</c:v>
                </c:pt>
                <c:pt idx="3">
                  <c:v>-5.4720010000000094</c:v>
                </c:pt>
                <c:pt idx="4">
                  <c:v>-5.4640009999999855</c:v>
                </c:pt>
                <c:pt idx="5">
                  <c:v>-5.4560010000000174</c:v>
                </c:pt>
                <c:pt idx="6">
                  <c:v>-5.4480010000000094</c:v>
                </c:pt>
                <c:pt idx="7">
                  <c:v>-5.4400010000000334</c:v>
                </c:pt>
                <c:pt idx="8">
                  <c:v>-5.4320010000000138</c:v>
                </c:pt>
                <c:pt idx="9">
                  <c:v>-5.4240010000000041</c:v>
                </c:pt>
                <c:pt idx="10">
                  <c:v>-5.4160010000000334</c:v>
                </c:pt>
                <c:pt idx="11">
                  <c:v>-5.4080010000000129</c:v>
                </c:pt>
                <c:pt idx="12">
                  <c:v>-5.4000010000000032</c:v>
                </c:pt>
                <c:pt idx="13">
                  <c:v>-5.3920010000000218</c:v>
                </c:pt>
                <c:pt idx="14">
                  <c:v>-5.3840010000000085</c:v>
                </c:pt>
                <c:pt idx="15">
                  <c:v>-5.3760010000000023</c:v>
                </c:pt>
                <c:pt idx="16">
                  <c:v>-5.3680010000000209</c:v>
                </c:pt>
                <c:pt idx="17">
                  <c:v>-5.3600010000000085</c:v>
                </c:pt>
                <c:pt idx="18">
                  <c:v>-5.3520010000000005</c:v>
                </c:pt>
                <c:pt idx="19">
                  <c:v>-5.34400100000002</c:v>
                </c:pt>
                <c:pt idx="20">
                  <c:v>-5.3360010000000102</c:v>
                </c:pt>
                <c:pt idx="21">
                  <c:v>-5.3280009999999765</c:v>
                </c:pt>
                <c:pt idx="22">
                  <c:v>-5.3200010000000155</c:v>
                </c:pt>
                <c:pt idx="23">
                  <c:v>-5.3120010000000075</c:v>
                </c:pt>
                <c:pt idx="24">
                  <c:v>-5.3040009999999755</c:v>
                </c:pt>
                <c:pt idx="25">
                  <c:v>-5.2960010000000182</c:v>
                </c:pt>
                <c:pt idx="26">
                  <c:v>-5.2880010000000084</c:v>
                </c:pt>
                <c:pt idx="27">
                  <c:v>-5.2800009999999986</c:v>
                </c:pt>
                <c:pt idx="28">
                  <c:v>-5.2720010000000173</c:v>
                </c:pt>
                <c:pt idx="29">
                  <c:v>-5.2640010000000075</c:v>
                </c:pt>
                <c:pt idx="30">
                  <c:v>-5.2560009999999977</c:v>
                </c:pt>
                <c:pt idx="31">
                  <c:v>-5.2480010000000163</c:v>
                </c:pt>
                <c:pt idx="32">
                  <c:v>-5.2400010000000083</c:v>
                </c:pt>
                <c:pt idx="33">
                  <c:v>-5.2320009999999968</c:v>
                </c:pt>
                <c:pt idx="34">
                  <c:v>-5.2240010000000145</c:v>
                </c:pt>
                <c:pt idx="35">
                  <c:v>-5.2160010000000074</c:v>
                </c:pt>
                <c:pt idx="36">
                  <c:v>-5.2080009999999959</c:v>
                </c:pt>
                <c:pt idx="37">
                  <c:v>-5.2000010000000154</c:v>
                </c:pt>
                <c:pt idx="38">
                  <c:v>-5.1920010000000048</c:v>
                </c:pt>
                <c:pt idx="39">
                  <c:v>-5.1840009999999745</c:v>
                </c:pt>
                <c:pt idx="40">
                  <c:v>-5.1760010000000136</c:v>
                </c:pt>
                <c:pt idx="41">
                  <c:v>-5.1680009999999745</c:v>
                </c:pt>
                <c:pt idx="42">
                  <c:v>-5.1600010000000225</c:v>
                </c:pt>
                <c:pt idx="43">
                  <c:v>-5.1520010000000065</c:v>
                </c:pt>
                <c:pt idx="44">
                  <c:v>-5.1440009999999745</c:v>
                </c:pt>
                <c:pt idx="45">
                  <c:v>-5.1360010000000234</c:v>
                </c:pt>
                <c:pt idx="46">
                  <c:v>-5.1280010000000065</c:v>
                </c:pt>
                <c:pt idx="47">
                  <c:v>-5.1200009999999745</c:v>
                </c:pt>
                <c:pt idx="48">
                  <c:v>-5.1120010000000207</c:v>
                </c:pt>
                <c:pt idx="49">
                  <c:v>-5.1040010000000056</c:v>
                </c:pt>
                <c:pt idx="50">
                  <c:v>-5.0960010000000011</c:v>
                </c:pt>
                <c:pt idx="51">
                  <c:v>-5.0880010000000198</c:v>
                </c:pt>
                <c:pt idx="52">
                  <c:v>-5.08000100000001</c:v>
                </c:pt>
                <c:pt idx="53">
                  <c:v>-5.0720010000000002</c:v>
                </c:pt>
                <c:pt idx="54">
                  <c:v>-5.0640010000000055</c:v>
                </c:pt>
                <c:pt idx="55">
                  <c:v>-5.0560010000000091</c:v>
                </c:pt>
                <c:pt idx="56">
                  <c:v>-5.0480009999999975</c:v>
                </c:pt>
                <c:pt idx="57">
                  <c:v>-5.0400010000000179</c:v>
                </c:pt>
                <c:pt idx="58">
                  <c:v>-5.0320010000000082</c:v>
                </c:pt>
                <c:pt idx="59">
                  <c:v>-5.0240009999999655</c:v>
                </c:pt>
                <c:pt idx="60">
                  <c:v>-5.016001000000017</c:v>
                </c:pt>
                <c:pt idx="61">
                  <c:v>-5.0080010000000073</c:v>
                </c:pt>
                <c:pt idx="62">
                  <c:v>-5.0000009999999975</c:v>
                </c:pt>
                <c:pt idx="63">
                  <c:v>-4.9920010000000161</c:v>
                </c:pt>
                <c:pt idx="64">
                  <c:v>-4.9840010000000063</c:v>
                </c:pt>
                <c:pt idx="65">
                  <c:v>-4.9760009999999983</c:v>
                </c:pt>
                <c:pt idx="66">
                  <c:v>-4.9680010000000152</c:v>
                </c:pt>
                <c:pt idx="67">
                  <c:v>-4.9600010000000054</c:v>
                </c:pt>
                <c:pt idx="68">
                  <c:v>-4.9520009999999957</c:v>
                </c:pt>
                <c:pt idx="69">
                  <c:v>-4.9440010000000143</c:v>
                </c:pt>
                <c:pt idx="70">
                  <c:v>-4.9360010000000134</c:v>
                </c:pt>
                <c:pt idx="71">
                  <c:v>-4.9280009999999947</c:v>
                </c:pt>
                <c:pt idx="72">
                  <c:v>-4.9200010000000125</c:v>
                </c:pt>
                <c:pt idx="73">
                  <c:v>-4.9120010000000036</c:v>
                </c:pt>
                <c:pt idx="74">
                  <c:v>-4.9040009999999885</c:v>
                </c:pt>
                <c:pt idx="75">
                  <c:v>-4.8960010000000125</c:v>
                </c:pt>
                <c:pt idx="76">
                  <c:v>-4.8880010000000027</c:v>
                </c:pt>
                <c:pt idx="77">
                  <c:v>-4.8800010000000213</c:v>
                </c:pt>
                <c:pt idx="78">
                  <c:v>-4.8720010000000116</c:v>
                </c:pt>
                <c:pt idx="79">
                  <c:v>-4.8640009999999645</c:v>
                </c:pt>
                <c:pt idx="80">
                  <c:v>-4.8560010000000204</c:v>
                </c:pt>
                <c:pt idx="81">
                  <c:v>-4.8480010000000107</c:v>
                </c:pt>
                <c:pt idx="82">
                  <c:v>-4.8400010000000009</c:v>
                </c:pt>
                <c:pt idx="83">
                  <c:v>-4.8320010000000195</c:v>
                </c:pt>
                <c:pt idx="84">
                  <c:v>-4.8240009999999645</c:v>
                </c:pt>
                <c:pt idx="85">
                  <c:v>-4.816001</c:v>
                </c:pt>
                <c:pt idx="86">
                  <c:v>-4.8080010000000186</c:v>
                </c:pt>
                <c:pt idx="87">
                  <c:v>-4.8000010000000088</c:v>
                </c:pt>
                <c:pt idx="88">
                  <c:v>-4.7920009999999955</c:v>
                </c:pt>
                <c:pt idx="89">
                  <c:v>-4.7840010000000177</c:v>
                </c:pt>
                <c:pt idx="90">
                  <c:v>-4.7760010000000124</c:v>
                </c:pt>
                <c:pt idx="91">
                  <c:v>-4.7680009999999955</c:v>
                </c:pt>
                <c:pt idx="92">
                  <c:v>-4.7600010000000168</c:v>
                </c:pt>
                <c:pt idx="93">
                  <c:v>-4.752001000000007</c:v>
                </c:pt>
                <c:pt idx="94">
                  <c:v>-4.7440009999999955</c:v>
                </c:pt>
                <c:pt idx="95">
                  <c:v>-4.7360010000000194</c:v>
                </c:pt>
                <c:pt idx="96">
                  <c:v>-4.7280010000000061</c:v>
                </c:pt>
                <c:pt idx="97">
                  <c:v>-4.7200009999999955</c:v>
                </c:pt>
                <c:pt idx="98">
                  <c:v>-4.712001000000015</c:v>
                </c:pt>
                <c:pt idx="99">
                  <c:v>-4.7040010000000052</c:v>
                </c:pt>
                <c:pt idx="100">
                  <c:v>-4.6960009999999945</c:v>
                </c:pt>
                <c:pt idx="101">
                  <c:v>-4.6880010000000141</c:v>
                </c:pt>
                <c:pt idx="102">
                  <c:v>-4.6800010000000043</c:v>
                </c:pt>
                <c:pt idx="103">
                  <c:v>-4.6720009999999945</c:v>
                </c:pt>
                <c:pt idx="104">
                  <c:v>-4.6640009999999341</c:v>
                </c:pt>
                <c:pt idx="105">
                  <c:v>-4.6560010000000025</c:v>
                </c:pt>
                <c:pt idx="106">
                  <c:v>-4.6480009999999865</c:v>
                </c:pt>
                <c:pt idx="107">
                  <c:v>-4.6400010000000105</c:v>
                </c:pt>
                <c:pt idx="108">
                  <c:v>-4.6320010000000025</c:v>
                </c:pt>
                <c:pt idx="109">
                  <c:v>-4.6240009999999137</c:v>
                </c:pt>
                <c:pt idx="110">
                  <c:v>-4.6160010000000105</c:v>
                </c:pt>
                <c:pt idx="111">
                  <c:v>-4.6080010000000016</c:v>
                </c:pt>
                <c:pt idx="112">
                  <c:v>-4.6000010000000202</c:v>
                </c:pt>
                <c:pt idx="113">
                  <c:v>-4.5920010000000095</c:v>
                </c:pt>
                <c:pt idx="114">
                  <c:v>-4.5840010000000007</c:v>
                </c:pt>
                <c:pt idx="115">
                  <c:v>-4.5760010000000193</c:v>
                </c:pt>
                <c:pt idx="116">
                  <c:v>-4.5680010000000095</c:v>
                </c:pt>
                <c:pt idx="117">
                  <c:v>-4.5600009999999855</c:v>
                </c:pt>
                <c:pt idx="118">
                  <c:v>-4.5520010000000175</c:v>
                </c:pt>
                <c:pt idx="119">
                  <c:v>-4.5440010000000086</c:v>
                </c:pt>
                <c:pt idx="120">
                  <c:v>-4.5360009999999988</c:v>
                </c:pt>
                <c:pt idx="121">
                  <c:v>-4.5280010000000175</c:v>
                </c:pt>
                <c:pt idx="122">
                  <c:v>-4.5200010000000077</c:v>
                </c:pt>
                <c:pt idx="123">
                  <c:v>-4.5120009999999855</c:v>
                </c:pt>
                <c:pt idx="124">
                  <c:v>-4.5040010000000166</c:v>
                </c:pt>
                <c:pt idx="125">
                  <c:v>-4.4960010000000104</c:v>
                </c:pt>
                <c:pt idx="126">
                  <c:v>-4.488000999999997</c:v>
                </c:pt>
                <c:pt idx="127">
                  <c:v>-4.4800010000000174</c:v>
                </c:pt>
                <c:pt idx="128">
                  <c:v>-4.4720010000000094</c:v>
                </c:pt>
                <c:pt idx="129">
                  <c:v>-4.4640009999999855</c:v>
                </c:pt>
                <c:pt idx="130">
                  <c:v>-4.4560010000000174</c:v>
                </c:pt>
                <c:pt idx="131">
                  <c:v>-4.4480010000000094</c:v>
                </c:pt>
                <c:pt idx="132">
                  <c:v>-4.4400009999999952</c:v>
                </c:pt>
                <c:pt idx="133">
                  <c:v>-4.4320010000000138</c:v>
                </c:pt>
                <c:pt idx="134">
                  <c:v>-4.4240010000000041</c:v>
                </c:pt>
                <c:pt idx="135">
                  <c:v>-4.4160009999999943</c:v>
                </c:pt>
                <c:pt idx="136">
                  <c:v>-4.4080010000000129</c:v>
                </c:pt>
                <c:pt idx="137">
                  <c:v>-4.4000010000000032</c:v>
                </c:pt>
                <c:pt idx="138">
                  <c:v>-4.3920009999999845</c:v>
                </c:pt>
                <c:pt idx="139">
                  <c:v>-4.3840010000000085</c:v>
                </c:pt>
                <c:pt idx="140">
                  <c:v>-4.3760010000000023</c:v>
                </c:pt>
                <c:pt idx="141">
                  <c:v>-4.3680009999999845</c:v>
                </c:pt>
                <c:pt idx="142">
                  <c:v>-4.3600010000000085</c:v>
                </c:pt>
                <c:pt idx="143">
                  <c:v>-4.3520010000000005</c:v>
                </c:pt>
                <c:pt idx="144">
                  <c:v>-4.3440009999999845</c:v>
                </c:pt>
                <c:pt idx="145">
                  <c:v>-4.3360010000000102</c:v>
                </c:pt>
                <c:pt idx="146">
                  <c:v>-4.3280009999999765</c:v>
                </c:pt>
                <c:pt idx="147">
                  <c:v>-4.3200010000000155</c:v>
                </c:pt>
                <c:pt idx="148">
                  <c:v>-4.3120010000000075</c:v>
                </c:pt>
                <c:pt idx="149">
                  <c:v>-4.3040009999999755</c:v>
                </c:pt>
                <c:pt idx="150">
                  <c:v>-4.2960010000000182</c:v>
                </c:pt>
                <c:pt idx="151">
                  <c:v>-4.2880010000000084</c:v>
                </c:pt>
                <c:pt idx="152">
                  <c:v>-4.2800009999999986</c:v>
                </c:pt>
                <c:pt idx="153">
                  <c:v>-4.2720010000000173</c:v>
                </c:pt>
                <c:pt idx="154">
                  <c:v>-4.2640010000000075</c:v>
                </c:pt>
                <c:pt idx="155">
                  <c:v>-4.2560009999999977</c:v>
                </c:pt>
                <c:pt idx="156">
                  <c:v>-4.2480010000000163</c:v>
                </c:pt>
                <c:pt idx="157">
                  <c:v>-4.2400010000000083</c:v>
                </c:pt>
                <c:pt idx="158">
                  <c:v>-4.2320009999999968</c:v>
                </c:pt>
                <c:pt idx="159">
                  <c:v>-4.2240010000000145</c:v>
                </c:pt>
                <c:pt idx="160">
                  <c:v>-4.2160010000000074</c:v>
                </c:pt>
                <c:pt idx="161">
                  <c:v>-4.2080009999999959</c:v>
                </c:pt>
                <c:pt idx="162">
                  <c:v>-4.2000010000000154</c:v>
                </c:pt>
                <c:pt idx="163">
                  <c:v>-4.1920010000000048</c:v>
                </c:pt>
                <c:pt idx="164">
                  <c:v>-4.1840009999999745</c:v>
                </c:pt>
                <c:pt idx="165">
                  <c:v>-4.1760010000000136</c:v>
                </c:pt>
                <c:pt idx="166">
                  <c:v>-4.1680009999999745</c:v>
                </c:pt>
                <c:pt idx="167">
                  <c:v>-4.1600009999999745</c:v>
                </c:pt>
                <c:pt idx="168">
                  <c:v>-4.1520010000000065</c:v>
                </c:pt>
                <c:pt idx="169">
                  <c:v>-4.1440009999999745</c:v>
                </c:pt>
                <c:pt idx="170">
                  <c:v>-4.1360009999999905</c:v>
                </c:pt>
                <c:pt idx="171">
                  <c:v>-4.1280010000000065</c:v>
                </c:pt>
                <c:pt idx="172">
                  <c:v>-4.1200009999999745</c:v>
                </c:pt>
                <c:pt idx="173">
                  <c:v>-4.1120009999999745</c:v>
                </c:pt>
                <c:pt idx="174">
                  <c:v>-4.1040010000000056</c:v>
                </c:pt>
                <c:pt idx="175">
                  <c:v>-4.0960010000000011</c:v>
                </c:pt>
                <c:pt idx="176">
                  <c:v>-4.0880009999999896</c:v>
                </c:pt>
                <c:pt idx="177">
                  <c:v>-4.08000100000001</c:v>
                </c:pt>
                <c:pt idx="178">
                  <c:v>-4.0720010000000002</c:v>
                </c:pt>
                <c:pt idx="179">
                  <c:v>-4.0640009999999656</c:v>
                </c:pt>
                <c:pt idx="180">
                  <c:v>-4.0560010000000091</c:v>
                </c:pt>
                <c:pt idx="181">
                  <c:v>-4.0480009999999975</c:v>
                </c:pt>
                <c:pt idx="182">
                  <c:v>-4.0400009999999895</c:v>
                </c:pt>
                <c:pt idx="183">
                  <c:v>-4.0320010000000082</c:v>
                </c:pt>
                <c:pt idx="184">
                  <c:v>-4.0240009999999655</c:v>
                </c:pt>
                <c:pt idx="185">
                  <c:v>-4.016001000000017</c:v>
                </c:pt>
                <c:pt idx="186">
                  <c:v>-4.0080010000000073</c:v>
                </c:pt>
                <c:pt idx="187">
                  <c:v>-4.0000009999999975</c:v>
                </c:pt>
                <c:pt idx="188">
                  <c:v>-3.9920010000000161</c:v>
                </c:pt>
                <c:pt idx="189">
                  <c:v>-3.9840010000000072</c:v>
                </c:pt>
                <c:pt idx="190">
                  <c:v>-3.9760009999999579</c:v>
                </c:pt>
                <c:pt idx="191">
                  <c:v>-3.9680010000000152</c:v>
                </c:pt>
                <c:pt idx="192">
                  <c:v>-3.9600010000000054</c:v>
                </c:pt>
                <c:pt idx="193">
                  <c:v>-3.9520009999999552</c:v>
                </c:pt>
                <c:pt idx="194">
                  <c:v>-3.9440010000000152</c:v>
                </c:pt>
                <c:pt idx="195">
                  <c:v>-3.9360010000000027</c:v>
                </c:pt>
                <c:pt idx="196">
                  <c:v>-3.9280009999999947</c:v>
                </c:pt>
                <c:pt idx="197">
                  <c:v>-3.9200010000000152</c:v>
                </c:pt>
                <c:pt idx="198">
                  <c:v>-3.9120010000000027</c:v>
                </c:pt>
                <c:pt idx="199">
                  <c:v>-3.9040009999999938</c:v>
                </c:pt>
                <c:pt idx="200">
                  <c:v>-3.8960010000000125</c:v>
                </c:pt>
                <c:pt idx="201">
                  <c:v>-3.8880010000000031</c:v>
                </c:pt>
                <c:pt idx="202">
                  <c:v>-3.8800009999999929</c:v>
                </c:pt>
                <c:pt idx="203">
                  <c:v>-3.8720010000000107</c:v>
                </c:pt>
                <c:pt idx="204">
                  <c:v>-3.8640010000000018</c:v>
                </c:pt>
                <c:pt idx="205">
                  <c:v>-3.8560009999999516</c:v>
                </c:pt>
                <c:pt idx="206">
                  <c:v>-3.8480010000000111</c:v>
                </c:pt>
                <c:pt idx="207">
                  <c:v>-3.8400010000000009</c:v>
                </c:pt>
                <c:pt idx="208">
                  <c:v>-3.8320009999999471</c:v>
                </c:pt>
                <c:pt idx="209">
                  <c:v>-3.8240010000000098</c:v>
                </c:pt>
                <c:pt idx="210">
                  <c:v>-3.8160009999999569</c:v>
                </c:pt>
                <c:pt idx="211">
                  <c:v>-3.8080009999999787</c:v>
                </c:pt>
                <c:pt idx="212">
                  <c:v>-3.8000010000000088</c:v>
                </c:pt>
                <c:pt idx="213">
                  <c:v>-3.7920009999999977</c:v>
                </c:pt>
                <c:pt idx="214">
                  <c:v>-3.7840009999999893</c:v>
                </c:pt>
                <c:pt idx="215">
                  <c:v>-3.7760010000000079</c:v>
                </c:pt>
                <c:pt idx="216">
                  <c:v>-3.7680009999999982</c:v>
                </c:pt>
                <c:pt idx="217">
                  <c:v>-3.7600009999999884</c:v>
                </c:pt>
                <c:pt idx="218">
                  <c:v>-3.752001000000007</c:v>
                </c:pt>
                <c:pt idx="219">
                  <c:v>-3.7440009999999972</c:v>
                </c:pt>
                <c:pt idx="220">
                  <c:v>-3.7360010000000159</c:v>
                </c:pt>
                <c:pt idx="221">
                  <c:v>-3.7280010000000092</c:v>
                </c:pt>
                <c:pt idx="222">
                  <c:v>-3.7200009999999972</c:v>
                </c:pt>
                <c:pt idx="223">
                  <c:v>-3.712001000000015</c:v>
                </c:pt>
                <c:pt idx="224">
                  <c:v>-3.7040010000000052</c:v>
                </c:pt>
                <c:pt idx="225">
                  <c:v>-3.6960009999999937</c:v>
                </c:pt>
                <c:pt idx="226">
                  <c:v>-3.6880010000000212</c:v>
                </c:pt>
                <c:pt idx="227">
                  <c:v>-3.6800010000000052</c:v>
                </c:pt>
                <c:pt idx="228">
                  <c:v>-3.6720009999999927</c:v>
                </c:pt>
                <c:pt idx="229">
                  <c:v>-3.6640010000000212</c:v>
                </c:pt>
                <c:pt idx="230">
                  <c:v>-3.6560010000000034</c:v>
                </c:pt>
                <c:pt idx="231">
                  <c:v>-3.6480009999999936</c:v>
                </c:pt>
                <c:pt idx="232">
                  <c:v>-3.6400010000000202</c:v>
                </c:pt>
                <c:pt idx="233">
                  <c:v>-3.6320010000000025</c:v>
                </c:pt>
                <c:pt idx="234">
                  <c:v>-3.6240009999999931</c:v>
                </c:pt>
                <c:pt idx="235">
                  <c:v>-3.6160010000000113</c:v>
                </c:pt>
                <c:pt idx="236">
                  <c:v>-3.6080010000000016</c:v>
                </c:pt>
                <c:pt idx="237">
                  <c:v>-3.6000009999999918</c:v>
                </c:pt>
                <c:pt idx="238">
                  <c:v>-3.5920010000000104</c:v>
                </c:pt>
                <c:pt idx="239">
                  <c:v>-3.5840010000000011</c:v>
                </c:pt>
                <c:pt idx="240">
                  <c:v>-3.5760009999999767</c:v>
                </c:pt>
                <c:pt idx="241">
                  <c:v>-3.5680010000000095</c:v>
                </c:pt>
                <c:pt idx="242">
                  <c:v>-3.5600009999999997</c:v>
                </c:pt>
                <c:pt idx="243">
                  <c:v>-3.5520009999999727</c:v>
                </c:pt>
                <c:pt idx="244">
                  <c:v>-3.5440010000000086</c:v>
                </c:pt>
                <c:pt idx="245">
                  <c:v>-3.5360009999999673</c:v>
                </c:pt>
                <c:pt idx="246">
                  <c:v>-3.5280009999999877</c:v>
                </c:pt>
                <c:pt idx="247">
                  <c:v>-3.5200010000000082</c:v>
                </c:pt>
                <c:pt idx="248">
                  <c:v>-3.5120009999999646</c:v>
                </c:pt>
                <c:pt idx="249">
                  <c:v>-3.5040009999999877</c:v>
                </c:pt>
                <c:pt idx="250">
                  <c:v>-3.4960010000000068</c:v>
                </c:pt>
                <c:pt idx="251">
                  <c:v>-3.488000999999997</c:v>
                </c:pt>
                <c:pt idx="252">
                  <c:v>-3.4800009999999868</c:v>
                </c:pt>
                <c:pt idx="253">
                  <c:v>-3.4720010000000037</c:v>
                </c:pt>
                <c:pt idx="254">
                  <c:v>-3.4640009999999961</c:v>
                </c:pt>
                <c:pt idx="255">
                  <c:v>-3.4560010000000148</c:v>
                </c:pt>
                <c:pt idx="256">
                  <c:v>-3.448001000000005</c:v>
                </c:pt>
                <c:pt idx="257">
                  <c:v>-3.4400009999999948</c:v>
                </c:pt>
                <c:pt idx="258">
                  <c:v>-3.4320010000000138</c:v>
                </c:pt>
                <c:pt idx="259">
                  <c:v>-3.4240010000000041</c:v>
                </c:pt>
                <c:pt idx="260">
                  <c:v>-3.4160009999999539</c:v>
                </c:pt>
                <c:pt idx="261">
                  <c:v>-3.4080010000000152</c:v>
                </c:pt>
                <c:pt idx="262">
                  <c:v>-3.4000010000000032</c:v>
                </c:pt>
                <c:pt idx="263">
                  <c:v>-3.392000999999953</c:v>
                </c:pt>
                <c:pt idx="264">
                  <c:v>-3.3840010000000142</c:v>
                </c:pt>
                <c:pt idx="265">
                  <c:v>-3.3760010000000023</c:v>
                </c:pt>
                <c:pt idx="266">
                  <c:v>-3.3680009999999925</c:v>
                </c:pt>
                <c:pt idx="267">
                  <c:v>-3.3600010000000111</c:v>
                </c:pt>
                <c:pt idx="268">
                  <c:v>-3.35200099999996</c:v>
                </c:pt>
                <c:pt idx="269">
                  <c:v>-3.3440009999999907</c:v>
                </c:pt>
                <c:pt idx="270">
                  <c:v>-3.3360010000000067</c:v>
                </c:pt>
                <c:pt idx="271">
                  <c:v>-3.3280010000000004</c:v>
                </c:pt>
                <c:pt idx="272">
                  <c:v>-3.3200009999999907</c:v>
                </c:pt>
                <c:pt idx="273">
                  <c:v>-3.312000999999972</c:v>
                </c:pt>
                <c:pt idx="274">
                  <c:v>-3.3040009999999977</c:v>
                </c:pt>
                <c:pt idx="275">
                  <c:v>-3.2960009999999778</c:v>
                </c:pt>
                <c:pt idx="276">
                  <c:v>-3.2880010000000399</c:v>
                </c:pt>
                <c:pt idx="277">
                  <c:v>-3.2800009999999986</c:v>
                </c:pt>
                <c:pt idx="278">
                  <c:v>-3.2720009999999777</c:v>
                </c:pt>
                <c:pt idx="279">
                  <c:v>-3.2640010000000212</c:v>
                </c:pt>
                <c:pt idx="280">
                  <c:v>-3.2560009999999977</c:v>
                </c:pt>
                <c:pt idx="281">
                  <c:v>-3.2480009999999879</c:v>
                </c:pt>
                <c:pt idx="282">
                  <c:v>-3.2400010000000092</c:v>
                </c:pt>
                <c:pt idx="283">
                  <c:v>-3.2320009999999968</c:v>
                </c:pt>
                <c:pt idx="284">
                  <c:v>-3.224000999999987</c:v>
                </c:pt>
                <c:pt idx="285">
                  <c:v>-3.2160010000000057</c:v>
                </c:pt>
                <c:pt idx="286">
                  <c:v>-3.2080009999999959</c:v>
                </c:pt>
                <c:pt idx="287">
                  <c:v>-3.2000009999999861</c:v>
                </c:pt>
                <c:pt idx="288">
                  <c:v>-3.1920010000000048</c:v>
                </c:pt>
                <c:pt idx="289">
                  <c:v>-3.184000999999995</c:v>
                </c:pt>
                <c:pt idx="290">
                  <c:v>-3.1760010000000136</c:v>
                </c:pt>
                <c:pt idx="291">
                  <c:v>-3.1680010000000052</c:v>
                </c:pt>
                <c:pt idx="292">
                  <c:v>-3.1600009999999941</c:v>
                </c:pt>
                <c:pt idx="293">
                  <c:v>-3.1520010000000132</c:v>
                </c:pt>
                <c:pt idx="294">
                  <c:v>-3.1440010000000052</c:v>
                </c:pt>
                <c:pt idx="295">
                  <c:v>-3.1360009999999927</c:v>
                </c:pt>
                <c:pt idx="296">
                  <c:v>-3.1280010000000202</c:v>
                </c:pt>
                <c:pt idx="297">
                  <c:v>-3.1200010000000042</c:v>
                </c:pt>
                <c:pt idx="298">
                  <c:v>-3.1120009999999767</c:v>
                </c:pt>
                <c:pt idx="299">
                  <c:v>-3.1040010000000202</c:v>
                </c:pt>
                <c:pt idx="300">
                  <c:v>-3.0960010000000007</c:v>
                </c:pt>
                <c:pt idx="301">
                  <c:v>-3.0880009999999913</c:v>
                </c:pt>
                <c:pt idx="302">
                  <c:v>-3.0800010000000202</c:v>
                </c:pt>
                <c:pt idx="303">
                  <c:v>-3.0720009999999967</c:v>
                </c:pt>
                <c:pt idx="304">
                  <c:v>-3.0640009999999904</c:v>
                </c:pt>
                <c:pt idx="305">
                  <c:v>-3.0560010000000077</c:v>
                </c:pt>
                <c:pt idx="306">
                  <c:v>-3.0480009999999993</c:v>
                </c:pt>
                <c:pt idx="307">
                  <c:v>-3.0400009999999877</c:v>
                </c:pt>
                <c:pt idx="308">
                  <c:v>-3.0320010000000077</c:v>
                </c:pt>
                <c:pt idx="309">
                  <c:v>-3.0240009999999984</c:v>
                </c:pt>
                <c:pt idx="310">
                  <c:v>-3.0160009999999549</c:v>
                </c:pt>
                <c:pt idx="311">
                  <c:v>-3.0080010000000081</c:v>
                </c:pt>
                <c:pt idx="312">
                  <c:v>-3.0000009999999975</c:v>
                </c:pt>
                <c:pt idx="313">
                  <c:v>-2.9920009999999531</c:v>
                </c:pt>
                <c:pt idx="314">
                  <c:v>-2.9840010000000072</c:v>
                </c:pt>
                <c:pt idx="315">
                  <c:v>-2.9760009999999579</c:v>
                </c:pt>
                <c:pt idx="316">
                  <c:v>-2.9680009999999868</c:v>
                </c:pt>
                <c:pt idx="317">
                  <c:v>-2.9600010000000054</c:v>
                </c:pt>
                <c:pt idx="318">
                  <c:v>-2.9520009999999552</c:v>
                </c:pt>
                <c:pt idx="319">
                  <c:v>-2.9440009999999837</c:v>
                </c:pt>
                <c:pt idx="320">
                  <c:v>-2.9360010000000027</c:v>
                </c:pt>
                <c:pt idx="321">
                  <c:v>-2.9280009999999947</c:v>
                </c:pt>
                <c:pt idx="322">
                  <c:v>-2.9200009999999827</c:v>
                </c:pt>
                <c:pt idx="323">
                  <c:v>-2.9120010000000027</c:v>
                </c:pt>
                <c:pt idx="324">
                  <c:v>-2.9040009999999938</c:v>
                </c:pt>
                <c:pt idx="325">
                  <c:v>-2.8960010000000125</c:v>
                </c:pt>
                <c:pt idx="326">
                  <c:v>-2.8880010000000031</c:v>
                </c:pt>
                <c:pt idx="327">
                  <c:v>-2.8800009999999929</c:v>
                </c:pt>
                <c:pt idx="328">
                  <c:v>-2.8720010000000107</c:v>
                </c:pt>
                <c:pt idx="329">
                  <c:v>-2.8640010000000018</c:v>
                </c:pt>
                <c:pt idx="330">
                  <c:v>-2.8560009999999516</c:v>
                </c:pt>
                <c:pt idx="331">
                  <c:v>-2.8480010000000111</c:v>
                </c:pt>
                <c:pt idx="332">
                  <c:v>-2.8400010000000009</c:v>
                </c:pt>
                <c:pt idx="333">
                  <c:v>-2.8320009999999471</c:v>
                </c:pt>
                <c:pt idx="334">
                  <c:v>-2.8240010000000098</c:v>
                </c:pt>
                <c:pt idx="335">
                  <c:v>-2.8160009999999569</c:v>
                </c:pt>
                <c:pt idx="336">
                  <c:v>-2.8080009999999787</c:v>
                </c:pt>
                <c:pt idx="337">
                  <c:v>-2.8000010000000088</c:v>
                </c:pt>
                <c:pt idx="338">
                  <c:v>-2.7920009999999977</c:v>
                </c:pt>
                <c:pt idx="339">
                  <c:v>-2.7840009999999893</c:v>
                </c:pt>
                <c:pt idx="340">
                  <c:v>-2.7760010000000079</c:v>
                </c:pt>
                <c:pt idx="341">
                  <c:v>-2.7680009999999982</c:v>
                </c:pt>
                <c:pt idx="342">
                  <c:v>-2.7600009999999884</c:v>
                </c:pt>
                <c:pt idx="343">
                  <c:v>-2.752001000000007</c:v>
                </c:pt>
                <c:pt idx="344">
                  <c:v>-2.7440009999999972</c:v>
                </c:pt>
                <c:pt idx="345">
                  <c:v>-2.7360009999999777</c:v>
                </c:pt>
                <c:pt idx="346">
                  <c:v>-2.7280010000000092</c:v>
                </c:pt>
                <c:pt idx="347">
                  <c:v>-2.7200009999999972</c:v>
                </c:pt>
                <c:pt idx="348">
                  <c:v>-2.7120009999999777</c:v>
                </c:pt>
                <c:pt idx="349">
                  <c:v>-2.7040010000000052</c:v>
                </c:pt>
                <c:pt idx="350">
                  <c:v>-2.6960009999999937</c:v>
                </c:pt>
                <c:pt idx="351">
                  <c:v>-2.6880009999999857</c:v>
                </c:pt>
                <c:pt idx="352">
                  <c:v>-2.6800010000000052</c:v>
                </c:pt>
                <c:pt idx="353">
                  <c:v>-2.6720009999999927</c:v>
                </c:pt>
                <c:pt idx="354">
                  <c:v>-2.6640009999999847</c:v>
                </c:pt>
                <c:pt idx="355">
                  <c:v>-2.6560010000000034</c:v>
                </c:pt>
                <c:pt idx="356">
                  <c:v>-2.6480009999999936</c:v>
                </c:pt>
                <c:pt idx="357">
                  <c:v>-2.6400009999999838</c:v>
                </c:pt>
                <c:pt idx="358">
                  <c:v>-2.6320010000000025</c:v>
                </c:pt>
                <c:pt idx="359">
                  <c:v>-2.6240009999999931</c:v>
                </c:pt>
                <c:pt idx="360">
                  <c:v>-2.6160009999999767</c:v>
                </c:pt>
                <c:pt idx="361">
                  <c:v>-2.6080010000000016</c:v>
                </c:pt>
                <c:pt idx="362">
                  <c:v>-2.6000009999999918</c:v>
                </c:pt>
                <c:pt idx="363">
                  <c:v>-2.5920010000000104</c:v>
                </c:pt>
                <c:pt idx="364">
                  <c:v>-2.5840010000000011</c:v>
                </c:pt>
                <c:pt idx="365">
                  <c:v>-2.5760009999999767</c:v>
                </c:pt>
                <c:pt idx="366">
                  <c:v>-2.5680010000000095</c:v>
                </c:pt>
                <c:pt idx="367">
                  <c:v>-2.5600009999999997</c:v>
                </c:pt>
                <c:pt idx="368">
                  <c:v>-2.5520009999999727</c:v>
                </c:pt>
                <c:pt idx="369">
                  <c:v>-2.5440010000000086</c:v>
                </c:pt>
                <c:pt idx="370">
                  <c:v>-2.5360009999999673</c:v>
                </c:pt>
                <c:pt idx="371">
                  <c:v>-2.5280009999999877</c:v>
                </c:pt>
                <c:pt idx="372">
                  <c:v>-2.5200010000000082</c:v>
                </c:pt>
                <c:pt idx="373">
                  <c:v>-2.5120009999999646</c:v>
                </c:pt>
                <c:pt idx="374">
                  <c:v>-2.5040009999999877</c:v>
                </c:pt>
                <c:pt idx="375">
                  <c:v>-2.4960010000000068</c:v>
                </c:pt>
                <c:pt idx="376">
                  <c:v>-2.488000999999997</c:v>
                </c:pt>
                <c:pt idx="377">
                  <c:v>-2.4800009999999868</c:v>
                </c:pt>
                <c:pt idx="378">
                  <c:v>-2.4720010000000037</c:v>
                </c:pt>
                <c:pt idx="379">
                  <c:v>-2.4640009999999961</c:v>
                </c:pt>
                <c:pt idx="380">
                  <c:v>-2.4560009999999468</c:v>
                </c:pt>
                <c:pt idx="381">
                  <c:v>-2.448001000000005</c:v>
                </c:pt>
                <c:pt idx="382">
                  <c:v>-2.4400009999999948</c:v>
                </c:pt>
                <c:pt idx="383">
                  <c:v>-2.432000999999945</c:v>
                </c:pt>
                <c:pt idx="384">
                  <c:v>-2.4240010000000041</c:v>
                </c:pt>
                <c:pt idx="385">
                  <c:v>-2.4160009999999539</c:v>
                </c:pt>
                <c:pt idx="386">
                  <c:v>-2.4080009999999827</c:v>
                </c:pt>
                <c:pt idx="387">
                  <c:v>-2.4000010000000032</c:v>
                </c:pt>
                <c:pt idx="388">
                  <c:v>-2.392000999999953</c:v>
                </c:pt>
                <c:pt idx="389">
                  <c:v>-2.3840009999999827</c:v>
                </c:pt>
                <c:pt idx="390">
                  <c:v>-2.3760010000000023</c:v>
                </c:pt>
                <c:pt idx="391">
                  <c:v>-2.3680009999999925</c:v>
                </c:pt>
                <c:pt idx="392">
                  <c:v>-2.3600009999999827</c:v>
                </c:pt>
                <c:pt idx="393">
                  <c:v>-2.35200099999996</c:v>
                </c:pt>
                <c:pt idx="394">
                  <c:v>-2.3440009999999907</c:v>
                </c:pt>
                <c:pt idx="395">
                  <c:v>-2.3360009999999383</c:v>
                </c:pt>
                <c:pt idx="396">
                  <c:v>-2.3280010000000004</c:v>
                </c:pt>
                <c:pt idx="397">
                  <c:v>-2.3200009999999907</c:v>
                </c:pt>
                <c:pt idx="398">
                  <c:v>-2.312000999999972</c:v>
                </c:pt>
                <c:pt idx="399">
                  <c:v>-2.3040009999999977</c:v>
                </c:pt>
                <c:pt idx="400">
                  <c:v>-2.2960009999999778</c:v>
                </c:pt>
                <c:pt idx="401">
                  <c:v>-2.2880010000000399</c:v>
                </c:pt>
                <c:pt idx="402">
                  <c:v>-2.2800009999999986</c:v>
                </c:pt>
                <c:pt idx="403">
                  <c:v>-2.2720009999999777</c:v>
                </c:pt>
                <c:pt idx="404">
                  <c:v>-2.2640010000000212</c:v>
                </c:pt>
                <c:pt idx="405">
                  <c:v>-2.2560009999999977</c:v>
                </c:pt>
                <c:pt idx="406">
                  <c:v>-2.2480009999999879</c:v>
                </c:pt>
                <c:pt idx="407">
                  <c:v>-2.2400010000000092</c:v>
                </c:pt>
                <c:pt idx="408">
                  <c:v>-2.2320009999999968</c:v>
                </c:pt>
                <c:pt idx="409">
                  <c:v>-2.224000999999987</c:v>
                </c:pt>
                <c:pt idx="410">
                  <c:v>-2.2160010000000057</c:v>
                </c:pt>
                <c:pt idx="411">
                  <c:v>-2.2080009999999959</c:v>
                </c:pt>
                <c:pt idx="412">
                  <c:v>-2.2000009999999861</c:v>
                </c:pt>
                <c:pt idx="413">
                  <c:v>-2.1920010000000048</c:v>
                </c:pt>
                <c:pt idx="414">
                  <c:v>-2.184000999999995</c:v>
                </c:pt>
                <c:pt idx="415">
                  <c:v>-2.1760009999999768</c:v>
                </c:pt>
                <c:pt idx="416">
                  <c:v>-2.1680010000000052</c:v>
                </c:pt>
                <c:pt idx="417">
                  <c:v>-2.1600009999999941</c:v>
                </c:pt>
                <c:pt idx="418">
                  <c:v>-2.1520009999999767</c:v>
                </c:pt>
                <c:pt idx="419">
                  <c:v>-2.1440010000000052</c:v>
                </c:pt>
                <c:pt idx="420">
                  <c:v>-2.1360009999999927</c:v>
                </c:pt>
                <c:pt idx="421">
                  <c:v>-2.1280009999999834</c:v>
                </c:pt>
                <c:pt idx="422">
                  <c:v>-2.1200010000000042</c:v>
                </c:pt>
                <c:pt idx="423">
                  <c:v>-2.1120009999999767</c:v>
                </c:pt>
                <c:pt idx="424">
                  <c:v>-2.1040009999999825</c:v>
                </c:pt>
                <c:pt idx="425">
                  <c:v>-2.0960010000000007</c:v>
                </c:pt>
                <c:pt idx="426">
                  <c:v>-2.0880009999999913</c:v>
                </c:pt>
                <c:pt idx="427">
                  <c:v>-2.0800009999999807</c:v>
                </c:pt>
                <c:pt idx="428">
                  <c:v>-2.0720009999999967</c:v>
                </c:pt>
                <c:pt idx="429">
                  <c:v>-2.0640009999999904</c:v>
                </c:pt>
                <c:pt idx="430">
                  <c:v>-2.0560009999999767</c:v>
                </c:pt>
                <c:pt idx="431">
                  <c:v>-2.0480009999999993</c:v>
                </c:pt>
                <c:pt idx="432">
                  <c:v>-2.0400009999999877</c:v>
                </c:pt>
                <c:pt idx="433">
                  <c:v>-2.0320010000000077</c:v>
                </c:pt>
                <c:pt idx="434">
                  <c:v>-2.0240009999999984</c:v>
                </c:pt>
                <c:pt idx="435">
                  <c:v>-2.0160009999999549</c:v>
                </c:pt>
                <c:pt idx="436">
                  <c:v>-2.0080010000000081</c:v>
                </c:pt>
                <c:pt idx="437">
                  <c:v>-2.0000009999999975</c:v>
                </c:pt>
                <c:pt idx="438">
                  <c:v>-1.9920009999999881</c:v>
                </c:pt>
                <c:pt idx="439">
                  <c:v>-1.9840010000000063</c:v>
                </c:pt>
                <c:pt idx="440">
                  <c:v>-1.9760009999999981</c:v>
                </c:pt>
                <c:pt idx="441">
                  <c:v>-1.9680009999999881</c:v>
                </c:pt>
                <c:pt idx="442">
                  <c:v>-1.9600010000000061</c:v>
                </c:pt>
                <c:pt idx="443">
                  <c:v>-1.9520009999999961</c:v>
                </c:pt>
                <c:pt idx="444">
                  <c:v>-1.9440009999999861</c:v>
                </c:pt>
                <c:pt idx="445">
                  <c:v>-1.9360010000000045</c:v>
                </c:pt>
                <c:pt idx="446">
                  <c:v>-1.9280009999999947</c:v>
                </c:pt>
                <c:pt idx="447">
                  <c:v>-1.9200009999999861</c:v>
                </c:pt>
                <c:pt idx="448">
                  <c:v>-1.9120010000000041</c:v>
                </c:pt>
                <c:pt idx="449">
                  <c:v>-1.9040009999999941</c:v>
                </c:pt>
                <c:pt idx="450">
                  <c:v>-1.8960009999999841</c:v>
                </c:pt>
                <c:pt idx="451">
                  <c:v>-1.8880010000000027</c:v>
                </c:pt>
                <c:pt idx="452">
                  <c:v>-1.8800009999999929</c:v>
                </c:pt>
                <c:pt idx="453">
                  <c:v>-1.872000999999984</c:v>
                </c:pt>
                <c:pt idx="454">
                  <c:v>-1.864001000000002</c:v>
                </c:pt>
                <c:pt idx="455">
                  <c:v>-1.856000999999992</c:v>
                </c:pt>
                <c:pt idx="456">
                  <c:v>-1.8480009999999822</c:v>
                </c:pt>
                <c:pt idx="457">
                  <c:v>-1.8400010000000009</c:v>
                </c:pt>
                <c:pt idx="458">
                  <c:v>-1.8320009999999911</c:v>
                </c:pt>
                <c:pt idx="459">
                  <c:v>-1.8240009999999813</c:v>
                </c:pt>
                <c:pt idx="460">
                  <c:v>-1.816001</c:v>
                </c:pt>
                <c:pt idx="461">
                  <c:v>-1.8080009999999902</c:v>
                </c:pt>
                <c:pt idx="462">
                  <c:v>-1.8000009999999804</c:v>
                </c:pt>
                <c:pt idx="463">
                  <c:v>-1.7920009999999991</c:v>
                </c:pt>
                <c:pt idx="464">
                  <c:v>-1.7840009999999893</c:v>
                </c:pt>
                <c:pt idx="465">
                  <c:v>-1.7760009999999795</c:v>
                </c:pt>
                <c:pt idx="466">
                  <c:v>-1.7680009999999982</c:v>
                </c:pt>
                <c:pt idx="467">
                  <c:v>-1.7600009999999884</c:v>
                </c:pt>
                <c:pt idx="468">
                  <c:v>-1.752001000000007</c:v>
                </c:pt>
                <c:pt idx="469">
                  <c:v>-1.7440009999999972</c:v>
                </c:pt>
                <c:pt idx="470">
                  <c:v>-1.7360009999999875</c:v>
                </c:pt>
                <c:pt idx="471">
                  <c:v>-1.7280010000000059</c:v>
                </c:pt>
                <c:pt idx="472">
                  <c:v>-1.7200009999999959</c:v>
                </c:pt>
                <c:pt idx="473">
                  <c:v>-1.7120009999999866</c:v>
                </c:pt>
                <c:pt idx="474">
                  <c:v>-1.7040010000000052</c:v>
                </c:pt>
                <c:pt idx="475">
                  <c:v>-1.6960009999999961</c:v>
                </c:pt>
                <c:pt idx="476">
                  <c:v>-1.6880009999999861</c:v>
                </c:pt>
                <c:pt idx="477">
                  <c:v>-1.6800010000000043</c:v>
                </c:pt>
                <c:pt idx="478">
                  <c:v>-1.6720009999999945</c:v>
                </c:pt>
                <c:pt idx="479">
                  <c:v>-1.6640009999999847</c:v>
                </c:pt>
                <c:pt idx="480">
                  <c:v>-1.6560010000000041</c:v>
                </c:pt>
                <c:pt idx="481">
                  <c:v>-1.6480009999999941</c:v>
                </c:pt>
                <c:pt idx="482">
                  <c:v>-1.6400009999999841</c:v>
                </c:pt>
                <c:pt idx="483">
                  <c:v>-1.6320010000000025</c:v>
                </c:pt>
                <c:pt idx="484">
                  <c:v>-1.6240009999999927</c:v>
                </c:pt>
                <c:pt idx="485">
                  <c:v>-1.6160009999999829</c:v>
                </c:pt>
                <c:pt idx="486">
                  <c:v>-1.608001000000002</c:v>
                </c:pt>
                <c:pt idx="487">
                  <c:v>-1.600000999999992</c:v>
                </c:pt>
                <c:pt idx="488">
                  <c:v>-1.592000999999982</c:v>
                </c:pt>
                <c:pt idx="489">
                  <c:v>-1.5840010000000007</c:v>
                </c:pt>
                <c:pt idx="490">
                  <c:v>-1.5760009999999909</c:v>
                </c:pt>
                <c:pt idx="491">
                  <c:v>-1.5680009999999811</c:v>
                </c:pt>
                <c:pt idx="492">
                  <c:v>-1.5600009999999997</c:v>
                </c:pt>
                <c:pt idx="493">
                  <c:v>-1.55200099999999</c:v>
                </c:pt>
                <c:pt idx="494">
                  <c:v>-1.5440009999999802</c:v>
                </c:pt>
                <c:pt idx="495">
                  <c:v>-1.5360009999999988</c:v>
                </c:pt>
                <c:pt idx="496">
                  <c:v>-1.5280009999999891</c:v>
                </c:pt>
                <c:pt idx="497">
                  <c:v>-1.5200009999999793</c:v>
                </c:pt>
                <c:pt idx="498">
                  <c:v>-1.5120009999999979</c:v>
                </c:pt>
                <c:pt idx="499">
                  <c:v>-1.5040009999999882</c:v>
                </c:pt>
                <c:pt idx="500">
                  <c:v>-1.4960009999999784</c:v>
                </c:pt>
                <c:pt idx="501">
                  <c:v>-1.488000999999997</c:v>
                </c:pt>
                <c:pt idx="502">
                  <c:v>-1.4800009999999872</c:v>
                </c:pt>
                <c:pt idx="503">
                  <c:v>-1.4720010000000059</c:v>
                </c:pt>
                <c:pt idx="504">
                  <c:v>-1.4640009999999959</c:v>
                </c:pt>
                <c:pt idx="505">
                  <c:v>-1.4560009999999859</c:v>
                </c:pt>
                <c:pt idx="506">
                  <c:v>-1.448001000000005</c:v>
                </c:pt>
                <c:pt idx="507">
                  <c:v>-1.4400009999999952</c:v>
                </c:pt>
                <c:pt idx="508">
                  <c:v>-1.4320009999999854</c:v>
                </c:pt>
                <c:pt idx="509">
                  <c:v>-1.4240010000000038</c:v>
                </c:pt>
                <c:pt idx="510">
                  <c:v>-1.4160009999999938</c:v>
                </c:pt>
                <c:pt idx="511">
                  <c:v>-1.4080009999999838</c:v>
                </c:pt>
                <c:pt idx="512">
                  <c:v>-1.4000010000000032</c:v>
                </c:pt>
                <c:pt idx="513">
                  <c:v>-1.392000999999994</c:v>
                </c:pt>
                <c:pt idx="514">
                  <c:v>-1.384000999999984</c:v>
                </c:pt>
                <c:pt idx="515">
                  <c:v>-1.3760010000000023</c:v>
                </c:pt>
                <c:pt idx="516">
                  <c:v>-1.3680009999999925</c:v>
                </c:pt>
                <c:pt idx="517">
                  <c:v>-1.3600009999999827</c:v>
                </c:pt>
                <c:pt idx="518">
                  <c:v>-1.3520010000000013</c:v>
                </c:pt>
                <c:pt idx="519">
                  <c:v>-1.344000999999992</c:v>
                </c:pt>
                <c:pt idx="520">
                  <c:v>-1.336000999999982</c:v>
                </c:pt>
                <c:pt idx="521">
                  <c:v>-1.3280010000000004</c:v>
                </c:pt>
                <c:pt idx="522">
                  <c:v>-1.3200009999999907</c:v>
                </c:pt>
                <c:pt idx="523">
                  <c:v>-1.3120009999999809</c:v>
                </c:pt>
                <c:pt idx="524">
                  <c:v>-1.3040009999999995</c:v>
                </c:pt>
                <c:pt idx="525">
                  <c:v>-1.2960009999999897</c:v>
                </c:pt>
                <c:pt idx="526">
                  <c:v>-1.28800099999998</c:v>
                </c:pt>
                <c:pt idx="527">
                  <c:v>-1.2800009999999986</c:v>
                </c:pt>
                <c:pt idx="528">
                  <c:v>-1.2720009999999888</c:v>
                </c:pt>
                <c:pt idx="529">
                  <c:v>-1.2640009999999791</c:v>
                </c:pt>
                <c:pt idx="530">
                  <c:v>-1.2560009999999977</c:v>
                </c:pt>
                <c:pt idx="531">
                  <c:v>-1.2480009999999879</c:v>
                </c:pt>
                <c:pt idx="532">
                  <c:v>-1.2400009999999779</c:v>
                </c:pt>
                <c:pt idx="533">
                  <c:v>-1.2320009999999968</c:v>
                </c:pt>
                <c:pt idx="534">
                  <c:v>-1.224000999999987</c:v>
                </c:pt>
                <c:pt idx="535">
                  <c:v>-1.2160009999999772</c:v>
                </c:pt>
                <c:pt idx="536">
                  <c:v>-1.2080009999999959</c:v>
                </c:pt>
                <c:pt idx="537">
                  <c:v>-1.2000009999999859</c:v>
                </c:pt>
                <c:pt idx="538">
                  <c:v>-1.1920010000000061</c:v>
                </c:pt>
                <c:pt idx="539">
                  <c:v>-1.1840009999999961</c:v>
                </c:pt>
                <c:pt idx="540">
                  <c:v>-1.1760009999999861</c:v>
                </c:pt>
                <c:pt idx="541">
                  <c:v>-1.1680010000000041</c:v>
                </c:pt>
                <c:pt idx="542">
                  <c:v>-1.1600009999999941</c:v>
                </c:pt>
                <c:pt idx="543">
                  <c:v>-1.1520009999999843</c:v>
                </c:pt>
                <c:pt idx="544">
                  <c:v>-1.1440010000000029</c:v>
                </c:pt>
                <c:pt idx="545">
                  <c:v>-1.136000999999994</c:v>
                </c:pt>
                <c:pt idx="546">
                  <c:v>-1.128000999999984</c:v>
                </c:pt>
                <c:pt idx="547">
                  <c:v>-1.120001000000002</c:v>
                </c:pt>
                <c:pt idx="548">
                  <c:v>-1.1120009999999922</c:v>
                </c:pt>
                <c:pt idx="549">
                  <c:v>-1.1040009999999825</c:v>
                </c:pt>
                <c:pt idx="550">
                  <c:v>-1.0960010000000011</c:v>
                </c:pt>
                <c:pt idx="551">
                  <c:v>-1.0880009999999913</c:v>
                </c:pt>
                <c:pt idx="552">
                  <c:v>-1.080000999999982</c:v>
                </c:pt>
                <c:pt idx="553">
                  <c:v>-1.0720010000000002</c:v>
                </c:pt>
                <c:pt idx="554">
                  <c:v>-1.0640009999999904</c:v>
                </c:pt>
                <c:pt idx="555">
                  <c:v>-1.0560009999999806</c:v>
                </c:pt>
                <c:pt idx="556">
                  <c:v>-1.0480009999999993</c:v>
                </c:pt>
                <c:pt idx="557">
                  <c:v>-1.0400009999999895</c:v>
                </c:pt>
                <c:pt idx="558">
                  <c:v>-1.0320009999999797</c:v>
                </c:pt>
                <c:pt idx="559">
                  <c:v>-1.0240009999999984</c:v>
                </c:pt>
                <c:pt idx="560">
                  <c:v>-1.0160009999999886</c:v>
                </c:pt>
                <c:pt idx="561">
                  <c:v>-1.0080009999999788</c:v>
                </c:pt>
                <c:pt idx="562">
                  <c:v>-1.0000009999999975</c:v>
                </c:pt>
                <c:pt idx="563">
                  <c:v>-0.99200099999998759</c:v>
                </c:pt>
                <c:pt idx="564">
                  <c:v>-0.98400099999997759</c:v>
                </c:pt>
                <c:pt idx="565">
                  <c:v>-0.97600099999999668</c:v>
                </c:pt>
                <c:pt idx="566">
                  <c:v>-0.96800099999998679</c:v>
                </c:pt>
                <c:pt idx="567">
                  <c:v>-0.96000099999997701</c:v>
                </c:pt>
                <c:pt idx="568">
                  <c:v>-0.95200099999999566</c:v>
                </c:pt>
                <c:pt idx="569">
                  <c:v>-0.94400099999998588</c:v>
                </c:pt>
                <c:pt idx="570">
                  <c:v>-0.9360009999999761</c:v>
                </c:pt>
                <c:pt idx="571">
                  <c:v>-0.92800099999999452</c:v>
                </c:pt>
                <c:pt idx="572">
                  <c:v>-0.92000099999998497</c:v>
                </c:pt>
                <c:pt idx="573">
                  <c:v>-0.91200099999997519</c:v>
                </c:pt>
                <c:pt idx="574">
                  <c:v>-0.9040009999999935</c:v>
                </c:pt>
                <c:pt idx="575">
                  <c:v>-0.89600099999998406</c:v>
                </c:pt>
                <c:pt idx="576">
                  <c:v>-0.8880010000000027</c:v>
                </c:pt>
                <c:pt idx="577">
                  <c:v>-0.88000099999999259</c:v>
                </c:pt>
                <c:pt idx="578">
                  <c:v>-0.87200099999998315</c:v>
                </c:pt>
                <c:pt idx="579">
                  <c:v>-0.86400100000000968</c:v>
                </c:pt>
                <c:pt idx="580">
                  <c:v>-0.85600099999999202</c:v>
                </c:pt>
                <c:pt idx="581">
                  <c:v>-0.84800099999998224</c:v>
                </c:pt>
                <c:pt idx="582">
                  <c:v>-0.84000100000000788</c:v>
                </c:pt>
                <c:pt idx="583">
                  <c:v>-0.83200099999999111</c:v>
                </c:pt>
                <c:pt idx="584">
                  <c:v>-0.82400099999998133</c:v>
                </c:pt>
                <c:pt idx="585">
                  <c:v>-0.81600099999999998</c:v>
                </c:pt>
                <c:pt idx="586">
                  <c:v>-0.8080009999999902</c:v>
                </c:pt>
                <c:pt idx="587">
                  <c:v>-0.80000099999998042</c:v>
                </c:pt>
                <c:pt idx="588">
                  <c:v>-0.79200099999999907</c:v>
                </c:pt>
                <c:pt idx="589">
                  <c:v>-0.78400099999998929</c:v>
                </c:pt>
                <c:pt idx="590">
                  <c:v>-0.77600099999997962</c:v>
                </c:pt>
                <c:pt idx="591">
                  <c:v>-0.7680009999999986</c:v>
                </c:pt>
                <c:pt idx="592">
                  <c:v>-0.7600009999999886</c:v>
                </c:pt>
                <c:pt idx="593">
                  <c:v>-0.7520009999999786</c:v>
                </c:pt>
                <c:pt idx="594">
                  <c:v>-0.74400099999999725</c:v>
                </c:pt>
                <c:pt idx="595">
                  <c:v>-0.73600099999998769</c:v>
                </c:pt>
                <c:pt idx="596">
                  <c:v>-0.72800099999997769</c:v>
                </c:pt>
                <c:pt idx="597">
                  <c:v>-0.72000099999999634</c:v>
                </c:pt>
                <c:pt idx="598">
                  <c:v>-0.71200099999998667</c:v>
                </c:pt>
                <c:pt idx="599">
                  <c:v>-0.70400099999997678</c:v>
                </c:pt>
                <c:pt idx="600">
                  <c:v>-0.69600099999999543</c:v>
                </c:pt>
                <c:pt idx="601">
                  <c:v>-0.68800099999998554</c:v>
                </c:pt>
                <c:pt idx="602">
                  <c:v>-0.68000099999997587</c:v>
                </c:pt>
                <c:pt idx="603">
                  <c:v>-0.67200099999999463</c:v>
                </c:pt>
                <c:pt idx="604">
                  <c:v>-0.66400099999998474</c:v>
                </c:pt>
                <c:pt idx="605">
                  <c:v>-0.65600099999997563</c:v>
                </c:pt>
                <c:pt idx="606">
                  <c:v>-0.64800099999999361</c:v>
                </c:pt>
                <c:pt idx="607">
                  <c:v>-0.64000099999998383</c:v>
                </c:pt>
                <c:pt idx="608">
                  <c:v>-0.63200099999997461</c:v>
                </c:pt>
                <c:pt idx="609">
                  <c:v>-0.6240009999999927</c:v>
                </c:pt>
                <c:pt idx="610">
                  <c:v>-0.61600099999998292</c:v>
                </c:pt>
                <c:pt idx="611">
                  <c:v>-0.60800100000000945</c:v>
                </c:pt>
                <c:pt idx="612">
                  <c:v>-0.60000099999999179</c:v>
                </c:pt>
                <c:pt idx="613">
                  <c:v>-0.59200099999998157</c:v>
                </c:pt>
                <c:pt idx="614">
                  <c:v>-0.58400100000000066</c:v>
                </c:pt>
                <c:pt idx="615">
                  <c:v>-0.57600099999999088</c:v>
                </c:pt>
                <c:pt idx="616">
                  <c:v>-0.5680009999999811</c:v>
                </c:pt>
                <c:pt idx="617">
                  <c:v>-0.56000099999999953</c:v>
                </c:pt>
                <c:pt idx="618">
                  <c:v>-0.55200099999998997</c:v>
                </c:pt>
                <c:pt idx="619">
                  <c:v>-0.54400099999998019</c:v>
                </c:pt>
                <c:pt idx="620">
                  <c:v>-0.53600099999999851</c:v>
                </c:pt>
                <c:pt idx="621">
                  <c:v>-0.52800099999998906</c:v>
                </c:pt>
                <c:pt idx="622">
                  <c:v>-0.52000099999997929</c:v>
                </c:pt>
                <c:pt idx="623">
                  <c:v>-0.51200099999999749</c:v>
                </c:pt>
                <c:pt idx="624">
                  <c:v>-0.50400099999998749</c:v>
                </c:pt>
                <c:pt idx="625">
                  <c:v>-0.49600099999998842</c:v>
                </c:pt>
                <c:pt idx="626">
                  <c:v>-0.48800100000000002</c:v>
                </c:pt>
                <c:pt idx="627">
                  <c:v>-0.48000099999999518</c:v>
                </c:pt>
                <c:pt idx="628">
                  <c:v>-0.47200099999998529</c:v>
                </c:pt>
                <c:pt idx="629">
                  <c:v>-0.464001</c:v>
                </c:pt>
                <c:pt idx="630">
                  <c:v>-0.45600099999999327</c:v>
                </c:pt>
                <c:pt idx="631">
                  <c:v>-0.44800099999998355</c:v>
                </c:pt>
                <c:pt idx="632">
                  <c:v>-0.44000100000000003</c:v>
                </c:pt>
                <c:pt idx="633">
                  <c:v>-0.4320009999999942</c:v>
                </c:pt>
                <c:pt idx="634">
                  <c:v>-0.42400099999998458</c:v>
                </c:pt>
                <c:pt idx="635">
                  <c:v>-0.41600100000000007</c:v>
                </c:pt>
                <c:pt idx="636">
                  <c:v>-0.40800099999999245</c:v>
                </c:pt>
                <c:pt idx="637">
                  <c:v>-0.40000099999998268</c:v>
                </c:pt>
                <c:pt idx="638">
                  <c:v>-0.39200100000000032</c:v>
                </c:pt>
                <c:pt idx="639">
                  <c:v>-0.3840009999999941</c:v>
                </c:pt>
                <c:pt idx="640">
                  <c:v>-0.37600099999998426</c:v>
                </c:pt>
                <c:pt idx="641">
                  <c:v>-0.36800100000000008</c:v>
                </c:pt>
                <c:pt idx="642">
                  <c:v>-0.36000099999999058</c:v>
                </c:pt>
                <c:pt idx="643">
                  <c:v>-0.35200100000000134</c:v>
                </c:pt>
                <c:pt idx="644">
                  <c:v>-0.34400099999999922</c:v>
                </c:pt>
                <c:pt idx="645">
                  <c:v>-0.33600099999999233</c:v>
                </c:pt>
                <c:pt idx="646">
                  <c:v>-0.32800100000000082</c:v>
                </c:pt>
                <c:pt idx="647">
                  <c:v>-0.32000100000000031</c:v>
                </c:pt>
                <c:pt idx="648">
                  <c:v>-0.31200099999999109</c:v>
                </c:pt>
                <c:pt idx="649">
                  <c:v>-0.30400100000000002</c:v>
                </c:pt>
                <c:pt idx="650">
                  <c:v>-0.29600099999999768</c:v>
                </c:pt>
                <c:pt idx="651">
                  <c:v>-0.28800099999998779</c:v>
                </c:pt>
                <c:pt idx="652">
                  <c:v>-0.28000100000000006</c:v>
                </c:pt>
                <c:pt idx="653">
                  <c:v>-0.27200099999999583</c:v>
                </c:pt>
                <c:pt idx="654">
                  <c:v>-0.26400100000000726</c:v>
                </c:pt>
                <c:pt idx="655">
                  <c:v>-0.25600100000000003</c:v>
                </c:pt>
                <c:pt idx="656">
                  <c:v>-0.24800099999998793</c:v>
                </c:pt>
                <c:pt idx="657">
                  <c:v>-0.24000100000000671</c:v>
                </c:pt>
                <c:pt idx="658">
                  <c:v>-0.23200099999999679</c:v>
                </c:pt>
                <c:pt idx="659">
                  <c:v>-0.22400099999998702</c:v>
                </c:pt>
                <c:pt idx="660">
                  <c:v>-0.21600100000000574</c:v>
                </c:pt>
                <c:pt idx="661">
                  <c:v>-0.20800099999999591</c:v>
                </c:pt>
                <c:pt idx="662">
                  <c:v>-0.20000099999998611</c:v>
                </c:pt>
                <c:pt idx="663">
                  <c:v>-0.19200100000000475</c:v>
                </c:pt>
                <c:pt idx="664">
                  <c:v>-0.18400099999999683</c:v>
                </c:pt>
                <c:pt idx="665">
                  <c:v>-0.1760009999999852</c:v>
                </c:pt>
                <c:pt idx="666">
                  <c:v>-0.16800100000000384</c:v>
                </c:pt>
                <c:pt idx="667">
                  <c:v>-0.16000099999999406</c:v>
                </c:pt>
                <c:pt idx="668">
                  <c:v>-0.15200100000001271</c:v>
                </c:pt>
                <c:pt idx="669">
                  <c:v>-0.14400100000000293</c:v>
                </c:pt>
                <c:pt idx="670">
                  <c:v>-0.13600099999999321</c:v>
                </c:pt>
                <c:pt idx="671">
                  <c:v>-0.1280010000000118</c:v>
                </c:pt>
                <c:pt idx="672">
                  <c:v>-0.12000100000000202</c:v>
                </c:pt>
                <c:pt idx="673">
                  <c:v>-0.11200099999999109</c:v>
                </c:pt>
                <c:pt idx="674">
                  <c:v>-0.10400100000001122</c:v>
                </c:pt>
                <c:pt idx="675">
                  <c:v>-9.6001000000001127E-2</c:v>
                </c:pt>
                <c:pt idx="676">
                  <c:v>-8.8000999999991766E-2</c:v>
                </c:pt>
                <c:pt idx="677">
                  <c:v>-8.0001000000010022E-2</c:v>
                </c:pt>
                <c:pt idx="678">
                  <c:v>-7.2001000000000231E-2</c:v>
                </c:pt>
                <c:pt idx="679">
                  <c:v>-6.4001000000018904E-2</c:v>
                </c:pt>
                <c:pt idx="680">
                  <c:v>-5.6001000000009071E-2</c:v>
                </c:pt>
                <c:pt idx="681">
                  <c:v>-4.8000999999999412E-2</c:v>
                </c:pt>
                <c:pt idx="682">
                  <c:v>-4.0001000000017925E-2</c:v>
                </c:pt>
                <c:pt idx="683">
                  <c:v>-3.2001000000008252E-2</c:v>
                </c:pt>
                <c:pt idx="684">
                  <c:v>-2.4000999999998378E-2</c:v>
                </c:pt>
                <c:pt idx="685">
                  <c:v>-1.6001000000017335E-2</c:v>
                </c:pt>
                <c:pt idx="686">
                  <c:v>-8.0010000000072766E-3</c:v>
                </c:pt>
                <c:pt idx="687">
                  <c:v>-9.9999999747526875E-7</c:v>
                </c:pt>
                <c:pt idx="688">
                  <c:v>7.9989999999839946E-3</c:v>
                </c:pt>
                <c:pt idx="689">
                  <c:v>1.5998999999993657E-2</c:v>
                </c:pt>
                <c:pt idx="690">
                  <c:v>2.3998999999974999E-2</c:v>
                </c:pt>
                <c:pt idx="691">
                  <c:v>3.199899999998479E-2</c:v>
                </c:pt>
                <c:pt idx="692">
                  <c:v>3.9998999999994574E-2</c:v>
                </c:pt>
                <c:pt idx="693">
                  <c:v>4.7998999999976921E-2</c:v>
                </c:pt>
                <c:pt idx="694">
                  <c:v>5.5998999999986622E-2</c:v>
                </c:pt>
                <c:pt idx="695">
                  <c:v>6.3998999999995504E-2</c:v>
                </c:pt>
                <c:pt idx="696">
                  <c:v>7.1998999999976984E-2</c:v>
                </c:pt>
                <c:pt idx="697">
                  <c:v>7.9998999999987816E-2</c:v>
                </c:pt>
                <c:pt idx="698">
                  <c:v>8.7998999999996746E-2</c:v>
                </c:pt>
                <c:pt idx="699">
                  <c:v>9.5998999999978227E-2</c:v>
                </c:pt>
                <c:pt idx="700">
                  <c:v>0.10399899999998748</c:v>
                </c:pt>
                <c:pt idx="701">
                  <c:v>0.11199899999999578</c:v>
                </c:pt>
                <c:pt idx="702">
                  <c:v>0.11999899999997835</c:v>
                </c:pt>
                <c:pt idx="703">
                  <c:v>0.12799899999998843</c:v>
                </c:pt>
                <c:pt idx="704">
                  <c:v>0.13599900000000043</c:v>
                </c:pt>
                <c:pt idx="705">
                  <c:v>0.1439989999999815</c:v>
                </c:pt>
                <c:pt idx="706">
                  <c:v>0.15199899999999225</c:v>
                </c:pt>
                <c:pt idx="707">
                  <c:v>0.15999900000000264</c:v>
                </c:pt>
                <c:pt idx="708">
                  <c:v>0.16799899999998091</c:v>
                </c:pt>
                <c:pt idx="709">
                  <c:v>0.17599899999999338</c:v>
                </c:pt>
                <c:pt idx="710">
                  <c:v>0.18399900000000319</c:v>
                </c:pt>
                <c:pt idx="711">
                  <c:v>0.19199899999998141</c:v>
                </c:pt>
                <c:pt idx="712">
                  <c:v>0.19999899999999399</c:v>
                </c:pt>
                <c:pt idx="713">
                  <c:v>0.20799900000000363</c:v>
                </c:pt>
                <c:pt idx="714">
                  <c:v>0.21599899999998459</c:v>
                </c:pt>
                <c:pt idx="715">
                  <c:v>0.22399899999999429</c:v>
                </c:pt>
                <c:pt idx="716">
                  <c:v>0.23199899999997534</c:v>
                </c:pt>
                <c:pt idx="717">
                  <c:v>0.23999899999998503</c:v>
                </c:pt>
                <c:pt idx="718">
                  <c:v>0.24799899999999647</c:v>
                </c:pt>
                <c:pt idx="719">
                  <c:v>0.25599899999998077</c:v>
                </c:pt>
                <c:pt idx="720">
                  <c:v>0.26399899999999044</c:v>
                </c:pt>
                <c:pt idx="721">
                  <c:v>0.27199900000000005</c:v>
                </c:pt>
                <c:pt idx="722">
                  <c:v>0.27999899999998318</c:v>
                </c:pt>
                <c:pt idx="723">
                  <c:v>0.28799899999999296</c:v>
                </c:pt>
                <c:pt idx="724">
                  <c:v>0.29599900000000007</c:v>
                </c:pt>
                <c:pt idx="725">
                  <c:v>0.30399899999998548</c:v>
                </c:pt>
                <c:pt idx="726">
                  <c:v>0.3119989999999952</c:v>
                </c:pt>
                <c:pt idx="727">
                  <c:v>0.31999900000000031</c:v>
                </c:pt>
                <c:pt idx="728">
                  <c:v>0.32799899999998761</c:v>
                </c:pt>
                <c:pt idx="729">
                  <c:v>0.33599899999999733</c:v>
                </c:pt>
                <c:pt idx="730">
                  <c:v>0.34399900000000005</c:v>
                </c:pt>
                <c:pt idx="731">
                  <c:v>0.3519989999999858</c:v>
                </c:pt>
                <c:pt idx="732">
                  <c:v>0.35999899999999568</c:v>
                </c:pt>
                <c:pt idx="733">
                  <c:v>0.36799900000000002</c:v>
                </c:pt>
                <c:pt idx="734">
                  <c:v>0.37599899999998926</c:v>
                </c:pt>
                <c:pt idx="735">
                  <c:v>0.38399899999999898</c:v>
                </c:pt>
                <c:pt idx="736">
                  <c:v>0.39199900000000032</c:v>
                </c:pt>
                <c:pt idx="737">
                  <c:v>0.39999899999999033</c:v>
                </c:pt>
                <c:pt idx="738">
                  <c:v>0.40799899999999734</c:v>
                </c:pt>
                <c:pt idx="739">
                  <c:v>0.41599900000000006</c:v>
                </c:pt>
                <c:pt idx="740">
                  <c:v>0.42399899999998869</c:v>
                </c:pt>
                <c:pt idx="741">
                  <c:v>0.43199899999999836</c:v>
                </c:pt>
                <c:pt idx="742">
                  <c:v>0.43999900000000031</c:v>
                </c:pt>
                <c:pt idx="743">
                  <c:v>0.44799899999998793</c:v>
                </c:pt>
                <c:pt idx="744">
                  <c:v>0.45599899999999766</c:v>
                </c:pt>
                <c:pt idx="745">
                  <c:v>0.46399900000000116</c:v>
                </c:pt>
                <c:pt idx="746">
                  <c:v>0.47199899999999045</c:v>
                </c:pt>
                <c:pt idx="747">
                  <c:v>0.47999900000000006</c:v>
                </c:pt>
                <c:pt idx="748">
                  <c:v>0.48799900000000207</c:v>
                </c:pt>
                <c:pt idx="749">
                  <c:v>0.49599899999999247</c:v>
                </c:pt>
                <c:pt idx="750">
                  <c:v>0.5039989999999932</c:v>
                </c:pt>
                <c:pt idx="751">
                  <c:v>0.51199900000000365</c:v>
                </c:pt>
                <c:pt idx="752">
                  <c:v>0.51999899999998433</c:v>
                </c:pt>
                <c:pt idx="753">
                  <c:v>0.52799899999999411</c:v>
                </c:pt>
                <c:pt idx="754">
                  <c:v>0.53599899999997569</c:v>
                </c:pt>
                <c:pt idx="755">
                  <c:v>0.54399899999998524</c:v>
                </c:pt>
                <c:pt idx="756">
                  <c:v>0.55199899999999502</c:v>
                </c:pt>
                <c:pt idx="757">
                  <c:v>0.5599989999999766</c:v>
                </c:pt>
                <c:pt idx="758">
                  <c:v>0.56799899999998615</c:v>
                </c:pt>
                <c:pt idx="759">
                  <c:v>0.57599899999999593</c:v>
                </c:pt>
                <c:pt idx="760">
                  <c:v>0.58399899999997729</c:v>
                </c:pt>
                <c:pt idx="761">
                  <c:v>0.59199899999998706</c:v>
                </c:pt>
                <c:pt idx="762">
                  <c:v>0.59999899999999651</c:v>
                </c:pt>
                <c:pt idx="763">
                  <c:v>0.60799899999997864</c:v>
                </c:pt>
                <c:pt idx="764">
                  <c:v>0.61599899999998864</c:v>
                </c:pt>
                <c:pt idx="765">
                  <c:v>0.62399899999999775</c:v>
                </c:pt>
                <c:pt idx="766">
                  <c:v>0.6319989999999861</c:v>
                </c:pt>
                <c:pt idx="767">
                  <c:v>0.63999899999999565</c:v>
                </c:pt>
                <c:pt idx="768">
                  <c:v>0.64799900000001065</c:v>
                </c:pt>
                <c:pt idx="769">
                  <c:v>0.6559989999999879</c:v>
                </c:pt>
                <c:pt idx="770">
                  <c:v>0.66399899999999756</c:v>
                </c:pt>
                <c:pt idx="771">
                  <c:v>0.67199900000001489</c:v>
                </c:pt>
                <c:pt idx="772">
                  <c:v>0.67999899999998992</c:v>
                </c:pt>
                <c:pt idx="773">
                  <c:v>0.6879989999999907</c:v>
                </c:pt>
                <c:pt idx="774">
                  <c:v>0.69599900000000936</c:v>
                </c:pt>
                <c:pt idx="775">
                  <c:v>0.70399899999998183</c:v>
                </c:pt>
                <c:pt idx="776">
                  <c:v>0.71199899999999161</c:v>
                </c:pt>
                <c:pt idx="777">
                  <c:v>0.71999900000001038</c:v>
                </c:pt>
                <c:pt idx="778">
                  <c:v>0.72799899999998274</c:v>
                </c:pt>
                <c:pt idx="779">
                  <c:v>0.73599899999999263</c:v>
                </c:pt>
                <c:pt idx="780">
                  <c:v>0.74399900000001284</c:v>
                </c:pt>
                <c:pt idx="781">
                  <c:v>0.75199899999998365</c:v>
                </c:pt>
                <c:pt idx="782">
                  <c:v>0.75999899999999365</c:v>
                </c:pt>
                <c:pt idx="783">
                  <c:v>0.76799900000001575</c:v>
                </c:pt>
                <c:pt idx="784">
                  <c:v>0.77599899999999244</c:v>
                </c:pt>
                <c:pt idx="785">
                  <c:v>0.78399899999999434</c:v>
                </c:pt>
                <c:pt idx="786">
                  <c:v>0.79199900000001189</c:v>
                </c:pt>
                <c:pt idx="787">
                  <c:v>0.79999899999998569</c:v>
                </c:pt>
                <c:pt idx="788">
                  <c:v>0.80799899999999525</c:v>
                </c:pt>
                <c:pt idx="789">
                  <c:v>0.8159989999999766</c:v>
                </c:pt>
                <c:pt idx="790">
                  <c:v>0.8239989999999866</c:v>
                </c:pt>
                <c:pt idx="791">
                  <c:v>0.8319989999999966</c:v>
                </c:pt>
                <c:pt idx="792">
                  <c:v>0.83999899999997762</c:v>
                </c:pt>
                <c:pt idx="793">
                  <c:v>0.84799899999998762</c:v>
                </c:pt>
                <c:pt idx="794">
                  <c:v>0.85599899999999762</c:v>
                </c:pt>
                <c:pt idx="795">
                  <c:v>0.86399899999997865</c:v>
                </c:pt>
                <c:pt idx="796">
                  <c:v>0.87199899999998864</c:v>
                </c:pt>
                <c:pt idx="797">
                  <c:v>0.87999899999999864</c:v>
                </c:pt>
                <c:pt idx="798">
                  <c:v>0.88799899999997933</c:v>
                </c:pt>
                <c:pt idx="799">
                  <c:v>0.89599899999998911</c:v>
                </c:pt>
                <c:pt idx="800">
                  <c:v>0.90399899999999889</c:v>
                </c:pt>
                <c:pt idx="801">
                  <c:v>0.91199899999998024</c:v>
                </c:pt>
                <c:pt idx="802">
                  <c:v>0.91999899999999002</c:v>
                </c:pt>
                <c:pt idx="803">
                  <c:v>0.9279989999999998</c:v>
                </c:pt>
                <c:pt idx="804">
                  <c:v>0.93599899999998115</c:v>
                </c:pt>
                <c:pt idx="805">
                  <c:v>0.94399899999999093</c:v>
                </c:pt>
                <c:pt idx="806">
                  <c:v>0.95199900000000959</c:v>
                </c:pt>
                <c:pt idx="807">
                  <c:v>0.95999899999998262</c:v>
                </c:pt>
                <c:pt idx="808">
                  <c:v>0.96799899999999184</c:v>
                </c:pt>
                <c:pt idx="809">
                  <c:v>0.97599900000001139</c:v>
                </c:pt>
                <c:pt idx="810">
                  <c:v>0.98399899999998297</c:v>
                </c:pt>
                <c:pt idx="811">
                  <c:v>0.99199899999999253</c:v>
                </c:pt>
                <c:pt idx="812">
                  <c:v>0.99999900000000264</c:v>
                </c:pt>
                <c:pt idx="813">
                  <c:v>1.0079989999999677</c:v>
                </c:pt>
                <c:pt idx="814">
                  <c:v>1.0159989999999774</c:v>
                </c:pt>
                <c:pt idx="815">
                  <c:v>1.023998999999987</c:v>
                </c:pt>
                <c:pt idx="816">
                  <c:v>1.031998999999969</c:v>
                </c:pt>
                <c:pt idx="817">
                  <c:v>1.0399989999999788</c:v>
                </c:pt>
                <c:pt idx="818">
                  <c:v>1.0479989999999886</c:v>
                </c:pt>
                <c:pt idx="819">
                  <c:v>1.0559989999999708</c:v>
                </c:pt>
                <c:pt idx="820">
                  <c:v>1.0639989999999806</c:v>
                </c:pt>
                <c:pt idx="821">
                  <c:v>1.0719989999999902</c:v>
                </c:pt>
                <c:pt idx="822">
                  <c:v>1.0799989999999726</c:v>
                </c:pt>
                <c:pt idx="823">
                  <c:v>1.0879989999999824</c:v>
                </c:pt>
                <c:pt idx="824">
                  <c:v>1.0959989999999658</c:v>
                </c:pt>
                <c:pt idx="825">
                  <c:v>1.1039989999999738</c:v>
                </c:pt>
                <c:pt idx="826">
                  <c:v>1.1119989999999838</c:v>
                </c:pt>
                <c:pt idx="827">
                  <c:v>1.1199989999999778</c:v>
                </c:pt>
                <c:pt idx="828">
                  <c:v>1.1279989999999878</c:v>
                </c:pt>
                <c:pt idx="829">
                  <c:v>1.1359989999999978</c:v>
                </c:pt>
                <c:pt idx="830">
                  <c:v>1.1439989999999796</c:v>
                </c:pt>
                <c:pt idx="831">
                  <c:v>1.1519989999999878</c:v>
                </c:pt>
                <c:pt idx="832">
                  <c:v>1.1599989999999978</c:v>
                </c:pt>
                <c:pt idx="833">
                  <c:v>1.1679989999999798</c:v>
                </c:pt>
                <c:pt idx="834">
                  <c:v>1.1759989999999898</c:v>
                </c:pt>
                <c:pt idx="835">
                  <c:v>1.1839989999999998</c:v>
                </c:pt>
                <c:pt idx="836">
                  <c:v>1.1919989999999814</c:v>
                </c:pt>
                <c:pt idx="837">
                  <c:v>1.1999989999999912</c:v>
                </c:pt>
                <c:pt idx="838">
                  <c:v>1.2079989999999796</c:v>
                </c:pt>
                <c:pt idx="839">
                  <c:v>1.2159989999999643</c:v>
                </c:pt>
                <c:pt idx="840">
                  <c:v>1.2239989999999739</c:v>
                </c:pt>
                <c:pt idx="841">
                  <c:v>1.2319989999999839</c:v>
                </c:pt>
                <c:pt idx="842">
                  <c:v>1.2399989999999652</c:v>
                </c:pt>
                <c:pt idx="843">
                  <c:v>1.247998999999975</c:v>
                </c:pt>
                <c:pt idx="844">
                  <c:v>1.2559989999999848</c:v>
                </c:pt>
                <c:pt idx="845">
                  <c:v>1.2639989999999683</c:v>
                </c:pt>
                <c:pt idx="846">
                  <c:v>1.2719989999999783</c:v>
                </c:pt>
                <c:pt idx="847">
                  <c:v>1.2799989999999879</c:v>
                </c:pt>
                <c:pt idx="848">
                  <c:v>1.2879989999999693</c:v>
                </c:pt>
                <c:pt idx="849">
                  <c:v>1.295998999999979</c:v>
                </c:pt>
                <c:pt idx="850">
                  <c:v>1.3039989999999888</c:v>
                </c:pt>
                <c:pt idx="851">
                  <c:v>1.3119989999999719</c:v>
                </c:pt>
                <c:pt idx="852">
                  <c:v>1.3199989999999815</c:v>
                </c:pt>
                <c:pt idx="853">
                  <c:v>1.327998999999991</c:v>
                </c:pt>
                <c:pt idx="854">
                  <c:v>1.3359989999999728</c:v>
                </c:pt>
                <c:pt idx="855">
                  <c:v>1.3439989999999826</c:v>
                </c:pt>
                <c:pt idx="856">
                  <c:v>1.3519989999999924</c:v>
                </c:pt>
                <c:pt idx="857">
                  <c:v>1.3599989999999818</c:v>
                </c:pt>
                <c:pt idx="858">
                  <c:v>1.3679989999999898</c:v>
                </c:pt>
                <c:pt idx="859">
                  <c:v>1.3759989999999778</c:v>
                </c:pt>
                <c:pt idx="860">
                  <c:v>1.3839989999999878</c:v>
                </c:pt>
                <c:pt idx="861">
                  <c:v>1.3919989999999978</c:v>
                </c:pt>
                <c:pt idx="862">
                  <c:v>1.3999989999999798</c:v>
                </c:pt>
                <c:pt idx="863">
                  <c:v>1.4079989999999671</c:v>
                </c:pt>
                <c:pt idx="864">
                  <c:v>1.4159989999999762</c:v>
                </c:pt>
                <c:pt idx="865">
                  <c:v>1.4239989999999596</c:v>
                </c:pt>
                <c:pt idx="866">
                  <c:v>1.4319989999999694</c:v>
                </c:pt>
                <c:pt idx="867">
                  <c:v>1.4399989999999794</c:v>
                </c:pt>
                <c:pt idx="868">
                  <c:v>1.4479989999999616</c:v>
                </c:pt>
                <c:pt idx="869">
                  <c:v>1.4559989999999714</c:v>
                </c:pt>
                <c:pt idx="870">
                  <c:v>1.463998999999981</c:v>
                </c:pt>
                <c:pt idx="871">
                  <c:v>1.4719989999999645</c:v>
                </c:pt>
                <c:pt idx="872">
                  <c:v>1.4799989999999745</c:v>
                </c:pt>
                <c:pt idx="873">
                  <c:v>1.4879989999999841</c:v>
                </c:pt>
                <c:pt idx="874">
                  <c:v>1.4959989999999654</c:v>
                </c:pt>
                <c:pt idx="875">
                  <c:v>1.5039989999999752</c:v>
                </c:pt>
                <c:pt idx="876">
                  <c:v>1.511998999999985</c:v>
                </c:pt>
                <c:pt idx="877">
                  <c:v>1.5199989999999686</c:v>
                </c:pt>
                <c:pt idx="878">
                  <c:v>1.5279989999999783</c:v>
                </c:pt>
                <c:pt idx="879">
                  <c:v>1.5359989999999883</c:v>
                </c:pt>
                <c:pt idx="880">
                  <c:v>1.5439989999999695</c:v>
                </c:pt>
                <c:pt idx="881">
                  <c:v>1.5519989999999793</c:v>
                </c:pt>
                <c:pt idx="882">
                  <c:v>1.559998999999989</c:v>
                </c:pt>
                <c:pt idx="883">
                  <c:v>1.5679989999999722</c:v>
                </c:pt>
                <c:pt idx="884">
                  <c:v>1.5759989999999819</c:v>
                </c:pt>
                <c:pt idx="885">
                  <c:v>1.5839989999999917</c:v>
                </c:pt>
                <c:pt idx="886">
                  <c:v>1.5919989999999731</c:v>
                </c:pt>
                <c:pt idx="887">
                  <c:v>1.5999989999999829</c:v>
                </c:pt>
                <c:pt idx="888">
                  <c:v>1.6079989999999926</c:v>
                </c:pt>
                <c:pt idx="889">
                  <c:v>1.6159989999999878</c:v>
                </c:pt>
                <c:pt idx="890">
                  <c:v>1.6239989999999958</c:v>
                </c:pt>
                <c:pt idx="891">
                  <c:v>1.6319990000000058</c:v>
                </c:pt>
                <c:pt idx="892">
                  <c:v>1.6399989999999878</c:v>
                </c:pt>
                <c:pt idx="893">
                  <c:v>1.6479989999999978</c:v>
                </c:pt>
                <c:pt idx="894">
                  <c:v>1.6559989999999798</c:v>
                </c:pt>
                <c:pt idx="895">
                  <c:v>1.6639989999999898</c:v>
                </c:pt>
                <c:pt idx="896">
                  <c:v>1.6719989999999996</c:v>
                </c:pt>
                <c:pt idx="897">
                  <c:v>1.6799989999999798</c:v>
                </c:pt>
                <c:pt idx="898">
                  <c:v>1.6879989999999898</c:v>
                </c:pt>
                <c:pt idx="899">
                  <c:v>1.6959989999999998</c:v>
                </c:pt>
                <c:pt idx="900">
                  <c:v>1.7039989999999632</c:v>
                </c:pt>
                <c:pt idx="901">
                  <c:v>1.7119989999999727</c:v>
                </c:pt>
                <c:pt idx="902">
                  <c:v>1.7199989999999823</c:v>
                </c:pt>
                <c:pt idx="903">
                  <c:v>1.7279989999999648</c:v>
                </c:pt>
                <c:pt idx="904">
                  <c:v>1.7359989999999745</c:v>
                </c:pt>
                <c:pt idx="905">
                  <c:v>1.7439989999999845</c:v>
                </c:pt>
                <c:pt idx="906">
                  <c:v>1.7519989999999668</c:v>
                </c:pt>
                <c:pt idx="907">
                  <c:v>1.7599989999999763</c:v>
                </c:pt>
                <c:pt idx="908">
                  <c:v>1.7679989999999859</c:v>
                </c:pt>
                <c:pt idx="909">
                  <c:v>1.7759989999999688</c:v>
                </c:pt>
                <c:pt idx="910">
                  <c:v>1.7839989999999786</c:v>
                </c:pt>
                <c:pt idx="911">
                  <c:v>1.7919989999999884</c:v>
                </c:pt>
                <c:pt idx="912">
                  <c:v>1.7999989999999699</c:v>
                </c:pt>
                <c:pt idx="913">
                  <c:v>1.8079989999999795</c:v>
                </c:pt>
                <c:pt idx="914">
                  <c:v>1.8159989999999893</c:v>
                </c:pt>
                <c:pt idx="915">
                  <c:v>1.8239989999999724</c:v>
                </c:pt>
                <c:pt idx="916">
                  <c:v>1.8319989999999822</c:v>
                </c:pt>
                <c:pt idx="917">
                  <c:v>1.8399989999999919</c:v>
                </c:pt>
                <c:pt idx="918">
                  <c:v>1.8479989999999733</c:v>
                </c:pt>
                <c:pt idx="919">
                  <c:v>1.8559989999999831</c:v>
                </c:pt>
                <c:pt idx="920">
                  <c:v>1.8639989999999929</c:v>
                </c:pt>
                <c:pt idx="921">
                  <c:v>1.8719989999999878</c:v>
                </c:pt>
                <c:pt idx="922">
                  <c:v>1.8799989999999978</c:v>
                </c:pt>
                <c:pt idx="923">
                  <c:v>1.8879990000000078</c:v>
                </c:pt>
                <c:pt idx="924">
                  <c:v>1.8959989999999878</c:v>
                </c:pt>
                <c:pt idx="925">
                  <c:v>1.9039989999999978</c:v>
                </c:pt>
                <c:pt idx="926">
                  <c:v>1.9119990000000078</c:v>
                </c:pt>
                <c:pt idx="927">
                  <c:v>1.9199989999999898</c:v>
                </c:pt>
                <c:pt idx="928">
                  <c:v>1.9279989999999998</c:v>
                </c:pt>
                <c:pt idx="929">
                  <c:v>1.9359990000000096</c:v>
                </c:pt>
                <c:pt idx="930">
                  <c:v>1.9439989999999898</c:v>
                </c:pt>
                <c:pt idx="931">
                  <c:v>1.9519989999999998</c:v>
                </c:pt>
                <c:pt idx="932">
                  <c:v>1.9599989999999818</c:v>
                </c:pt>
                <c:pt idx="933">
                  <c:v>1.9679989999999918</c:v>
                </c:pt>
                <c:pt idx="934">
                  <c:v>1.9759990000000016</c:v>
                </c:pt>
                <c:pt idx="935">
                  <c:v>1.983998999999983</c:v>
                </c:pt>
                <c:pt idx="936">
                  <c:v>1.9919989999999919</c:v>
                </c:pt>
                <c:pt idx="937">
                  <c:v>1.9999990000000019</c:v>
                </c:pt>
                <c:pt idx="938">
                  <c:v>2.0079989999999839</c:v>
                </c:pt>
                <c:pt idx="939">
                  <c:v>2.0159989999999937</c:v>
                </c:pt>
                <c:pt idx="940">
                  <c:v>2.0239990000000052</c:v>
                </c:pt>
                <c:pt idx="941">
                  <c:v>2.0319989999999777</c:v>
                </c:pt>
                <c:pt idx="942">
                  <c:v>2.0399989999999937</c:v>
                </c:pt>
                <c:pt idx="943">
                  <c:v>2.0479990000000052</c:v>
                </c:pt>
                <c:pt idx="944">
                  <c:v>2.0559989999999777</c:v>
                </c:pt>
                <c:pt idx="945">
                  <c:v>2.0639989999999955</c:v>
                </c:pt>
                <c:pt idx="946">
                  <c:v>2.0719990000000053</c:v>
                </c:pt>
                <c:pt idx="947">
                  <c:v>2.0799989999999777</c:v>
                </c:pt>
                <c:pt idx="948">
                  <c:v>2.0879989999999982</c:v>
                </c:pt>
                <c:pt idx="949">
                  <c:v>2.0959990000000062</c:v>
                </c:pt>
                <c:pt idx="950">
                  <c:v>2.1039989999999875</c:v>
                </c:pt>
                <c:pt idx="951">
                  <c:v>2.1119989999999973</c:v>
                </c:pt>
                <c:pt idx="952">
                  <c:v>2.1199990000000071</c:v>
                </c:pt>
                <c:pt idx="953">
                  <c:v>2.1279989999999884</c:v>
                </c:pt>
                <c:pt idx="954">
                  <c:v>2.1359989999999978</c:v>
                </c:pt>
                <c:pt idx="955">
                  <c:v>2.1439990000000413</c:v>
                </c:pt>
                <c:pt idx="956">
                  <c:v>2.1519989999999867</c:v>
                </c:pt>
                <c:pt idx="957">
                  <c:v>2.1599989999999987</c:v>
                </c:pt>
                <c:pt idx="958">
                  <c:v>2.1679990000000449</c:v>
                </c:pt>
                <c:pt idx="959">
                  <c:v>2.1759989999999867</c:v>
                </c:pt>
                <c:pt idx="960">
                  <c:v>2.183999000000036</c:v>
                </c:pt>
                <c:pt idx="961">
                  <c:v>2.1919990000000098</c:v>
                </c:pt>
                <c:pt idx="962">
                  <c:v>2.1999989999999907</c:v>
                </c:pt>
                <c:pt idx="963">
                  <c:v>2.2079990000000378</c:v>
                </c:pt>
                <c:pt idx="964">
                  <c:v>2.2159990000000112</c:v>
                </c:pt>
                <c:pt idx="965">
                  <c:v>2.2239989999999952</c:v>
                </c:pt>
                <c:pt idx="966">
                  <c:v>2.2319990000000018</c:v>
                </c:pt>
                <c:pt idx="967">
                  <c:v>2.2399989999999828</c:v>
                </c:pt>
                <c:pt idx="968">
                  <c:v>2.2479989999999952</c:v>
                </c:pt>
                <c:pt idx="969">
                  <c:v>2.2559990000000032</c:v>
                </c:pt>
                <c:pt idx="970">
                  <c:v>2.2639989999999841</c:v>
                </c:pt>
                <c:pt idx="971">
                  <c:v>2.2719989999999939</c:v>
                </c:pt>
                <c:pt idx="972">
                  <c:v>2.2799990000000041</c:v>
                </c:pt>
                <c:pt idx="973">
                  <c:v>2.287998999999985</c:v>
                </c:pt>
                <c:pt idx="974">
                  <c:v>2.2959989999999948</c:v>
                </c:pt>
                <c:pt idx="975">
                  <c:v>2.3039990000000046</c:v>
                </c:pt>
                <c:pt idx="976">
                  <c:v>2.3119989999999513</c:v>
                </c:pt>
                <c:pt idx="977">
                  <c:v>2.3199989999999606</c:v>
                </c:pt>
                <c:pt idx="978">
                  <c:v>2.3279990000000055</c:v>
                </c:pt>
                <c:pt idx="979">
                  <c:v>2.335998999999954</c:v>
                </c:pt>
                <c:pt idx="980">
                  <c:v>2.3439989999999966</c:v>
                </c:pt>
                <c:pt idx="981">
                  <c:v>2.3519990000000064</c:v>
                </c:pt>
                <c:pt idx="982">
                  <c:v>2.3599989999999567</c:v>
                </c:pt>
                <c:pt idx="983">
                  <c:v>2.3679989999999975</c:v>
                </c:pt>
                <c:pt idx="984">
                  <c:v>2.3759990000000073</c:v>
                </c:pt>
                <c:pt idx="985">
                  <c:v>2.3839989999999887</c:v>
                </c:pt>
                <c:pt idx="986">
                  <c:v>2.3919989999999967</c:v>
                </c:pt>
                <c:pt idx="987">
                  <c:v>2.3999990000000078</c:v>
                </c:pt>
                <c:pt idx="988">
                  <c:v>2.4079989999999887</c:v>
                </c:pt>
                <c:pt idx="989">
                  <c:v>2.4159989999999967</c:v>
                </c:pt>
                <c:pt idx="990">
                  <c:v>2.4239990000000091</c:v>
                </c:pt>
                <c:pt idx="991">
                  <c:v>2.4319989999999767</c:v>
                </c:pt>
                <c:pt idx="992">
                  <c:v>2.4399990000000003</c:v>
                </c:pt>
                <c:pt idx="993">
                  <c:v>2.4479990000000202</c:v>
                </c:pt>
                <c:pt idx="994">
                  <c:v>2.4559989999999767</c:v>
                </c:pt>
                <c:pt idx="995">
                  <c:v>2.4639990000000012</c:v>
                </c:pt>
                <c:pt idx="996">
                  <c:v>2.4719990000000109</c:v>
                </c:pt>
                <c:pt idx="997">
                  <c:v>2.4799989999999923</c:v>
                </c:pt>
                <c:pt idx="998">
                  <c:v>2.4879990000000052</c:v>
                </c:pt>
                <c:pt idx="999">
                  <c:v>2.4959990000000118</c:v>
                </c:pt>
                <c:pt idx="1000">
                  <c:v>2.5039989999999932</c:v>
                </c:pt>
                <c:pt idx="1001">
                  <c:v>2.511999000000003</c:v>
                </c:pt>
                <c:pt idx="1002">
                  <c:v>2.5199989999999777</c:v>
                </c:pt>
                <c:pt idx="1003">
                  <c:v>2.5279989999999941</c:v>
                </c:pt>
                <c:pt idx="1004">
                  <c:v>2.5359990000000039</c:v>
                </c:pt>
                <c:pt idx="1005">
                  <c:v>2.5439989999999848</c:v>
                </c:pt>
                <c:pt idx="1006">
                  <c:v>2.5519989999999937</c:v>
                </c:pt>
                <c:pt idx="1007">
                  <c:v>2.5599990000000048</c:v>
                </c:pt>
                <c:pt idx="1008">
                  <c:v>2.5679989999999862</c:v>
                </c:pt>
                <c:pt idx="1009">
                  <c:v>2.5759989999999937</c:v>
                </c:pt>
                <c:pt idx="1010">
                  <c:v>2.5839990000000252</c:v>
                </c:pt>
                <c:pt idx="1011">
                  <c:v>2.5919989999999777</c:v>
                </c:pt>
                <c:pt idx="1012">
                  <c:v>2.5999989999999968</c:v>
                </c:pt>
                <c:pt idx="1013">
                  <c:v>2.6079990000000381</c:v>
                </c:pt>
                <c:pt idx="1014">
                  <c:v>2.6159989999999778</c:v>
                </c:pt>
                <c:pt idx="1015">
                  <c:v>2.6239989999999982</c:v>
                </c:pt>
                <c:pt idx="1016">
                  <c:v>2.6319990000000075</c:v>
                </c:pt>
                <c:pt idx="1017">
                  <c:v>2.6399989999999867</c:v>
                </c:pt>
                <c:pt idx="1018">
                  <c:v>2.6479989999999991</c:v>
                </c:pt>
                <c:pt idx="1019">
                  <c:v>2.6559990000000084</c:v>
                </c:pt>
                <c:pt idx="1020">
                  <c:v>2.6639989999999898</c:v>
                </c:pt>
                <c:pt idx="1021">
                  <c:v>2.6719989999999987</c:v>
                </c:pt>
                <c:pt idx="1022">
                  <c:v>2.6799990000000093</c:v>
                </c:pt>
                <c:pt idx="1023">
                  <c:v>2.6879989999999911</c:v>
                </c:pt>
                <c:pt idx="1024">
                  <c:v>2.6959990000000005</c:v>
                </c:pt>
                <c:pt idx="1025">
                  <c:v>2.703999000000048</c:v>
                </c:pt>
                <c:pt idx="1026">
                  <c:v>2.7119989999999907</c:v>
                </c:pt>
                <c:pt idx="1027">
                  <c:v>2.7199990000000014</c:v>
                </c:pt>
                <c:pt idx="1028">
                  <c:v>2.7279990000000485</c:v>
                </c:pt>
                <c:pt idx="1029">
                  <c:v>2.7359989999999925</c:v>
                </c:pt>
                <c:pt idx="1030">
                  <c:v>2.74399900000004</c:v>
                </c:pt>
                <c:pt idx="1031">
                  <c:v>2.7519990000000152</c:v>
                </c:pt>
                <c:pt idx="1032">
                  <c:v>2.7599989999999934</c:v>
                </c:pt>
                <c:pt idx="1033">
                  <c:v>2.767999000000041</c:v>
                </c:pt>
                <c:pt idx="1034">
                  <c:v>2.7759990000000152</c:v>
                </c:pt>
                <c:pt idx="1035">
                  <c:v>2.7839989999999952</c:v>
                </c:pt>
                <c:pt idx="1036">
                  <c:v>2.7919990000000041</c:v>
                </c:pt>
                <c:pt idx="1037">
                  <c:v>2.7999989999999837</c:v>
                </c:pt>
                <c:pt idx="1038">
                  <c:v>2.8079989999999948</c:v>
                </c:pt>
                <c:pt idx="1039">
                  <c:v>2.8159990000000037</c:v>
                </c:pt>
                <c:pt idx="1040">
                  <c:v>2.8239989999999864</c:v>
                </c:pt>
                <c:pt idx="1041">
                  <c:v>2.8319989999999624</c:v>
                </c:pt>
                <c:pt idx="1042">
                  <c:v>2.8399990000000037</c:v>
                </c:pt>
                <c:pt idx="1043">
                  <c:v>2.8479989999999873</c:v>
                </c:pt>
                <c:pt idx="1044">
                  <c:v>2.8559989999999655</c:v>
                </c:pt>
                <c:pt idx="1045">
                  <c:v>2.8639990000000082</c:v>
                </c:pt>
                <c:pt idx="1046">
                  <c:v>2.8719989999999767</c:v>
                </c:pt>
                <c:pt idx="1047">
                  <c:v>2.8799989999999767</c:v>
                </c:pt>
                <c:pt idx="1048">
                  <c:v>2.8879990000000082</c:v>
                </c:pt>
                <c:pt idx="1049">
                  <c:v>2.8959989999999767</c:v>
                </c:pt>
                <c:pt idx="1050">
                  <c:v>2.9039989999999989</c:v>
                </c:pt>
                <c:pt idx="1051">
                  <c:v>2.9119990000000087</c:v>
                </c:pt>
                <c:pt idx="1052">
                  <c:v>2.9199989999999767</c:v>
                </c:pt>
                <c:pt idx="1053">
                  <c:v>2.9279989999999998</c:v>
                </c:pt>
                <c:pt idx="1054">
                  <c:v>2.9359990000000087</c:v>
                </c:pt>
                <c:pt idx="1055">
                  <c:v>2.9439989999999909</c:v>
                </c:pt>
                <c:pt idx="1056">
                  <c:v>2.9519990000000007</c:v>
                </c:pt>
                <c:pt idx="1057">
                  <c:v>2.9599990000000105</c:v>
                </c:pt>
                <c:pt idx="1058">
                  <c:v>2.9679989999999918</c:v>
                </c:pt>
                <c:pt idx="1059">
                  <c:v>2.9759990000000007</c:v>
                </c:pt>
                <c:pt idx="1060">
                  <c:v>2.9839990000000212</c:v>
                </c:pt>
                <c:pt idx="1061">
                  <c:v>2.9919989999999927</c:v>
                </c:pt>
                <c:pt idx="1062">
                  <c:v>2.9999990000000025</c:v>
                </c:pt>
                <c:pt idx="1063">
                  <c:v>3.0079990000000212</c:v>
                </c:pt>
                <c:pt idx="1064">
                  <c:v>3.0159989999999937</c:v>
                </c:pt>
                <c:pt idx="1065">
                  <c:v>3.0239990000000052</c:v>
                </c:pt>
                <c:pt idx="1066">
                  <c:v>3.0319990000000132</c:v>
                </c:pt>
                <c:pt idx="1067">
                  <c:v>3.0399989999999937</c:v>
                </c:pt>
                <c:pt idx="1068">
                  <c:v>3.0479990000000052</c:v>
                </c:pt>
                <c:pt idx="1069">
                  <c:v>3.0559990000000141</c:v>
                </c:pt>
                <c:pt idx="1070">
                  <c:v>3.0639989999999955</c:v>
                </c:pt>
                <c:pt idx="1071">
                  <c:v>3.0719990000000053</c:v>
                </c:pt>
                <c:pt idx="1072">
                  <c:v>3.0799989999999777</c:v>
                </c:pt>
                <c:pt idx="1073">
                  <c:v>3.0879989999999982</c:v>
                </c:pt>
                <c:pt idx="1074">
                  <c:v>3.0959990000000062</c:v>
                </c:pt>
                <c:pt idx="1075">
                  <c:v>3.1039989999999875</c:v>
                </c:pt>
                <c:pt idx="1076">
                  <c:v>3.1119989999999973</c:v>
                </c:pt>
                <c:pt idx="1077">
                  <c:v>3.1199990000000071</c:v>
                </c:pt>
                <c:pt idx="1078">
                  <c:v>3.1279989999999884</c:v>
                </c:pt>
                <c:pt idx="1079">
                  <c:v>3.1359989999999978</c:v>
                </c:pt>
                <c:pt idx="1080">
                  <c:v>3.1439990000000413</c:v>
                </c:pt>
                <c:pt idx="1081">
                  <c:v>3.1519989999999867</c:v>
                </c:pt>
                <c:pt idx="1082">
                  <c:v>3.1599989999999987</c:v>
                </c:pt>
                <c:pt idx="1083">
                  <c:v>3.1679990000000449</c:v>
                </c:pt>
                <c:pt idx="1084">
                  <c:v>3.1759989999999867</c:v>
                </c:pt>
                <c:pt idx="1085">
                  <c:v>3.183999000000036</c:v>
                </c:pt>
                <c:pt idx="1086">
                  <c:v>3.1919990000000098</c:v>
                </c:pt>
                <c:pt idx="1087">
                  <c:v>3.1999989999999907</c:v>
                </c:pt>
                <c:pt idx="1088">
                  <c:v>3.2079990000000378</c:v>
                </c:pt>
                <c:pt idx="1089">
                  <c:v>3.2159990000000112</c:v>
                </c:pt>
                <c:pt idx="1090">
                  <c:v>3.2239989999999952</c:v>
                </c:pt>
                <c:pt idx="1091">
                  <c:v>3.2319990000000018</c:v>
                </c:pt>
                <c:pt idx="1092">
                  <c:v>3.2399990000000116</c:v>
                </c:pt>
                <c:pt idx="1093">
                  <c:v>3.2479989999999952</c:v>
                </c:pt>
                <c:pt idx="1094">
                  <c:v>3.2559990000000032</c:v>
                </c:pt>
                <c:pt idx="1095">
                  <c:v>3.2639990000000494</c:v>
                </c:pt>
                <c:pt idx="1096">
                  <c:v>3.2719989999999939</c:v>
                </c:pt>
                <c:pt idx="1097">
                  <c:v>3.2799990000000041</c:v>
                </c:pt>
                <c:pt idx="1098">
                  <c:v>3.2879990000000512</c:v>
                </c:pt>
                <c:pt idx="1099">
                  <c:v>3.2959989999999948</c:v>
                </c:pt>
                <c:pt idx="1100">
                  <c:v>3.3039990000000046</c:v>
                </c:pt>
                <c:pt idx="1101">
                  <c:v>3.3119990000000143</c:v>
                </c:pt>
                <c:pt idx="1102">
                  <c:v>3.3199989999999606</c:v>
                </c:pt>
                <c:pt idx="1103">
                  <c:v>3.3279990000000055</c:v>
                </c:pt>
                <c:pt idx="1104">
                  <c:v>3.3359990000000153</c:v>
                </c:pt>
                <c:pt idx="1105">
                  <c:v>3.3439989999999966</c:v>
                </c:pt>
                <c:pt idx="1106">
                  <c:v>3.3519990000000064</c:v>
                </c:pt>
                <c:pt idx="1107">
                  <c:v>3.3599989999999567</c:v>
                </c:pt>
                <c:pt idx="1108">
                  <c:v>3.3679989999999975</c:v>
                </c:pt>
                <c:pt idx="1109">
                  <c:v>3.3759990000000073</c:v>
                </c:pt>
                <c:pt idx="1110">
                  <c:v>3.3839989999999887</c:v>
                </c:pt>
                <c:pt idx="1111">
                  <c:v>3.3919989999999967</c:v>
                </c:pt>
                <c:pt idx="1112">
                  <c:v>3.3999990000000078</c:v>
                </c:pt>
                <c:pt idx="1113">
                  <c:v>3.4079989999999887</c:v>
                </c:pt>
                <c:pt idx="1114">
                  <c:v>3.4159989999999967</c:v>
                </c:pt>
                <c:pt idx="1115">
                  <c:v>3.4239990000000091</c:v>
                </c:pt>
                <c:pt idx="1116">
                  <c:v>3.4319989999999767</c:v>
                </c:pt>
                <c:pt idx="1117">
                  <c:v>3.4399990000000003</c:v>
                </c:pt>
                <c:pt idx="1118">
                  <c:v>3.4479990000000202</c:v>
                </c:pt>
                <c:pt idx="1119">
                  <c:v>3.4559989999999767</c:v>
                </c:pt>
                <c:pt idx="1120">
                  <c:v>3.4639990000000012</c:v>
                </c:pt>
                <c:pt idx="1121">
                  <c:v>3.4719990000000109</c:v>
                </c:pt>
                <c:pt idx="1122">
                  <c:v>3.4799989999999923</c:v>
                </c:pt>
                <c:pt idx="1123">
                  <c:v>3.4879990000000052</c:v>
                </c:pt>
                <c:pt idx="1124">
                  <c:v>3.4959990000000118</c:v>
                </c:pt>
                <c:pt idx="1125">
                  <c:v>3.5039989999999932</c:v>
                </c:pt>
                <c:pt idx="1126">
                  <c:v>3.511999000000003</c:v>
                </c:pt>
                <c:pt idx="1127">
                  <c:v>3.5199990000000132</c:v>
                </c:pt>
                <c:pt idx="1128">
                  <c:v>3.5279989999999941</c:v>
                </c:pt>
                <c:pt idx="1129">
                  <c:v>3.5359990000000039</c:v>
                </c:pt>
                <c:pt idx="1130">
                  <c:v>3.5439990000000212</c:v>
                </c:pt>
                <c:pt idx="1131">
                  <c:v>3.5519989999999937</c:v>
                </c:pt>
                <c:pt idx="1132">
                  <c:v>3.5599990000000048</c:v>
                </c:pt>
                <c:pt idx="1133">
                  <c:v>3.5679990000000212</c:v>
                </c:pt>
                <c:pt idx="1134">
                  <c:v>3.5759989999999937</c:v>
                </c:pt>
                <c:pt idx="1135">
                  <c:v>3.5839990000000252</c:v>
                </c:pt>
                <c:pt idx="1136">
                  <c:v>3.5919990000000155</c:v>
                </c:pt>
                <c:pt idx="1137">
                  <c:v>3.5999989999999968</c:v>
                </c:pt>
                <c:pt idx="1138">
                  <c:v>3.6079990000000381</c:v>
                </c:pt>
                <c:pt idx="1139">
                  <c:v>3.6159990000000182</c:v>
                </c:pt>
                <c:pt idx="1140">
                  <c:v>3.6239989999999982</c:v>
                </c:pt>
                <c:pt idx="1141">
                  <c:v>3.6319990000000075</c:v>
                </c:pt>
                <c:pt idx="1142">
                  <c:v>3.6399990000000182</c:v>
                </c:pt>
                <c:pt idx="1143">
                  <c:v>3.6479989999999991</c:v>
                </c:pt>
                <c:pt idx="1144">
                  <c:v>3.6559990000000084</c:v>
                </c:pt>
                <c:pt idx="1145">
                  <c:v>3.6639989999999898</c:v>
                </c:pt>
                <c:pt idx="1146">
                  <c:v>3.6719989999999987</c:v>
                </c:pt>
                <c:pt idx="1147">
                  <c:v>3.6799990000000093</c:v>
                </c:pt>
                <c:pt idx="1148">
                  <c:v>3.6879989999999911</c:v>
                </c:pt>
                <c:pt idx="1149">
                  <c:v>3.6959990000000005</c:v>
                </c:pt>
                <c:pt idx="1150">
                  <c:v>3.703999000000048</c:v>
                </c:pt>
                <c:pt idx="1151">
                  <c:v>3.7119989999999907</c:v>
                </c:pt>
                <c:pt idx="1152">
                  <c:v>3.7199990000000014</c:v>
                </c:pt>
                <c:pt idx="1153">
                  <c:v>3.7279990000000485</c:v>
                </c:pt>
                <c:pt idx="1154">
                  <c:v>3.7359989999999925</c:v>
                </c:pt>
                <c:pt idx="1155">
                  <c:v>3.74399900000004</c:v>
                </c:pt>
                <c:pt idx="1156">
                  <c:v>3.7519990000000152</c:v>
                </c:pt>
                <c:pt idx="1157">
                  <c:v>3.7599989999999934</c:v>
                </c:pt>
                <c:pt idx="1158">
                  <c:v>3.767999000000041</c:v>
                </c:pt>
                <c:pt idx="1159">
                  <c:v>3.7759990000000152</c:v>
                </c:pt>
                <c:pt idx="1160">
                  <c:v>3.7839989999999952</c:v>
                </c:pt>
                <c:pt idx="1161">
                  <c:v>3.7919990000000041</c:v>
                </c:pt>
                <c:pt idx="1162">
                  <c:v>3.7999990000000152</c:v>
                </c:pt>
                <c:pt idx="1163">
                  <c:v>3.8079989999999948</c:v>
                </c:pt>
                <c:pt idx="1164">
                  <c:v>3.8159990000000037</c:v>
                </c:pt>
                <c:pt idx="1165">
                  <c:v>3.8239990000000152</c:v>
                </c:pt>
                <c:pt idx="1166">
                  <c:v>3.8319989999999624</c:v>
                </c:pt>
                <c:pt idx="1167">
                  <c:v>3.8399990000000037</c:v>
                </c:pt>
                <c:pt idx="1168">
                  <c:v>3.8479990000000202</c:v>
                </c:pt>
                <c:pt idx="1169">
                  <c:v>3.8559989999999655</c:v>
                </c:pt>
                <c:pt idx="1170">
                  <c:v>3.8639990000000082</c:v>
                </c:pt>
                <c:pt idx="1171">
                  <c:v>3.8719990000000166</c:v>
                </c:pt>
                <c:pt idx="1172">
                  <c:v>3.8799989999999767</c:v>
                </c:pt>
                <c:pt idx="1173">
                  <c:v>3.8879990000000082</c:v>
                </c:pt>
                <c:pt idx="1174">
                  <c:v>3.8959990000000175</c:v>
                </c:pt>
                <c:pt idx="1175">
                  <c:v>3.9039989999999989</c:v>
                </c:pt>
                <c:pt idx="1176">
                  <c:v>3.9119990000000087</c:v>
                </c:pt>
                <c:pt idx="1177">
                  <c:v>3.9199990000000184</c:v>
                </c:pt>
                <c:pt idx="1178">
                  <c:v>3.9279989999999998</c:v>
                </c:pt>
                <c:pt idx="1179">
                  <c:v>3.9359990000000087</c:v>
                </c:pt>
                <c:pt idx="1180">
                  <c:v>3.9439989999999909</c:v>
                </c:pt>
                <c:pt idx="1181">
                  <c:v>3.9519990000000007</c:v>
                </c:pt>
                <c:pt idx="1182">
                  <c:v>3.9599990000000105</c:v>
                </c:pt>
                <c:pt idx="1183">
                  <c:v>3.9679989999999918</c:v>
                </c:pt>
                <c:pt idx="1184">
                  <c:v>3.9759990000000007</c:v>
                </c:pt>
                <c:pt idx="1185">
                  <c:v>3.9839990000000212</c:v>
                </c:pt>
                <c:pt idx="1186">
                  <c:v>3.9919989999999927</c:v>
                </c:pt>
                <c:pt idx="1187">
                  <c:v>3.9999990000000025</c:v>
                </c:pt>
                <c:pt idx="1188">
                  <c:v>4.0079990000000105</c:v>
                </c:pt>
                <c:pt idx="1189">
                  <c:v>4.0159989999999866</c:v>
                </c:pt>
                <c:pt idx="1190">
                  <c:v>4.0239990000000025</c:v>
                </c:pt>
                <c:pt idx="1191">
                  <c:v>4.0319990000000132</c:v>
                </c:pt>
                <c:pt idx="1192">
                  <c:v>4.0399989999999963</c:v>
                </c:pt>
                <c:pt idx="1193">
                  <c:v>4.0479990000000043</c:v>
                </c:pt>
                <c:pt idx="1194">
                  <c:v>4.0559990000000141</c:v>
                </c:pt>
                <c:pt idx="1195">
                  <c:v>4.0639989999999955</c:v>
                </c:pt>
                <c:pt idx="1196">
                  <c:v>4.0719990000000124</c:v>
                </c:pt>
                <c:pt idx="1197">
                  <c:v>4.0799990000000514</c:v>
                </c:pt>
                <c:pt idx="1198">
                  <c:v>4.0879989999999955</c:v>
                </c:pt>
                <c:pt idx="1199">
                  <c:v>4.0959990000000062</c:v>
                </c:pt>
                <c:pt idx="1200">
                  <c:v>4.1039990000000159</c:v>
                </c:pt>
                <c:pt idx="1201">
                  <c:v>4.1119989999999955</c:v>
                </c:pt>
                <c:pt idx="1202">
                  <c:v>4.1199990000000071</c:v>
                </c:pt>
                <c:pt idx="1203">
                  <c:v>4.1279989999999476</c:v>
                </c:pt>
                <c:pt idx="1204">
                  <c:v>4.1359989999999955</c:v>
                </c:pt>
                <c:pt idx="1205">
                  <c:v>4.143999000000008</c:v>
                </c:pt>
                <c:pt idx="1206">
                  <c:v>4.1519990000000178</c:v>
                </c:pt>
                <c:pt idx="1207">
                  <c:v>4.1599989999999956</c:v>
                </c:pt>
                <c:pt idx="1208">
                  <c:v>4.1679990000000045</c:v>
                </c:pt>
                <c:pt idx="1209">
                  <c:v>4.1759990000000187</c:v>
                </c:pt>
                <c:pt idx="1210">
                  <c:v>4.183999</c:v>
                </c:pt>
                <c:pt idx="1211">
                  <c:v>4.1919990000000098</c:v>
                </c:pt>
                <c:pt idx="1212">
                  <c:v>4.1999990000000196</c:v>
                </c:pt>
                <c:pt idx="1213">
                  <c:v>4.2079990000000009</c:v>
                </c:pt>
                <c:pt idx="1214">
                  <c:v>4.2159990000000107</c:v>
                </c:pt>
                <c:pt idx="1215">
                  <c:v>4.2239989999999885</c:v>
                </c:pt>
                <c:pt idx="1216">
                  <c:v>4.2319990000000134</c:v>
                </c:pt>
                <c:pt idx="1217">
                  <c:v>4.2399990000000134</c:v>
                </c:pt>
                <c:pt idx="1218">
                  <c:v>4.2479989999999885</c:v>
                </c:pt>
                <c:pt idx="1219">
                  <c:v>4.2559990000000028</c:v>
                </c:pt>
                <c:pt idx="1220">
                  <c:v>4.2639990000000125</c:v>
                </c:pt>
                <c:pt idx="1221">
                  <c:v>4.2719989999999939</c:v>
                </c:pt>
                <c:pt idx="1222">
                  <c:v>4.2799990000000134</c:v>
                </c:pt>
                <c:pt idx="1223">
                  <c:v>4.2879990000000126</c:v>
                </c:pt>
                <c:pt idx="1224">
                  <c:v>4.2959989999999948</c:v>
                </c:pt>
                <c:pt idx="1225">
                  <c:v>4.3039990000000063</c:v>
                </c:pt>
                <c:pt idx="1226">
                  <c:v>4.3119990000000143</c:v>
                </c:pt>
                <c:pt idx="1227">
                  <c:v>4.3199989999999957</c:v>
                </c:pt>
                <c:pt idx="1228">
                  <c:v>4.3279990000000055</c:v>
                </c:pt>
                <c:pt idx="1229">
                  <c:v>4.3359990000000153</c:v>
                </c:pt>
                <c:pt idx="1230">
                  <c:v>4.3439989999999966</c:v>
                </c:pt>
                <c:pt idx="1231">
                  <c:v>4.3519990000000064</c:v>
                </c:pt>
                <c:pt idx="1232">
                  <c:v>4.3599990000000162</c:v>
                </c:pt>
                <c:pt idx="1233">
                  <c:v>4.3679989999999655</c:v>
                </c:pt>
                <c:pt idx="1234">
                  <c:v>4.3759990000000073</c:v>
                </c:pt>
                <c:pt idx="1235">
                  <c:v>4.3839990000000171</c:v>
                </c:pt>
                <c:pt idx="1236">
                  <c:v>4.3919989999999975</c:v>
                </c:pt>
                <c:pt idx="1237">
                  <c:v>4.3999990000000082</c:v>
                </c:pt>
                <c:pt idx="1238">
                  <c:v>4.407999000000018</c:v>
                </c:pt>
                <c:pt idx="1239">
                  <c:v>4.4159989999999985</c:v>
                </c:pt>
                <c:pt idx="1240">
                  <c:v>4.4239990000000091</c:v>
                </c:pt>
                <c:pt idx="1241">
                  <c:v>4.4319990000000908</c:v>
                </c:pt>
                <c:pt idx="1242">
                  <c:v>4.4399990000000722</c:v>
                </c:pt>
                <c:pt idx="1243">
                  <c:v>4.44799900000001</c:v>
                </c:pt>
                <c:pt idx="1244">
                  <c:v>4.4559990000000198</c:v>
                </c:pt>
                <c:pt idx="1245">
                  <c:v>4.4639990000000012</c:v>
                </c:pt>
                <c:pt idx="1246">
                  <c:v>4.4719990000000873</c:v>
                </c:pt>
                <c:pt idx="1247">
                  <c:v>4.4799990000000962</c:v>
                </c:pt>
                <c:pt idx="1248">
                  <c:v>4.4879990000000021</c:v>
                </c:pt>
                <c:pt idx="1249">
                  <c:v>4.4959990000000118</c:v>
                </c:pt>
                <c:pt idx="1250">
                  <c:v>4.5039989999999905</c:v>
                </c:pt>
                <c:pt idx="1251">
                  <c:v>4.511999000000003</c:v>
                </c:pt>
                <c:pt idx="1252">
                  <c:v>4.5199990000000128</c:v>
                </c:pt>
                <c:pt idx="1253">
                  <c:v>4.5279989999999755</c:v>
                </c:pt>
                <c:pt idx="1254">
                  <c:v>4.5359990000000039</c:v>
                </c:pt>
                <c:pt idx="1255">
                  <c:v>4.5439990000000137</c:v>
                </c:pt>
                <c:pt idx="1256">
                  <c:v>4.551998999999995</c:v>
                </c:pt>
                <c:pt idx="1257">
                  <c:v>4.5599990000000084</c:v>
                </c:pt>
                <c:pt idx="1258">
                  <c:v>4.5679990000000146</c:v>
                </c:pt>
                <c:pt idx="1259">
                  <c:v>4.5759989999999959</c:v>
                </c:pt>
                <c:pt idx="1260">
                  <c:v>4.5839990000000084</c:v>
                </c:pt>
                <c:pt idx="1261">
                  <c:v>4.5919990000000164</c:v>
                </c:pt>
                <c:pt idx="1262">
                  <c:v>4.5999989999999968</c:v>
                </c:pt>
                <c:pt idx="1263">
                  <c:v>4.6079990000000066</c:v>
                </c:pt>
                <c:pt idx="1264">
                  <c:v>4.6159990000000155</c:v>
                </c:pt>
                <c:pt idx="1265">
                  <c:v>4.6239989999999755</c:v>
                </c:pt>
                <c:pt idx="1266">
                  <c:v>4.6319990000000084</c:v>
                </c:pt>
                <c:pt idx="1267">
                  <c:v>4.6399990000000173</c:v>
                </c:pt>
                <c:pt idx="1268">
                  <c:v>4.6479989999999765</c:v>
                </c:pt>
                <c:pt idx="1269">
                  <c:v>4.6559990000000075</c:v>
                </c:pt>
                <c:pt idx="1270">
                  <c:v>4.6639990000000155</c:v>
                </c:pt>
                <c:pt idx="1271">
                  <c:v>4.6719989999999996</c:v>
                </c:pt>
                <c:pt idx="1272">
                  <c:v>4.6799990000000093</c:v>
                </c:pt>
                <c:pt idx="1273">
                  <c:v>4.6879990000000165</c:v>
                </c:pt>
                <c:pt idx="1274">
                  <c:v>4.6959990000000005</c:v>
                </c:pt>
                <c:pt idx="1275">
                  <c:v>4.7039990000000103</c:v>
                </c:pt>
                <c:pt idx="1276">
                  <c:v>4.7119990000000334</c:v>
                </c:pt>
                <c:pt idx="1277">
                  <c:v>4.7199990000000014</c:v>
                </c:pt>
                <c:pt idx="1278">
                  <c:v>4.7279990000000085</c:v>
                </c:pt>
                <c:pt idx="1279">
                  <c:v>4.7359990000000334</c:v>
                </c:pt>
                <c:pt idx="1280">
                  <c:v>4.7439990000000023</c:v>
                </c:pt>
                <c:pt idx="1281">
                  <c:v>4.7519990000000121</c:v>
                </c:pt>
                <c:pt idx="1282">
                  <c:v>4.7599990000000334</c:v>
                </c:pt>
                <c:pt idx="1283">
                  <c:v>4.7679990000000005</c:v>
                </c:pt>
                <c:pt idx="1284">
                  <c:v>4.775999000000013</c:v>
                </c:pt>
                <c:pt idx="1285">
                  <c:v>4.7839989999999943</c:v>
                </c:pt>
                <c:pt idx="1286">
                  <c:v>4.7919990000000094</c:v>
                </c:pt>
                <c:pt idx="1287">
                  <c:v>4.7999990000000139</c:v>
                </c:pt>
                <c:pt idx="1288">
                  <c:v>4.8079989999999855</c:v>
                </c:pt>
                <c:pt idx="1289">
                  <c:v>4.815999000000005</c:v>
                </c:pt>
                <c:pt idx="1290">
                  <c:v>4.8239990000000148</c:v>
                </c:pt>
                <c:pt idx="1291">
                  <c:v>4.8319989999999962</c:v>
                </c:pt>
                <c:pt idx="1292">
                  <c:v>4.8399990000000104</c:v>
                </c:pt>
                <c:pt idx="1293">
                  <c:v>4.8479990000000157</c:v>
                </c:pt>
                <c:pt idx="1294">
                  <c:v>4.8559989999999855</c:v>
                </c:pt>
                <c:pt idx="1295">
                  <c:v>4.8639990000000068</c:v>
                </c:pt>
                <c:pt idx="1296">
                  <c:v>4.8719990000000184</c:v>
                </c:pt>
                <c:pt idx="1297">
                  <c:v>4.879998999999998</c:v>
                </c:pt>
                <c:pt idx="1298">
                  <c:v>4.8879990000000078</c:v>
                </c:pt>
                <c:pt idx="1299">
                  <c:v>4.8959990000000175</c:v>
                </c:pt>
                <c:pt idx="1300">
                  <c:v>4.9039989999999989</c:v>
                </c:pt>
                <c:pt idx="1301">
                  <c:v>4.9119990000000104</c:v>
                </c:pt>
                <c:pt idx="1302">
                  <c:v>4.9199990000000184</c:v>
                </c:pt>
                <c:pt idx="1303">
                  <c:v>4.9279989999999945</c:v>
                </c:pt>
                <c:pt idx="1304">
                  <c:v>4.9359990000000113</c:v>
                </c:pt>
                <c:pt idx="1305">
                  <c:v>4.9439990000000194</c:v>
                </c:pt>
                <c:pt idx="1306">
                  <c:v>4.9519990000000034</c:v>
                </c:pt>
                <c:pt idx="1307">
                  <c:v>4.9599990000000114</c:v>
                </c:pt>
                <c:pt idx="1308">
                  <c:v>4.9679990000000203</c:v>
                </c:pt>
                <c:pt idx="1309">
                  <c:v>4.9759990000000034</c:v>
                </c:pt>
                <c:pt idx="1310">
                  <c:v>4.9839990000000114</c:v>
                </c:pt>
                <c:pt idx="1311">
                  <c:v>4.9919990000000434</c:v>
                </c:pt>
                <c:pt idx="1312">
                  <c:v>4.9999990000000034</c:v>
                </c:pt>
                <c:pt idx="1313">
                  <c:v>5.0079990000000105</c:v>
                </c:pt>
                <c:pt idx="1314">
                  <c:v>5.0159990000000221</c:v>
                </c:pt>
                <c:pt idx="1315">
                  <c:v>5.0239990000000025</c:v>
                </c:pt>
                <c:pt idx="1316">
                  <c:v>5.0319990000000132</c:v>
                </c:pt>
                <c:pt idx="1317">
                  <c:v>5.0399990000000434</c:v>
                </c:pt>
                <c:pt idx="1318">
                  <c:v>5.0479990000000043</c:v>
                </c:pt>
                <c:pt idx="1319">
                  <c:v>5.0559990000000141</c:v>
                </c:pt>
                <c:pt idx="1320">
                  <c:v>5.0639990000000239</c:v>
                </c:pt>
                <c:pt idx="1321">
                  <c:v>5.0719990000000124</c:v>
                </c:pt>
                <c:pt idx="1322">
                  <c:v>5.0799990000000514</c:v>
                </c:pt>
                <c:pt idx="1323">
                  <c:v>5.0879989999999955</c:v>
                </c:pt>
                <c:pt idx="1324">
                  <c:v>5.0959990000000062</c:v>
                </c:pt>
                <c:pt idx="1325">
                  <c:v>5.1039990000000159</c:v>
                </c:pt>
                <c:pt idx="1326">
                  <c:v>5.1119989999999955</c:v>
                </c:pt>
                <c:pt idx="1327">
                  <c:v>5.1199990000000071</c:v>
                </c:pt>
                <c:pt idx="1328">
                  <c:v>5.1279989999999476</c:v>
                </c:pt>
                <c:pt idx="1329">
                  <c:v>5.1359989999999955</c:v>
                </c:pt>
                <c:pt idx="1330">
                  <c:v>5.143999000000008</c:v>
                </c:pt>
                <c:pt idx="1331">
                  <c:v>5.1519990000000178</c:v>
                </c:pt>
                <c:pt idx="1332">
                  <c:v>5.1599989999999956</c:v>
                </c:pt>
                <c:pt idx="1333">
                  <c:v>5.1679990000000045</c:v>
                </c:pt>
                <c:pt idx="1334">
                  <c:v>5.1759990000000187</c:v>
                </c:pt>
                <c:pt idx="1335">
                  <c:v>5.183999</c:v>
                </c:pt>
                <c:pt idx="1336">
                  <c:v>5.1919990000000098</c:v>
                </c:pt>
                <c:pt idx="1337">
                  <c:v>5.1999990000000196</c:v>
                </c:pt>
                <c:pt idx="1338">
                  <c:v>5.2079990000000009</c:v>
                </c:pt>
                <c:pt idx="1339">
                  <c:v>5.2159990000000107</c:v>
                </c:pt>
                <c:pt idx="1340">
                  <c:v>5.2239990000000214</c:v>
                </c:pt>
                <c:pt idx="1341">
                  <c:v>5.2319990000000134</c:v>
                </c:pt>
                <c:pt idx="1342">
                  <c:v>5.2399990000000134</c:v>
                </c:pt>
                <c:pt idx="1343">
                  <c:v>5.2479990000000214</c:v>
                </c:pt>
                <c:pt idx="1344">
                  <c:v>5.2559990000000028</c:v>
                </c:pt>
                <c:pt idx="1345">
                  <c:v>5.2639990000000125</c:v>
                </c:pt>
                <c:pt idx="1346">
                  <c:v>5.2719990000000534</c:v>
                </c:pt>
                <c:pt idx="1347">
                  <c:v>5.2799990000000134</c:v>
                </c:pt>
                <c:pt idx="1348">
                  <c:v>5.2879990000000126</c:v>
                </c:pt>
                <c:pt idx="1349">
                  <c:v>5.2959990000000232</c:v>
                </c:pt>
                <c:pt idx="1350">
                  <c:v>5.3039990000000063</c:v>
                </c:pt>
                <c:pt idx="1351">
                  <c:v>5.3119990000000143</c:v>
                </c:pt>
                <c:pt idx="1352">
                  <c:v>5.3199990000000303</c:v>
                </c:pt>
                <c:pt idx="1353">
                  <c:v>5.3279990000000055</c:v>
                </c:pt>
                <c:pt idx="1354">
                  <c:v>5.3359990000000153</c:v>
                </c:pt>
                <c:pt idx="1355">
                  <c:v>5.3439990000000304</c:v>
                </c:pt>
                <c:pt idx="1356">
                  <c:v>5.3519990000000064</c:v>
                </c:pt>
                <c:pt idx="1357">
                  <c:v>5.3599990000000162</c:v>
                </c:pt>
                <c:pt idx="1358">
                  <c:v>5.3679989999999655</c:v>
                </c:pt>
                <c:pt idx="1359">
                  <c:v>5.3759990000000073</c:v>
                </c:pt>
                <c:pt idx="1360">
                  <c:v>5.3839990000000171</c:v>
                </c:pt>
                <c:pt idx="1361">
                  <c:v>5.3919989999999975</c:v>
                </c:pt>
                <c:pt idx="1362">
                  <c:v>5.3999990000000082</c:v>
                </c:pt>
                <c:pt idx="1363">
                  <c:v>5.407999000000018</c:v>
                </c:pt>
                <c:pt idx="1364">
                  <c:v>5.4159989999999985</c:v>
                </c:pt>
                <c:pt idx="1365">
                  <c:v>5.4239990000000091</c:v>
                </c:pt>
                <c:pt idx="1366">
                  <c:v>5.4319990000000908</c:v>
                </c:pt>
                <c:pt idx="1367">
                  <c:v>5.4399990000000722</c:v>
                </c:pt>
                <c:pt idx="1368">
                  <c:v>5.44799900000001</c:v>
                </c:pt>
                <c:pt idx="1369">
                  <c:v>5.4559990000000198</c:v>
                </c:pt>
                <c:pt idx="1370">
                  <c:v>5.4639990000000012</c:v>
                </c:pt>
                <c:pt idx="1371">
                  <c:v>5.4719990000000873</c:v>
                </c:pt>
                <c:pt idx="1372">
                  <c:v>5.4799990000000962</c:v>
                </c:pt>
                <c:pt idx="1373">
                  <c:v>5.4879990000000021</c:v>
                </c:pt>
                <c:pt idx="1374">
                  <c:v>5.4959990000000118</c:v>
                </c:pt>
                <c:pt idx="1375">
                  <c:v>5.5039990000000234</c:v>
                </c:pt>
                <c:pt idx="1376">
                  <c:v>5.511999000000003</c:v>
                </c:pt>
                <c:pt idx="1377">
                  <c:v>5.5199990000000128</c:v>
                </c:pt>
                <c:pt idx="1378">
                  <c:v>5.5279990000000225</c:v>
                </c:pt>
                <c:pt idx="1379">
                  <c:v>5.5359990000000039</c:v>
                </c:pt>
                <c:pt idx="1380">
                  <c:v>5.5439990000000137</c:v>
                </c:pt>
                <c:pt idx="1381">
                  <c:v>5.5519990000000234</c:v>
                </c:pt>
                <c:pt idx="1382">
                  <c:v>5.5599990000000084</c:v>
                </c:pt>
                <c:pt idx="1383">
                  <c:v>5.5679990000000146</c:v>
                </c:pt>
                <c:pt idx="1384">
                  <c:v>5.5759990000000323</c:v>
                </c:pt>
                <c:pt idx="1385">
                  <c:v>5.5839990000000084</c:v>
                </c:pt>
                <c:pt idx="1386">
                  <c:v>5.5919990000000164</c:v>
                </c:pt>
                <c:pt idx="1387">
                  <c:v>5.5999990000000324</c:v>
                </c:pt>
                <c:pt idx="1388">
                  <c:v>5.6079990000000066</c:v>
                </c:pt>
                <c:pt idx="1389">
                  <c:v>5.6159990000000155</c:v>
                </c:pt>
                <c:pt idx="1390">
                  <c:v>5.6239990000000262</c:v>
                </c:pt>
                <c:pt idx="1391">
                  <c:v>5.6319990000000084</c:v>
                </c:pt>
                <c:pt idx="1392">
                  <c:v>5.6399990000000173</c:v>
                </c:pt>
                <c:pt idx="1393">
                  <c:v>5.6479989999999765</c:v>
                </c:pt>
                <c:pt idx="1394">
                  <c:v>5.6559990000000075</c:v>
                </c:pt>
                <c:pt idx="1395">
                  <c:v>5.6639990000000155</c:v>
                </c:pt>
                <c:pt idx="1396">
                  <c:v>5.6719989999999996</c:v>
                </c:pt>
                <c:pt idx="1397">
                  <c:v>5.6799990000000093</c:v>
                </c:pt>
                <c:pt idx="1398">
                  <c:v>5.6879990000000165</c:v>
                </c:pt>
                <c:pt idx="1399">
                  <c:v>5.6959990000000005</c:v>
                </c:pt>
                <c:pt idx="1400">
                  <c:v>5.7039990000000103</c:v>
                </c:pt>
                <c:pt idx="1401">
                  <c:v>5.7119990000000334</c:v>
                </c:pt>
                <c:pt idx="1402">
                  <c:v>5.7199990000000014</c:v>
                </c:pt>
                <c:pt idx="1403">
                  <c:v>5.7279990000000085</c:v>
                </c:pt>
                <c:pt idx="1404">
                  <c:v>5.7359990000000334</c:v>
                </c:pt>
                <c:pt idx="1405">
                  <c:v>5.7439990000000023</c:v>
                </c:pt>
                <c:pt idx="1406">
                  <c:v>5.7519990000000121</c:v>
                </c:pt>
                <c:pt idx="1407">
                  <c:v>5.7599990000000334</c:v>
                </c:pt>
                <c:pt idx="1408">
                  <c:v>5.7679990000000005</c:v>
                </c:pt>
                <c:pt idx="1409">
                  <c:v>5.775999000000013</c:v>
                </c:pt>
                <c:pt idx="1410">
                  <c:v>5.7839990000000334</c:v>
                </c:pt>
                <c:pt idx="1411">
                  <c:v>5.7919990000000094</c:v>
                </c:pt>
                <c:pt idx="1412">
                  <c:v>5.7999990000000139</c:v>
                </c:pt>
                <c:pt idx="1413">
                  <c:v>5.8079990000000237</c:v>
                </c:pt>
                <c:pt idx="1414">
                  <c:v>5.815999000000005</c:v>
                </c:pt>
                <c:pt idx="1415">
                  <c:v>5.8239990000000148</c:v>
                </c:pt>
                <c:pt idx="1416">
                  <c:v>5.8319990000000423</c:v>
                </c:pt>
                <c:pt idx="1417">
                  <c:v>5.8399990000000104</c:v>
                </c:pt>
                <c:pt idx="1418">
                  <c:v>5.8479990000000157</c:v>
                </c:pt>
                <c:pt idx="1419">
                  <c:v>5.8559989999999855</c:v>
                </c:pt>
                <c:pt idx="1420">
                  <c:v>5.8639990000000068</c:v>
                </c:pt>
                <c:pt idx="1421">
                  <c:v>5.8719990000000184</c:v>
                </c:pt>
                <c:pt idx="1422">
                  <c:v>5.879998999999998</c:v>
                </c:pt>
                <c:pt idx="1423">
                  <c:v>5.8879990000000078</c:v>
                </c:pt>
                <c:pt idx="1424">
                  <c:v>5.8959990000000175</c:v>
                </c:pt>
                <c:pt idx="1425">
                  <c:v>5.9039989999999989</c:v>
                </c:pt>
                <c:pt idx="1426">
                  <c:v>5.9119990000000104</c:v>
                </c:pt>
                <c:pt idx="1427">
                  <c:v>5.9199990000000184</c:v>
                </c:pt>
                <c:pt idx="1428">
                  <c:v>5.9279989999999945</c:v>
                </c:pt>
                <c:pt idx="1429">
                  <c:v>5.9359990000000113</c:v>
                </c:pt>
                <c:pt idx="1430">
                  <c:v>5.9439990000000194</c:v>
                </c:pt>
                <c:pt idx="1431">
                  <c:v>5.9519990000000034</c:v>
                </c:pt>
                <c:pt idx="1432">
                  <c:v>5.9599990000000114</c:v>
                </c:pt>
                <c:pt idx="1433">
                  <c:v>5.9679989999999865</c:v>
                </c:pt>
                <c:pt idx="1434">
                  <c:v>5.9759990000000034</c:v>
                </c:pt>
                <c:pt idx="1435">
                  <c:v>5.9839990000000114</c:v>
                </c:pt>
                <c:pt idx="1436">
                  <c:v>5.9919989999999927</c:v>
                </c:pt>
                <c:pt idx="1437">
                  <c:v>5.9999990000000034</c:v>
                </c:pt>
                <c:pt idx="1438">
                  <c:v>6.0079990000000105</c:v>
                </c:pt>
                <c:pt idx="1439">
                  <c:v>6.0159989999999866</c:v>
                </c:pt>
                <c:pt idx="1440">
                  <c:v>6.0239990000000025</c:v>
                </c:pt>
                <c:pt idx="1441">
                  <c:v>6.0319990000000132</c:v>
                </c:pt>
                <c:pt idx="1442">
                  <c:v>6.0399989999999963</c:v>
                </c:pt>
                <c:pt idx="1443">
                  <c:v>6.0479990000000043</c:v>
                </c:pt>
                <c:pt idx="1444">
                  <c:v>6.0559989999999857</c:v>
                </c:pt>
                <c:pt idx="1445">
                  <c:v>6.0639989999999955</c:v>
                </c:pt>
                <c:pt idx="1446">
                  <c:v>6.0719990000000124</c:v>
                </c:pt>
                <c:pt idx="1447">
                  <c:v>6.0799989999999884</c:v>
                </c:pt>
                <c:pt idx="1448">
                  <c:v>6.0879989999999955</c:v>
                </c:pt>
                <c:pt idx="1449">
                  <c:v>6.0959990000000062</c:v>
                </c:pt>
                <c:pt idx="1450">
                  <c:v>6.1039989999999875</c:v>
                </c:pt>
                <c:pt idx="1451">
                  <c:v>6.1119989999999955</c:v>
                </c:pt>
                <c:pt idx="1452">
                  <c:v>6.1199990000000071</c:v>
                </c:pt>
                <c:pt idx="1453">
                  <c:v>6.1279989999999245</c:v>
                </c:pt>
                <c:pt idx="1454">
                  <c:v>6.1359989999999955</c:v>
                </c:pt>
                <c:pt idx="1455">
                  <c:v>6.1439989999999796</c:v>
                </c:pt>
                <c:pt idx="1456">
                  <c:v>6.1519989999999876</c:v>
                </c:pt>
                <c:pt idx="1457">
                  <c:v>6.1599989999999956</c:v>
                </c:pt>
                <c:pt idx="1458">
                  <c:v>6.1679989999999645</c:v>
                </c:pt>
                <c:pt idx="1459">
                  <c:v>6.1759989999999885</c:v>
                </c:pt>
                <c:pt idx="1460">
                  <c:v>6.183999</c:v>
                </c:pt>
                <c:pt idx="1461">
                  <c:v>6.1919989999999805</c:v>
                </c:pt>
                <c:pt idx="1462">
                  <c:v>6.1999989999999885</c:v>
                </c:pt>
                <c:pt idx="1463">
                  <c:v>6.2079990000000009</c:v>
                </c:pt>
                <c:pt idx="1464">
                  <c:v>6.2159989999999805</c:v>
                </c:pt>
                <c:pt idx="1465">
                  <c:v>6.2239989999999885</c:v>
                </c:pt>
                <c:pt idx="1466">
                  <c:v>6.2319989999999734</c:v>
                </c:pt>
                <c:pt idx="1467">
                  <c:v>6.2399989999999832</c:v>
                </c:pt>
                <c:pt idx="1468">
                  <c:v>6.2479989999999885</c:v>
                </c:pt>
                <c:pt idx="1469">
                  <c:v>6.2559989999999743</c:v>
                </c:pt>
                <c:pt idx="1470">
                  <c:v>6.2639989999999841</c:v>
                </c:pt>
                <c:pt idx="1471">
                  <c:v>6.2719989999999939</c:v>
                </c:pt>
                <c:pt idx="1472">
                  <c:v>6.2799989999999823</c:v>
                </c:pt>
                <c:pt idx="1473">
                  <c:v>6.287998999999985</c:v>
                </c:pt>
                <c:pt idx="1474">
                  <c:v>6.2959989999999948</c:v>
                </c:pt>
                <c:pt idx="1475">
                  <c:v>6.3039989999999761</c:v>
                </c:pt>
                <c:pt idx="1476">
                  <c:v>6.3119989999999859</c:v>
                </c:pt>
                <c:pt idx="1477">
                  <c:v>6.3199989999999957</c:v>
                </c:pt>
                <c:pt idx="1478">
                  <c:v>6.3279989999999655</c:v>
                </c:pt>
                <c:pt idx="1479">
                  <c:v>6.3359989999999868</c:v>
                </c:pt>
                <c:pt idx="1480">
                  <c:v>6.3439989999999966</c:v>
                </c:pt>
                <c:pt idx="1481">
                  <c:v>6.351998999999978</c:v>
                </c:pt>
                <c:pt idx="1482">
                  <c:v>6.3599989999999877</c:v>
                </c:pt>
                <c:pt idx="1483">
                  <c:v>6.3679989999999655</c:v>
                </c:pt>
                <c:pt idx="1484">
                  <c:v>6.3759989999999789</c:v>
                </c:pt>
                <c:pt idx="1485">
                  <c:v>6.3839989999999887</c:v>
                </c:pt>
                <c:pt idx="1486">
                  <c:v>6.3919989999999975</c:v>
                </c:pt>
                <c:pt idx="1487">
                  <c:v>6.3999989999999798</c:v>
                </c:pt>
                <c:pt idx="1488">
                  <c:v>6.4079989999999896</c:v>
                </c:pt>
                <c:pt idx="1489">
                  <c:v>6.4159989999999985</c:v>
                </c:pt>
                <c:pt idx="1490">
                  <c:v>6.4239989999999807</c:v>
                </c:pt>
                <c:pt idx="1491">
                  <c:v>6.4319989999999914</c:v>
                </c:pt>
                <c:pt idx="1492">
                  <c:v>6.4399990000000722</c:v>
                </c:pt>
                <c:pt idx="1493">
                  <c:v>6.4479989999999816</c:v>
                </c:pt>
                <c:pt idx="1494">
                  <c:v>6.4559989999999905</c:v>
                </c:pt>
                <c:pt idx="1495">
                  <c:v>6.4639990000000012</c:v>
                </c:pt>
                <c:pt idx="1496">
                  <c:v>6.4719989999999834</c:v>
                </c:pt>
                <c:pt idx="1497">
                  <c:v>6.4799989999999923</c:v>
                </c:pt>
                <c:pt idx="1498">
                  <c:v>6.4879990000000021</c:v>
                </c:pt>
                <c:pt idx="1499">
                  <c:v>6.4959989999999825</c:v>
                </c:pt>
                <c:pt idx="1500">
                  <c:v>6.5039989999999905</c:v>
                </c:pt>
                <c:pt idx="1501">
                  <c:v>6.5119989999999754</c:v>
                </c:pt>
                <c:pt idx="1502">
                  <c:v>6.5199989999999843</c:v>
                </c:pt>
                <c:pt idx="1503">
                  <c:v>6.5279989999999755</c:v>
                </c:pt>
                <c:pt idx="1504">
                  <c:v>6.5359989999999764</c:v>
                </c:pt>
                <c:pt idx="1505">
                  <c:v>6.5439989999999852</c:v>
                </c:pt>
                <c:pt idx="1506">
                  <c:v>6.551998999999995</c:v>
                </c:pt>
                <c:pt idx="1507">
                  <c:v>6.5599989999999764</c:v>
                </c:pt>
                <c:pt idx="1508">
                  <c:v>6.5679989999999755</c:v>
                </c:pt>
                <c:pt idx="1509">
                  <c:v>6.5759989999999959</c:v>
                </c:pt>
                <c:pt idx="1510">
                  <c:v>6.5839989999999773</c:v>
                </c:pt>
                <c:pt idx="1511">
                  <c:v>6.5919989999999871</c:v>
                </c:pt>
                <c:pt idx="1512">
                  <c:v>6.5999989999999968</c:v>
                </c:pt>
                <c:pt idx="1513">
                  <c:v>6.6079989999999755</c:v>
                </c:pt>
                <c:pt idx="1514">
                  <c:v>6.6159989999999755</c:v>
                </c:pt>
                <c:pt idx="1515">
                  <c:v>6.6239989999999755</c:v>
                </c:pt>
                <c:pt idx="1516">
                  <c:v>6.6319989999999791</c:v>
                </c:pt>
                <c:pt idx="1517">
                  <c:v>6.6399989999999889</c:v>
                </c:pt>
                <c:pt idx="1518">
                  <c:v>6.6479989999999765</c:v>
                </c:pt>
                <c:pt idx="1519">
                  <c:v>6.6559989999999765</c:v>
                </c:pt>
                <c:pt idx="1520">
                  <c:v>6.6639989999999845</c:v>
                </c:pt>
                <c:pt idx="1521">
                  <c:v>6.6719989999999996</c:v>
                </c:pt>
                <c:pt idx="1522">
                  <c:v>6.6799989999999809</c:v>
                </c:pt>
                <c:pt idx="1523">
                  <c:v>6.6879989999999845</c:v>
                </c:pt>
                <c:pt idx="1524">
                  <c:v>6.6959990000000005</c:v>
                </c:pt>
                <c:pt idx="1525">
                  <c:v>6.7039989999999818</c:v>
                </c:pt>
                <c:pt idx="1526">
                  <c:v>6.7119989999999916</c:v>
                </c:pt>
                <c:pt idx="1527">
                  <c:v>6.7199990000000014</c:v>
                </c:pt>
                <c:pt idx="1528">
                  <c:v>6.7279989999999765</c:v>
                </c:pt>
                <c:pt idx="1529">
                  <c:v>6.7359989999999925</c:v>
                </c:pt>
                <c:pt idx="1530">
                  <c:v>6.7439990000000023</c:v>
                </c:pt>
                <c:pt idx="1531">
                  <c:v>6.7519989999999837</c:v>
                </c:pt>
                <c:pt idx="1532">
                  <c:v>6.7599989999999925</c:v>
                </c:pt>
                <c:pt idx="1533">
                  <c:v>6.7679990000000005</c:v>
                </c:pt>
                <c:pt idx="1534">
                  <c:v>6.7759989999999863</c:v>
                </c:pt>
                <c:pt idx="1535">
                  <c:v>6.7839989999999943</c:v>
                </c:pt>
                <c:pt idx="1536">
                  <c:v>6.7919989999999784</c:v>
                </c:pt>
                <c:pt idx="1537">
                  <c:v>6.7999989999999864</c:v>
                </c:pt>
                <c:pt idx="1538">
                  <c:v>6.8079989999999855</c:v>
                </c:pt>
                <c:pt idx="1539">
                  <c:v>6.8159989999999766</c:v>
                </c:pt>
                <c:pt idx="1540">
                  <c:v>6.8239989999999855</c:v>
                </c:pt>
                <c:pt idx="1541">
                  <c:v>6.8319989999999962</c:v>
                </c:pt>
                <c:pt idx="1542">
                  <c:v>6.8399989999999784</c:v>
                </c:pt>
                <c:pt idx="1543">
                  <c:v>6.8479989999999855</c:v>
                </c:pt>
                <c:pt idx="1544">
                  <c:v>6.8559989999999855</c:v>
                </c:pt>
                <c:pt idx="1545">
                  <c:v>6.8639989999999775</c:v>
                </c:pt>
                <c:pt idx="1546">
                  <c:v>6.8719989999999882</c:v>
                </c:pt>
                <c:pt idx="1547">
                  <c:v>6.879998999999998</c:v>
                </c:pt>
                <c:pt idx="1548">
                  <c:v>6.8879989999999776</c:v>
                </c:pt>
                <c:pt idx="1549">
                  <c:v>6.8959989999999856</c:v>
                </c:pt>
                <c:pt idx="1550">
                  <c:v>6.9039989999999989</c:v>
                </c:pt>
                <c:pt idx="1551">
                  <c:v>6.9119989999999802</c:v>
                </c:pt>
                <c:pt idx="1552">
                  <c:v>6.91999899999999</c:v>
                </c:pt>
                <c:pt idx="1553">
                  <c:v>6.9279989999999945</c:v>
                </c:pt>
                <c:pt idx="1554">
                  <c:v>6.9359989999999812</c:v>
                </c:pt>
                <c:pt idx="1555">
                  <c:v>6.9439989999999909</c:v>
                </c:pt>
                <c:pt idx="1556">
                  <c:v>6.9519990000000034</c:v>
                </c:pt>
                <c:pt idx="1557">
                  <c:v>6.9599989999999821</c:v>
                </c:pt>
                <c:pt idx="1558">
                  <c:v>6.9679989999999865</c:v>
                </c:pt>
                <c:pt idx="1559">
                  <c:v>6.9759990000000034</c:v>
                </c:pt>
                <c:pt idx="1560">
                  <c:v>6.983998999999983</c:v>
                </c:pt>
                <c:pt idx="1561">
                  <c:v>6.9919989999999927</c:v>
                </c:pt>
                <c:pt idx="1562">
                  <c:v>6.9999990000000034</c:v>
                </c:pt>
                <c:pt idx="1563">
                  <c:v>7.0079989999999786</c:v>
                </c:pt>
                <c:pt idx="1564">
                  <c:v>7.0159989999999866</c:v>
                </c:pt>
                <c:pt idx="1565">
                  <c:v>7.0239990000000025</c:v>
                </c:pt>
                <c:pt idx="1566">
                  <c:v>7.0319989999999883</c:v>
                </c:pt>
                <c:pt idx="1567">
                  <c:v>7.0399989999999963</c:v>
                </c:pt>
                <c:pt idx="1568">
                  <c:v>7.0479990000000043</c:v>
                </c:pt>
                <c:pt idx="1569">
                  <c:v>7.0559989999999857</c:v>
                </c:pt>
                <c:pt idx="1570">
                  <c:v>7.0639989999999955</c:v>
                </c:pt>
                <c:pt idx="1571">
                  <c:v>7.0719989999999804</c:v>
                </c:pt>
                <c:pt idx="1572">
                  <c:v>7.0799989999999884</c:v>
                </c:pt>
                <c:pt idx="1573">
                  <c:v>7.0879989999999955</c:v>
                </c:pt>
                <c:pt idx="1574">
                  <c:v>7.0959989999999777</c:v>
                </c:pt>
                <c:pt idx="1575">
                  <c:v>7.1039989999999875</c:v>
                </c:pt>
                <c:pt idx="1576">
                  <c:v>7.1119989999999955</c:v>
                </c:pt>
                <c:pt idx="1577">
                  <c:v>7.1199989999999787</c:v>
                </c:pt>
                <c:pt idx="1578">
                  <c:v>7.1279989999999245</c:v>
                </c:pt>
                <c:pt idx="1579">
                  <c:v>7.1359989999999955</c:v>
                </c:pt>
                <c:pt idx="1580">
                  <c:v>7.1439989999999796</c:v>
                </c:pt>
                <c:pt idx="1581">
                  <c:v>7.1519989999999876</c:v>
                </c:pt>
                <c:pt idx="1582">
                  <c:v>7.1599989999999956</c:v>
                </c:pt>
                <c:pt idx="1583">
                  <c:v>7.1679989999999645</c:v>
                </c:pt>
                <c:pt idx="1584">
                  <c:v>7.1759989999999885</c:v>
                </c:pt>
                <c:pt idx="1585">
                  <c:v>7.183999</c:v>
                </c:pt>
                <c:pt idx="1586">
                  <c:v>7.1919989999999805</c:v>
                </c:pt>
                <c:pt idx="1587">
                  <c:v>7.1999989999999885</c:v>
                </c:pt>
                <c:pt idx="1588">
                  <c:v>7.2079990000000009</c:v>
                </c:pt>
                <c:pt idx="1589">
                  <c:v>7.2159989999999805</c:v>
                </c:pt>
                <c:pt idx="1590">
                  <c:v>7.2239989999999885</c:v>
                </c:pt>
                <c:pt idx="1591">
                  <c:v>7.2319990000000134</c:v>
                </c:pt>
                <c:pt idx="1592">
                  <c:v>7.2399989999999832</c:v>
                </c:pt>
                <c:pt idx="1593">
                  <c:v>7.2479989999999885</c:v>
                </c:pt>
                <c:pt idx="1594">
                  <c:v>7.2559990000000028</c:v>
                </c:pt>
                <c:pt idx="1595">
                  <c:v>7.2639989999999841</c:v>
                </c:pt>
                <c:pt idx="1596">
                  <c:v>7.2719989999999939</c:v>
                </c:pt>
                <c:pt idx="1597">
                  <c:v>7.2799990000000134</c:v>
                </c:pt>
                <c:pt idx="1598">
                  <c:v>7.287998999999985</c:v>
                </c:pt>
                <c:pt idx="1599">
                  <c:v>7.2959989999999948</c:v>
                </c:pt>
                <c:pt idx="1600">
                  <c:v>7.3039990000000063</c:v>
                </c:pt>
                <c:pt idx="1601">
                  <c:v>7.3119989999999859</c:v>
                </c:pt>
                <c:pt idx="1602">
                  <c:v>7.3199989999999957</c:v>
                </c:pt>
                <c:pt idx="1603">
                  <c:v>7.3279990000000055</c:v>
                </c:pt>
                <c:pt idx="1604">
                  <c:v>7.3359989999999868</c:v>
                </c:pt>
                <c:pt idx="1605">
                  <c:v>7.3439989999999966</c:v>
                </c:pt>
                <c:pt idx="1606">
                  <c:v>7.351998999999978</c:v>
                </c:pt>
                <c:pt idx="1607">
                  <c:v>7.3599989999999877</c:v>
                </c:pt>
                <c:pt idx="1608">
                  <c:v>7.3679989999999655</c:v>
                </c:pt>
                <c:pt idx="1609">
                  <c:v>7.3759989999999789</c:v>
                </c:pt>
                <c:pt idx="1610">
                  <c:v>7.3839989999999887</c:v>
                </c:pt>
                <c:pt idx="1611">
                  <c:v>7.3919989999999975</c:v>
                </c:pt>
                <c:pt idx="1612">
                  <c:v>7.3999989999999798</c:v>
                </c:pt>
                <c:pt idx="1613">
                  <c:v>7.4079989999999896</c:v>
                </c:pt>
                <c:pt idx="1614">
                  <c:v>7.4159989999999985</c:v>
                </c:pt>
                <c:pt idx="1615">
                  <c:v>7.4239989999999807</c:v>
                </c:pt>
                <c:pt idx="1616">
                  <c:v>7.4319989999999914</c:v>
                </c:pt>
                <c:pt idx="1617">
                  <c:v>7.4399990000000722</c:v>
                </c:pt>
                <c:pt idx="1618">
                  <c:v>7.4479989999999816</c:v>
                </c:pt>
                <c:pt idx="1619">
                  <c:v>7.4559989999999905</c:v>
                </c:pt>
                <c:pt idx="1620">
                  <c:v>7.4639990000000012</c:v>
                </c:pt>
                <c:pt idx="1621">
                  <c:v>7.4719989999999834</c:v>
                </c:pt>
                <c:pt idx="1622">
                  <c:v>7.4799989999999923</c:v>
                </c:pt>
                <c:pt idx="1623">
                  <c:v>7.4879990000000021</c:v>
                </c:pt>
                <c:pt idx="1624">
                  <c:v>7.4959989999999825</c:v>
                </c:pt>
                <c:pt idx="1625">
                  <c:v>7.5039989999999905</c:v>
                </c:pt>
                <c:pt idx="1626">
                  <c:v>7.511999000000003</c:v>
                </c:pt>
                <c:pt idx="1627">
                  <c:v>7.5199989999999843</c:v>
                </c:pt>
                <c:pt idx="1628">
                  <c:v>7.5279989999999755</c:v>
                </c:pt>
                <c:pt idx="1629">
                  <c:v>7.5359990000000039</c:v>
                </c:pt>
                <c:pt idx="1630">
                  <c:v>7.5439989999999852</c:v>
                </c:pt>
                <c:pt idx="1631">
                  <c:v>7.551998999999995</c:v>
                </c:pt>
                <c:pt idx="1632">
                  <c:v>7.5599990000000084</c:v>
                </c:pt>
                <c:pt idx="1633">
                  <c:v>7.5679989999999755</c:v>
                </c:pt>
                <c:pt idx="1634">
                  <c:v>7.5759989999999959</c:v>
                </c:pt>
                <c:pt idx="1635">
                  <c:v>7.5839990000000084</c:v>
                </c:pt>
                <c:pt idx="1636">
                  <c:v>7.5919989999999871</c:v>
                </c:pt>
                <c:pt idx="1637">
                  <c:v>7.5999989999999968</c:v>
                </c:pt>
                <c:pt idx="1638">
                  <c:v>7.6079990000000066</c:v>
                </c:pt>
                <c:pt idx="1639">
                  <c:v>7.6159989999999755</c:v>
                </c:pt>
                <c:pt idx="1640">
                  <c:v>7.6239989999999755</c:v>
                </c:pt>
                <c:pt idx="1641">
                  <c:v>7.6319989999999791</c:v>
                </c:pt>
                <c:pt idx="1642">
                  <c:v>7.6399989999999889</c:v>
                </c:pt>
                <c:pt idx="1643">
                  <c:v>7.6479989999999765</c:v>
                </c:pt>
                <c:pt idx="1644">
                  <c:v>7.6559989999999765</c:v>
                </c:pt>
                <c:pt idx="1645">
                  <c:v>7.6639989999999845</c:v>
                </c:pt>
                <c:pt idx="1646">
                  <c:v>7.6719989999999996</c:v>
                </c:pt>
                <c:pt idx="1647">
                  <c:v>7.6799989999999809</c:v>
                </c:pt>
                <c:pt idx="1648">
                  <c:v>7.6879989999999845</c:v>
                </c:pt>
                <c:pt idx="1649">
                  <c:v>7.6959990000000005</c:v>
                </c:pt>
                <c:pt idx="1650">
                  <c:v>7.7039989999999818</c:v>
                </c:pt>
                <c:pt idx="1651">
                  <c:v>7.7119989999999916</c:v>
                </c:pt>
                <c:pt idx="1652">
                  <c:v>7.7199990000000014</c:v>
                </c:pt>
                <c:pt idx="1653">
                  <c:v>7.7279989999999765</c:v>
                </c:pt>
                <c:pt idx="1654">
                  <c:v>7.7359989999999925</c:v>
                </c:pt>
                <c:pt idx="1655">
                  <c:v>7.7439990000000023</c:v>
                </c:pt>
                <c:pt idx="1656">
                  <c:v>7.7519989999999837</c:v>
                </c:pt>
                <c:pt idx="1657">
                  <c:v>7.7599989999999925</c:v>
                </c:pt>
                <c:pt idx="1658">
                  <c:v>7.7679990000000005</c:v>
                </c:pt>
                <c:pt idx="1659">
                  <c:v>7.7759989999999863</c:v>
                </c:pt>
                <c:pt idx="1660">
                  <c:v>7.7839989999999943</c:v>
                </c:pt>
                <c:pt idx="1661">
                  <c:v>7.7919990000000094</c:v>
                </c:pt>
                <c:pt idx="1662">
                  <c:v>7.7999989999999864</c:v>
                </c:pt>
                <c:pt idx="1663">
                  <c:v>7.8079989999999855</c:v>
                </c:pt>
                <c:pt idx="1664">
                  <c:v>7.815999000000005</c:v>
                </c:pt>
                <c:pt idx="1665">
                  <c:v>7.8239989999999855</c:v>
                </c:pt>
                <c:pt idx="1666">
                  <c:v>7.8319989999999962</c:v>
                </c:pt>
                <c:pt idx="1667">
                  <c:v>7.8399990000000104</c:v>
                </c:pt>
                <c:pt idx="1668">
                  <c:v>7.8479989999999855</c:v>
                </c:pt>
                <c:pt idx="1669">
                  <c:v>7.8559989999999855</c:v>
                </c:pt>
                <c:pt idx="1670">
                  <c:v>7.8639990000000068</c:v>
                </c:pt>
                <c:pt idx="1671">
                  <c:v>7.8719989999999882</c:v>
                </c:pt>
                <c:pt idx="1672">
                  <c:v>7.879998999999998</c:v>
                </c:pt>
                <c:pt idx="1673">
                  <c:v>7.8879990000000078</c:v>
                </c:pt>
                <c:pt idx="1674">
                  <c:v>7.8959989999999856</c:v>
                </c:pt>
                <c:pt idx="1675">
                  <c:v>7.9039989999999989</c:v>
                </c:pt>
                <c:pt idx="1676">
                  <c:v>7.9119989999999802</c:v>
                </c:pt>
                <c:pt idx="1677">
                  <c:v>7.91999899999999</c:v>
                </c:pt>
                <c:pt idx="1678">
                  <c:v>7.9279989999999945</c:v>
                </c:pt>
                <c:pt idx="1679">
                  <c:v>7.9359989999999812</c:v>
                </c:pt>
                <c:pt idx="1680">
                  <c:v>7.9439989999999909</c:v>
                </c:pt>
                <c:pt idx="1681">
                  <c:v>7.9519990000000034</c:v>
                </c:pt>
                <c:pt idx="1682">
                  <c:v>7.9599989999999821</c:v>
                </c:pt>
                <c:pt idx="1683">
                  <c:v>7.9679989999999865</c:v>
                </c:pt>
                <c:pt idx="1684">
                  <c:v>7.9759990000000034</c:v>
                </c:pt>
                <c:pt idx="1685">
                  <c:v>7.983998999999983</c:v>
                </c:pt>
                <c:pt idx="1686">
                  <c:v>7.9919989999999927</c:v>
                </c:pt>
                <c:pt idx="1687">
                  <c:v>7.9999990000000034</c:v>
                </c:pt>
                <c:pt idx="1688">
                  <c:v>8.0079989999999857</c:v>
                </c:pt>
                <c:pt idx="1689">
                  <c:v>8.0159990000000008</c:v>
                </c:pt>
                <c:pt idx="1690">
                  <c:v>8.0239990000000034</c:v>
                </c:pt>
                <c:pt idx="1691">
                  <c:v>8.031998999999983</c:v>
                </c:pt>
                <c:pt idx="1692">
                  <c:v>8.0399989999999946</c:v>
                </c:pt>
                <c:pt idx="1693">
                  <c:v>8.047998999999999</c:v>
                </c:pt>
                <c:pt idx="1694">
                  <c:v>8.0559990000000248</c:v>
                </c:pt>
                <c:pt idx="1695">
                  <c:v>8.0639990000000008</c:v>
                </c:pt>
                <c:pt idx="1696">
                  <c:v>8.0719990000000053</c:v>
                </c:pt>
                <c:pt idx="1697">
                  <c:v>8.0799989999999866</c:v>
                </c:pt>
                <c:pt idx="1698">
                  <c:v>8.0879989999999964</c:v>
                </c:pt>
                <c:pt idx="1699">
                  <c:v>8.0959990000000062</c:v>
                </c:pt>
                <c:pt idx="1700">
                  <c:v>8.1039989999999875</c:v>
                </c:pt>
                <c:pt idx="1701">
                  <c:v>8.1119989999999973</c:v>
                </c:pt>
                <c:pt idx="1702">
                  <c:v>8.1199990000000071</c:v>
                </c:pt>
                <c:pt idx="1703">
                  <c:v>8.1279989999999884</c:v>
                </c:pt>
                <c:pt idx="1704">
                  <c:v>8.135999</c:v>
                </c:pt>
                <c:pt idx="1705">
                  <c:v>8.143999000000008</c:v>
                </c:pt>
                <c:pt idx="1706">
                  <c:v>8.1519989999999893</c:v>
                </c:pt>
                <c:pt idx="1707">
                  <c:v>8.1599990000000027</c:v>
                </c:pt>
                <c:pt idx="1708">
                  <c:v>8.1679990000000107</c:v>
                </c:pt>
                <c:pt idx="1709">
                  <c:v>8.1759990000000027</c:v>
                </c:pt>
                <c:pt idx="1710">
                  <c:v>8.183999</c:v>
                </c:pt>
                <c:pt idx="1711">
                  <c:v>8.191999000000008</c:v>
                </c:pt>
                <c:pt idx="1712">
                  <c:v>8.1999989999999947</c:v>
                </c:pt>
                <c:pt idx="1713">
                  <c:v>8.2079990000000009</c:v>
                </c:pt>
                <c:pt idx="1714">
                  <c:v>8.2159989999999823</c:v>
                </c:pt>
                <c:pt idx="1715">
                  <c:v>8.2239989999999921</c:v>
                </c:pt>
                <c:pt idx="1716">
                  <c:v>8.2319989999999983</c:v>
                </c:pt>
                <c:pt idx="1717">
                  <c:v>8.2399989999999832</c:v>
                </c:pt>
                <c:pt idx="1718">
                  <c:v>8.247998999999993</c:v>
                </c:pt>
                <c:pt idx="1719">
                  <c:v>8.2559990000000028</c:v>
                </c:pt>
                <c:pt idx="1720">
                  <c:v>8.2639989999999841</c:v>
                </c:pt>
                <c:pt idx="1721">
                  <c:v>8.2719989999999957</c:v>
                </c:pt>
                <c:pt idx="1722">
                  <c:v>8.2799990000000037</c:v>
                </c:pt>
                <c:pt idx="1723">
                  <c:v>8.287998999999985</c:v>
                </c:pt>
                <c:pt idx="1724">
                  <c:v>8.2959989999999948</c:v>
                </c:pt>
                <c:pt idx="1725">
                  <c:v>8.3039990000000046</c:v>
                </c:pt>
                <c:pt idx="1726">
                  <c:v>8.3119989999999877</c:v>
                </c:pt>
                <c:pt idx="1727">
                  <c:v>8.3199990000000028</c:v>
                </c:pt>
                <c:pt idx="1728">
                  <c:v>8.3279990000000055</c:v>
                </c:pt>
                <c:pt idx="1729">
                  <c:v>8.3359989999999868</c:v>
                </c:pt>
                <c:pt idx="1730">
                  <c:v>8.3439989999999966</c:v>
                </c:pt>
                <c:pt idx="1731">
                  <c:v>8.3519990000000064</c:v>
                </c:pt>
                <c:pt idx="1732">
                  <c:v>8.3599990000000268</c:v>
                </c:pt>
                <c:pt idx="1733">
                  <c:v>8.3679990000000046</c:v>
                </c:pt>
                <c:pt idx="1734">
                  <c:v>8.3759990000000268</c:v>
                </c:pt>
                <c:pt idx="1735">
                  <c:v>8.3839990000000046</c:v>
                </c:pt>
                <c:pt idx="1736">
                  <c:v>8.3919990000000002</c:v>
                </c:pt>
                <c:pt idx="1737">
                  <c:v>8.3999990000000224</c:v>
                </c:pt>
                <c:pt idx="1738">
                  <c:v>8.4079989999999896</c:v>
                </c:pt>
                <c:pt idx="1739">
                  <c:v>8.4159990000000047</c:v>
                </c:pt>
                <c:pt idx="1740">
                  <c:v>8.4239990000000091</c:v>
                </c:pt>
                <c:pt idx="1741">
                  <c:v>8.4319989999999905</c:v>
                </c:pt>
                <c:pt idx="1742">
                  <c:v>8.4399990000000003</c:v>
                </c:pt>
                <c:pt idx="1743">
                  <c:v>8.44799900000001</c:v>
                </c:pt>
                <c:pt idx="1744">
                  <c:v>8.4559990000000766</c:v>
                </c:pt>
                <c:pt idx="1745">
                  <c:v>8.4639990000000047</c:v>
                </c:pt>
                <c:pt idx="1746">
                  <c:v>8.4719990000000127</c:v>
                </c:pt>
                <c:pt idx="1747">
                  <c:v>8.4799990000000047</c:v>
                </c:pt>
                <c:pt idx="1748">
                  <c:v>8.4879990000000021</c:v>
                </c:pt>
                <c:pt idx="1749">
                  <c:v>8.4959990000000047</c:v>
                </c:pt>
                <c:pt idx="1750">
                  <c:v>8.5039989999999968</c:v>
                </c:pt>
                <c:pt idx="1751">
                  <c:v>8.511999000000003</c:v>
                </c:pt>
                <c:pt idx="1752">
                  <c:v>8.5199989999999843</c:v>
                </c:pt>
                <c:pt idx="1753">
                  <c:v>8.5279989999999941</c:v>
                </c:pt>
                <c:pt idx="1754">
                  <c:v>8.5359990000000057</c:v>
                </c:pt>
                <c:pt idx="1755">
                  <c:v>8.5439989999999852</c:v>
                </c:pt>
                <c:pt idx="1756">
                  <c:v>8.5519989999999968</c:v>
                </c:pt>
                <c:pt idx="1757">
                  <c:v>8.5599990000000048</c:v>
                </c:pt>
                <c:pt idx="1758">
                  <c:v>8.5679989999999862</c:v>
                </c:pt>
                <c:pt idx="1759">
                  <c:v>8.5759990000000048</c:v>
                </c:pt>
                <c:pt idx="1760">
                  <c:v>8.5839990000000057</c:v>
                </c:pt>
                <c:pt idx="1761">
                  <c:v>8.5919989999999871</c:v>
                </c:pt>
                <c:pt idx="1762">
                  <c:v>8.5999989999999968</c:v>
                </c:pt>
                <c:pt idx="1763">
                  <c:v>8.6079990000000031</c:v>
                </c:pt>
                <c:pt idx="1764">
                  <c:v>8.6159989999999897</c:v>
                </c:pt>
                <c:pt idx="1765">
                  <c:v>8.6239989999999977</c:v>
                </c:pt>
                <c:pt idx="1766">
                  <c:v>8.6319989999999986</c:v>
                </c:pt>
                <c:pt idx="1767">
                  <c:v>8.6399989999999907</c:v>
                </c:pt>
                <c:pt idx="1768">
                  <c:v>8.6479989999999987</c:v>
                </c:pt>
                <c:pt idx="1769">
                  <c:v>8.6559990000000226</c:v>
                </c:pt>
                <c:pt idx="1770">
                  <c:v>8.6639989999999898</c:v>
                </c:pt>
                <c:pt idx="1771">
                  <c:v>8.6719989999999996</c:v>
                </c:pt>
                <c:pt idx="1772">
                  <c:v>8.6799990000000093</c:v>
                </c:pt>
                <c:pt idx="1773">
                  <c:v>8.6879989999999907</c:v>
                </c:pt>
                <c:pt idx="1774">
                  <c:v>8.6959990000000005</c:v>
                </c:pt>
                <c:pt idx="1775">
                  <c:v>8.7039990000000103</c:v>
                </c:pt>
                <c:pt idx="1776">
                  <c:v>8.7119989999999916</c:v>
                </c:pt>
                <c:pt idx="1777">
                  <c:v>8.7199990000000014</c:v>
                </c:pt>
                <c:pt idx="1778">
                  <c:v>8.7279990000000112</c:v>
                </c:pt>
                <c:pt idx="1779">
                  <c:v>8.7359989999999925</c:v>
                </c:pt>
                <c:pt idx="1780">
                  <c:v>8.7439989999999987</c:v>
                </c:pt>
                <c:pt idx="1781">
                  <c:v>8.7519990000000121</c:v>
                </c:pt>
                <c:pt idx="1782">
                  <c:v>8.7599990000000005</c:v>
                </c:pt>
                <c:pt idx="1783">
                  <c:v>8.7679990000000032</c:v>
                </c:pt>
                <c:pt idx="1784">
                  <c:v>8.7759989999999846</c:v>
                </c:pt>
                <c:pt idx="1785">
                  <c:v>8.7839989999999943</c:v>
                </c:pt>
                <c:pt idx="1786">
                  <c:v>8.7919989999999988</c:v>
                </c:pt>
                <c:pt idx="1787">
                  <c:v>8.7999989999999855</c:v>
                </c:pt>
                <c:pt idx="1788">
                  <c:v>8.8079990000000006</c:v>
                </c:pt>
                <c:pt idx="1789">
                  <c:v>8.8159990000000068</c:v>
                </c:pt>
                <c:pt idx="1790">
                  <c:v>8.8239989999999864</c:v>
                </c:pt>
                <c:pt idx="1791">
                  <c:v>8.8319989999999962</c:v>
                </c:pt>
                <c:pt idx="1792">
                  <c:v>8.8399990000000077</c:v>
                </c:pt>
                <c:pt idx="1793">
                  <c:v>8.8479989999999873</c:v>
                </c:pt>
                <c:pt idx="1794">
                  <c:v>8.8559990000001267</c:v>
                </c:pt>
                <c:pt idx="1795">
                  <c:v>8.8639990000000068</c:v>
                </c:pt>
                <c:pt idx="1796">
                  <c:v>8.8719990000000024</c:v>
                </c:pt>
                <c:pt idx="1797">
                  <c:v>8.8799990000000228</c:v>
                </c:pt>
                <c:pt idx="1798">
                  <c:v>8.8879990000000078</c:v>
                </c:pt>
                <c:pt idx="1799">
                  <c:v>8.8959990000000246</c:v>
                </c:pt>
                <c:pt idx="1800">
                  <c:v>8.9039990000000024</c:v>
                </c:pt>
                <c:pt idx="1801">
                  <c:v>8.9119990000000087</c:v>
                </c:pt>
                <c:pt idx="1802">
                  <c:v>8.9199990000000025</c:v>
                </c:pt>
                <c:pt idx="1803">
                  <c:v>8.9279989999999998</c:v>
                </c:pt>
                <c:pt idx="1804">
                  <c:v>8.9359990000000096</c:v>
                </c:pt>
                <c:pt idx="1805">
                  <c:v>8.9439989999999927</c:v>
                </c:pt>
                <c:pt idx="1806">
                  <c:v>8.9519990000000007</c:v>
                </c:pt>
                <c:pt idx="1807">
                  <c:v>8.9599990000000247</c:v>
                </c:pt>
                <c:pt idx="1808">
                  <c:v>8.9679990000000025</c:v>
                </c:pt>
                <c:pt idx="1809">
                  <c:v>8.9759990000000247</c:v>
                </c:pt>
                <c:pt idx="1810">
                  <c:v>8.9839990000000167</c:v>
                </c:pt>
                <c:pt idx="1811">
                  <c:v>8.9919989999999927</c:v>
                </c:pt>
                <c:pt idx="1812">
                  <c:v>8.9999990000000025</c:v>
                </c:pt>
                <c:pt idx="1813">
                  <c:v>9.0079990000000123</c:v>
                </c:pt>
                <c:pt idx="1814">
                  <c:v>9.0159990000000008</c:v>
                </c:pt>
                <c:pt idx="1815">
                  <c:v>9.0239990000000034</c:v>
                </c:pt>
                <c:pt idx="1816">
                  <c:v>9.0319990000000132</c:v>
                </c:pt>
                <c:pt idx="1817">
                  <c:v>9.0399989999999946</c:v>
                </c:pt>
                <c:pt idx="1818">
                  <c:v>9.047998999999999</c:v>
                </c:pt>
                <c:pt idx="1819">
                  <c:v>9.0559990000000248</c:v>
                </c:pt>
                <c:pt idx="1820">
                  <c:v>9.0639990000000008</c:v>
                </c:pt>
                <c:pt idx="1821">
                  <c:v>9.0719990000000053</c:v>
                </c:pt>
                <c:pt idx="1822">
                  <c:v>9.0799989999999866</c:v>
                </c:pt>
                <c:pt idx="1823">
                  <c:v>9.0879989999999964</c:v>
                </c:pt>
                <c:pt idx="1824">
                  <c:v>9.0959990000000062</c:v>
                </c:pt>
                <c:pt idx="1825">
                  <c:v>9.1039989999999875</c:v>
                </c:pt>
                <c:pt idx="1826">
                  <c:v>9.1119989999999973</c:v>
                </c:pt>
                <c:pt idx="1827">
                  <c:v>9.1199990000000071</c:v>
                </c:pt>
                <c:pt idx="1828">
                  <c:v>9.1279989999999884</c:v>
                </c:pt>
                <c:pt idx="1829">
                  <c:v>9.135999</c:v>
                </c:pt>
                <c:pt idx="1830">
                  <c:v>9.143999000000008</c:v>
                </c:pt>
                <c:pt idx="1831">
                  <c:v>9.1519989999999893</c:v>
                </c:pt>
                <c:pt idx="1832">
                  <c:v>9.1599990000000027</c:v>
                </c:pt>
                <c:pt idx="1833">
                  <c:v>9.1679990000000107</c:v>
                </c:pt>
                <c:pt idx="1834">
                  <c:v>9.1759990000000027</c:v>
                </c:pt>
                <c:pt idx="1835">
                  <c:v>9.183999</c:v>
                </c:pt>
                <c:pt idx="1836">
                  <c:v>9.191999000000008</c:v>
                </c:pt>
                <c:pt idx="1837">
                  <c:v>9.1999989999999947</c:v>
                </c:pt>
                <c:pt idx="1838">
                  <c:v>9.2079990000000009</c:v>
                </c:pt>
                <c:pt idx="1839">
                  <c:v>9.2159990000000107</c:v>
                </c:pt>
                <c:pt idx="1840">
                  <c:v>9.2239989999999921</c:v>
                </c:pt>
                <c:pt idx="1841">
                  <c:v>9.2319989999999983</c:v>
                </c:pt>
                <c:pt idx="1842">
                  <c:v>9.2399990000000116</c:v>
                </c:pt>
                <c:pt idx="1843">
                  <c:v>9.247998999999993</c:v>
                </c:pt>
                <c:pt idx="1844">
                  <c:v>9.2559990000000028</c:v>
                </c:pt>
                <c:pt idx="1845">
                  <c:v>9.2639990000000125</c:v>
                </c:pt>
                <c:pt idx="1846">
                  <c:v>9.2719989999999957</c:v>
                </c:pt>
                <c:pt idx="1847">
                  <c:v>9.2799990000000037</c:v>
                </c:pt>
                <c:pt idx="1848">
                  <c:v>9.2879990000000134</c:v>
                </c:pt>
                <c:pt idx="1849">
                  <c:v>9.2959989999999948</c:v>
                </c:pt>
                <c:pt idx="1850">
                  <c:v>9.3039990000000046</c:v>
                </c:pt>
                <c:pt idx="1851">
                  <c:v>9.3119990000000143</c:v>
                </c:pt>
                <c:pt idx="1852">
                  <c:v>9.3199990000000028</c:v>
                </c:pt>
                <c:pt idx="1853">
                  <c:v>9.3279990000000055</c:v>
                </c:pt>
                <c:pt idx="1854">
                  <c:v>9.3359989999999868</c:v>
                </c:pt>
                <c:pt idx="1855">
                  <c:v>9.3439989999999966</c:v>
                </c:pt>
                <c:pt idx="1856">
                  <c:v>9.3519990000000064</c:v>
                </c:pt>
                <c:pt idx="1857">
                  <c:v>9.3599990000000268</c:v>
                </c:pt>
                <c:pt idx="1858">
                  <c:v>9.3679990000000046</c:v>
                </c:pt>
                <c:pt idx="1859">
                  <c:v>9.3759990000000268</c:v>
                </c:pt>
                <c:pt idx="1860">
                  <c:v>9.3839990000000046</c:v>
                </c:pt>
                <c:pt idx="1861">
                  <c:v>9.3919990000000002</c:v>
                </c:pt>
                <c:pt idx="1862">
                  <c:v>9.3999990000000224</c:v>
                </c:pt>
                <c:pt idx="1863">
                  <c:v>9.4079989999999896</c:v>
                </c:pt>
                <c:pt idx="1864">
                  <c:v>9.4159990000000047</c:v>
                </c:pt>
                <c:pt idx="1865">
                  <c:v>9.4239990000000091</c:v>
                </c:pt>
                <c:pt idx="1866">
                  <c:v>9.4319989999999905</c:v>
                </c:pt>
                <c:pt idx="1867">
                  <c:v>9.4399990000000003</c:v>
                </c:pt>
                <c:pt idx="1868">
                  <c:v>9.44799900000001</c:v>
                </c:pt>
                <c:pt idx="1869">
                  <c:v>9.4559990000000766</c:v>
                </c:pt>
                <c:pt idx="1870">
                  <c:v>9.4639990000000047</c:v>
                </c:pt>
                <c:pt idx="1871">
                  <c:v>9.4719990000000127</c:v>
                </c:pt>
                <c:pt idx="1872">
                  <c:v>9.4799990000000047</c:v>
                </c:pt>
                <c:pt idx="1873">
                  <c:v>9.4879990000000021</c:v>
                </c:pt>
                <c:pt idx="1874">
                  <c:v>9.4959990000000207</c:v>
                </c:pt>
                <c:pt idx="1875">
                  <c:v>9.5039989999999968</c:v>
                </c:pt>
                <c:pt idx="1876">
                  <c:v>9.511999000000003</c:v>
                </c:pt>
                <c:pt idx="1877">
                  <c:v>9.5199990000000128</c:v>
                </c:pt>
                <c:pt idx="1878">
                  <c:v>9.5279989999999941</c:v>
                </c:pt>
                <c:pt idx="1879">
                  <c:v>9.5359990000000057</c:v>
                </c:pt>
                <c:pt idx="1880">
                  <c:v>9.5439990000000137</c:v>
                </c:pt>
                <c:pt idx="1881">
                  <c:v>9.5519989999999968</c:v>
                </c:pt>
                <c:pt idx="1882">
                  <c:v>9.5599990000000048</c:v>
                </c:pt>
                <c:pt idx="1883">
                  <c:v>9.5679990000000146</c:v>
                </c:pt>
                <c:pt idx="1884">
                  <c:v>9.5759990000000048</c:v>
                </c:pt>
                <c:pt idx="1885">
                  <c:v>9.5839990000000057</c:v>
                </c:pt>
                <c:pt idx="1886">
                  <c:v>9.5919990000000155</c:v>
                </c:pt>
                <c:pt idx="1887">
                  <c:v>9.5999989999999968</c:v>
                </c:pt>
                <c:pt idx="1888">
                  <c:v>9.6079990000000031</c:v>
                </c:pt>
                <c:pt idx="1889">
                  <c:v>9.6159990000000164</c:v>
                </c:pt>
                <c:pt idx="1890">
                  <c:v>9.6239989999999977</c:v>
                </c:pt>
                <c:pt idx="1891">
                  <c:v>9.6319989999999986</c:v>
                </c:pt>
                <c:pt idx="1892">
                  <c:v>9.6399989999999907</c:v>
                </c:pt>
                <c:pt idx="1893">
                  <c:v>9.6479989999999987</c:v>
                </c:pt>
                <c:pt idx="1894">
                  <c:v>9.6559990000000226</c:v>
                </c:pt>
                <c:pt idx="1895">
                  <c:v>9.6639989999999898</c:v>
                </c:pt>
                <c:pt idx="1896">
                  <c:v>9.6719989999999996</c:v>
                </c:pt>
                <c:pt idx="1897">
                  <c:v>9.6799990000000093</c:v>
                </c:pt>
                <c:pt idx="1898">
                  <c:v>9.6879989999999907</c:v>
                </c:pt>
                <c:pt idx="1899">
                  <c:v>9.6959990000000005</c:v>
                </c:pt>
                <c:pt idx="1900">
                  <c:v>9.7039990000000103</c:v>
                </c:pt>
                <c:pt idx="1901">
                  <c:v>9.7119989999999916</c:v>
                </c:pt>
                <c:pt idx="1902">
                  <c:v>9.7199990000000014</c:v>
                </c:pt>
                <c:pt idx="1903">
                  <c:v>9.7279990000000112</c:v>
                </c:pt>
                <c:pt idx="1904">
                  <c:v>9.7359989999999925</c:v>
                </c:pt>
                <c:pt idx="1905">
                  <c:v>9.7439989999999987</c:v>
                </c:pt>
                <c:pt idx="1906">
                  <c:v>9.7519990000000121</c:v>
                </c:pt>
                <c:pt idx="1907">
                  <c:v>9.7599990000000005</c:v>
                </c:pt>
                <c:pt idx="1908">
                  <c:v>9.7679990000000032</c:v>
                </c:pt>
                <c:pt idx="1909">
                  <c:v>9.7759990000000148</c:v>
                </c:pt>
                <c:pt idx="1910">
                  <c:v>9.7839989999999943</c:v>
                </c:pt>
                <c:pt idx="1911">
                  <c:v>9.7919989999999988</c:v>
                </c:pt>
                <c:pt idx="1912">
                  <c:v>9.7999990000000157</c:v>
                </c:pt>
                <c:pt idx="1913">
                  <c:v>9.8079990000000006</c:v>
                </c:pt>
                <c:pt idx="1914">
                  <c:v>9.8159990000000068</c:v>
                </c:pt>
                <c:pt idx="1915">
                  <c:v>9.8239990000000148</c:v>
                </c:pt>
                <c:pt idx="1916">
                  <c:v>9.8319989999999962</c:v>
                </c:pt>
                <c:pt idx="1917">
                  <c:v>9.8399990000000077</c:v>
                </c:pt>
                <c:pt idx="1918">
                  <c:v>9.8479990000000157</c:v>
                </c:pt>
                <c:pt idx="1919">
                  <c:v>9.8559990000001267</c:v>
                </c:pt>
                <c:pt idx="1920">
                  <c:v>9.8639990000000068</c:v>
                </c:pt>
                <c:pt idx="1921">
                  <c:v>9.8719990000000166</c:v>
                </c:pt>
                <c:pt idx="1922">
                  <c:v>9.8799990000000228</c:v>
                </c:pt>
                <c:pt idx="1923">
                  <c:v>9.8879990000000078</c:v>
                </c:pt>
                <c:pt idx="1924">
                  <c:v>9.8959990000000246</c:v>
                </c:pt>
                <c:pt idx="1925">
                  <c:v>9.9039990000000024</c:v>
                </c:pt>
                <c:pt idx="1926">
                  <c:v>9.9119990000000087</c:v>
                </c:pt>
                <c:pt idx="1927">
                  <c:v>9.9199990000000025</c:v>
                </c:pt>
                <c:pt idx="1928">
                  <c:v>9.9279989999999998</c:v>
                </c:pt>
                <c:pt idx="1929">
                  <c:v>9.9359990000000096</c:v>
                </c:pt>
                <c:pt idx="1930">
                  <c:v>9.9439989999999927</c:v>
                </c:pt>
                <c:pt idx="1931">
                  <c:v>9.9519990000000007</c:v>
                </c:pt>
                <c:pt idx="1932">
                  <c:v>9.9599990000000247</c:v>
                </c:pt>
                <c:pt idx="1933">
                  <c:v>9.9679990000000025</c:v>
                </c:pt>
                <c:pt idx="1934">
                  <c:v>9.9759990000000247</c:v>
                </c:pt>
                <c:pt idx="1935">
                  <c:v>9.9839990000000167</c:v>
                </c:pt>
                <c:pt idx="1936">
                  <c:v>9.9919989999999927</c:v>
                </c:pt>
                <c:pt idx="1937">
                  <c:v>9.9999990000000025</c:v>
                </c:pt>
                <c:pt idx="1938">
                  <c:v>10.007999000000012</c:v>
                </c:pt>
                <c:pt idx="1939">
                  <c:v>10.015999000000004</c:v>
                </c:pt>
                <c:pt idx="1940">
                  <c:v>10.023999000000003</c:v>
                </c:pt>
                <c:pt idx="1941">
                  <c:v>10.031999000000013</c:v>
                </c:pt>
                <c:pt idx="1942">
                  <c:v>10.039998999999996</c:v>
                </c:pt>
                <c:pt idx="1943">
                  <c:v>10.047999000000003</c:v>
                </c:pt>
                <c:pt idx="1944">
                  <c:v>10.055999000000076</c:v>
                </c:pt>
                <c:pt idx="1945">
                  <c:v>10.063999000000004</c:v>
                </c:pt>
                <c:pt idx="1946">
                  <c:v>10.071999000000005</c:v>
                </c:pt>
                <c:pt idx="1947">
                  <c:v>10.07999900000002</c:v>
                </c:pt>
                <c:pt idx="1948">
                  <c:v>10.087998999999996</c:v>
                </c:pt>
                <c:pt idx="1949">
                  <c:v>10.095999000000006</c:v>
                </c:pt>
                <c:pt idx="1950">
                  <c:v>10.103999000000016</c:v>
                </c:pt>
                <c:pt idx="1951">
                  <c:v>10.111998999999997</c:v>
                </c:pt>
                <c:pt idx="1952">
                  <c:v>10.119999000000007</c:v>
                </c:pt>
                <c:pt idx="1953">
                  <c:v>10.127999000000017</c:v>
                </c:pt>
                <c:pt idx="1954">
                  <c:v>10.135999</c:v>
                </c:pt>
                <c:pt idx="1955">
                  <c:v>10.143999000000008</c:v>
                </c:pt>
                <c:pt idx="1956">
                  <c:v>10.15199900000002</c:v>
                </c:pt>
                <c:pt idx="1957">
                  <c:v>10.159999000000004</c:v>
                </c:pt>
                <c:pt idx="1958">
                  <c:v>10.167999000000009</c:v>
                </c:pt>
                <c:pt idx="1959">
                  <c:v>10.17599900000002</c:v>
                </c:pt>
                <c:pt idx="1960">
                  <c:v>10.183999</c:v>
                </c:pt>
                <c:pt idx="1961">
                  <c:v>10.19199900000001</c:v>
                </c:pt>
                <c:pt idx="1962">
                  <c:v>10.199998999999996</c:v>
                </c:pt>
                <c:pt idx="1963">
                  <c:v>10.207999000000001</c:v>
                </c:pt>
                <c:pt idx="1964">
                  <c:v>10.215999000000012</c:v>
                </c:pt>
                <c:pt idx="1965">
                  <c:v>10.223998999999992</c:v>
                </c:pt>
                <c:pt idx="1966">
                  <c:v>10.231998999999998</c:v>
                </c:pt>
                <c:pt idx="1967">
                  <c:v>10.239999000000012</c:v>
                </c:pt>
                <c:pt idx="1968">
                  <c:v>10.247998999999993</c:v>
                </c:pt>
                <c:pt idx="1969">
                  <c:v>10.255999000000006</c:v>
                </c:pt>
                <c:pt idx="1970">
                  <c:v>10.263999000000014</c:v>
                </c:pt>
                <c:pt idx="1971">
                  <c:v>10.271998999999994</c:v>
                </c:pt>
                <c:pt idx="1972">
                  <c:v>10.279999000000004</c:v>
                </c:pt>
                <c:pt idx="1973">
                  <c:v>10.287999000000013</c:v>
                </c:pt>
                <c:pt idx="1974">
                  <c:v>10.295999</c:v>
                </c:pt>
                <c:pt idx="1975">
                  <c:v>10.303999000000006</c:v>
                </c:pt>
                <c:pt idx="1976">
                  <c:v>10.311999000000014</c:v>
                </c:pt>
                <c:pt idx="1977">
                  <c:v>10.319999000000006</c:v>
                </c:pt>
                <c:pt idx="1978">
                  <c:v>10.327999000000005</c:v>
                </c:pt>
                <c:pt idx="1979">
                  <c:v>10.335999000000022</c:v>
                </c:pt>
                <c:pt idx="1980">
                  <c:v>10.343999</c:v>
                </c:pt>
                <c:pt idx="1981">
                  <c:v>10.351999000000006</c:v>
                </c:pt>
                <c:pt idx="1982">
                  <c:v>10.359999000000126</c:v>
                </c:pt>
                <c:pt idx="1983">
                  <c:v>10.367999000000006</c:v>
                </c:pt>
                <c:pt idx="1984">
                  <c:v>10.375999000000126</c:v>
                </c:pt>
                <c:pt idx="1985">
                  <c:v>10.383999000000022</c:v>
                </c:pt>
                <c:pt idx="1986">
                  <c:v>10.391999</c:v>
                </c:pt>
                <c:pt idx="1987">
                  <c:v>10.399999000000022</c:v>
                </c:pt>
                <c:pt idx="1988">
                  <c:v>10.40799900000002</c:v>
                </c:pt>
                <c:pt idx="1989">
                  <c:v>10.415999000000006</c:v>
                </c:pt>
                <c:pt idx="1990">
                  <c:v>10.423999000000009</c:v>
                </c:pt>
                <c:pt idx="1991">
                  <c:v>10.431999000000019</c:v>
                </c:pt>
                <c:pt idx="1992">
                  <c:v>10.439999</c:v>
                </c:pt>
                <c:pt idx="1993">
                  <c:v>10.44799900000001</c:v>
                </c:pt>
                <c:pt idx="1994">
                  <c:v>10.455999000000126</c:v>
                </c:pt>
                <c:pt idx="1995">
                  <c:v>10.463999000000006</c:v>
                </c:pt>
                <c:pt idx="1996">
                  <c:v>10.471999000000014</c:v>
                </c:pt>
                <c:pt idx="1997">
                  <c:v>10.479999000000022</c:v>
                </c:pt>
                <c:pt idx="1998">
                  <c:v>10.487999000000002</c:v>
                </c:pt>
                <c:pt idx="1999">
                  <c:v>10.495999000000024</c:v>
                </c:pt>
                <c:pt idx="2000">
                  <c:v>10.503999</c:v>
                </c:pt>
                <c:pt idx="2001">
                  <c:v>10.511999000000003</c:v>
                </c:pt>
                <c:pt idx="2002">
                  <c:v>10.519999000000016</c:v>
                </c:pt>
                <c:pt idx="2003">
                  <c:v>10.527998999999994</c:v>
                </c:pt>
                <c:pt idx="2004">
                  <c:v>10.535999000000004</c:v>
                </c:pt>
                <c:pt idx="2005">
                  <c:v>10.543999000000014</c:v>
                </c:pt>
                <c:pt idx="2006">
                  <c:v>10.551999</c:v>
                </c:pt>
                <c:pt idx="2007">
                  <c:v>10.559999000000024</c:v>
                </c:pt>
                <c:pt idx="2008">
                  <c:v>10.567999000000016</c:v>
                </c:pt>
                <c:pt idx="2009">
                  <c:v>10.575999000000024</c:v>
                </c:pt>
                <c:pt idx="2010">
                  <c:v>10.583999000000006</c:v>
                </c:pt>
                <c:pt idx="2011">
                  <c:v>10.591999000000015</c:v>
                </c:pt>
                <c:pt idx="2012">
                  <c:v>10.599999</c:v>
                </c:pt>
                <c:pt idx="2013">
                  <c:v>10.607999000000007</c:v>
                </c:pt>
                <c:pt idx="2014">
                  <c:v>10.615999000000016</c:v>
                </c:pt>
                <c:pt idx="2015">
                  <c:v>10.623999</c:v>
                </c:pt>
                <c:pt idx="2016">
                  <c:v>10.631999000000008</c:v>
                </c:pt>
                <c:pt idx="2017">
                  <c:v>10.639999000000017</c:v>
                </c:pt>
                <c:pt idx="2018">
                  <c:v>10.647998999999999</c:v>
                </c:pt>
                <c:pt idx="2019">
                  <c:v>10.655999000000024</c:v>
                </c:pt>
                <c:pt idx="2020">
                  <c:v>10.66399900000002</c:v>
                </c:pt>
                <c:pt idx="2021">
                  <c:v>10.671999</c:v>
                </c:pt>
                <c:pt idx="2022">
                  <c:v>10.679999000000009</c:v>
                </c:pt>
                <c:pt idx="2023">
                  <c:v>10.687999000000019</c:v>
                </c:pt>
                <c:pt idx="2024">
                  <c:v>10.695999</c:v>
                </c:pt>
                <c:pt idx="2025">
                  <c:v>10.70399900000001</c:v>
                </c:pt>
                <c:pt idx="2026">
                  <c:v>10.711999000000018</c:v>
                </c:pt>
                <c:pt idx="2027">
                  <c:v>10.719999000000001</c:v>
                </c:pt>
                <c:pt idx="2028">
                  <c:v>10.727999000000011</c:v>
                </c:pt>
                <c:pt idx="2029">
                  <c:v>10.735999000000021</c:v>
                </c:pt>
                <c:pt idx="2030">
                  <c:v>10.743999000000001</c:v>
                </c:pt>
                <c:pt idx="2031">
                  <c:v>10.751999000000012</c:v>
                </c:pt>
                <c:pt idx="2032">
                  <c:v>10.759999000000002</c:v>
                </c:pt>
                <c:pt idx="2033">
                  <c:v>10.767999000000003</c:v>
                </c:pt>
                <c:pt idx="2034">
                  <c:v>10.77599900000002</c:v>
                </c:pt>
                <c:pt idx="2035">
                  <c:v>10.783998999999994</c:v>
                </c:pt>
                <c:pt idx="2036">
                  <c:v>10.791999000000001</c:v>
                </c:pt>
                <c:pt idx="2037">
                  <c:v>10.799999000000014</c:v>
                </c:pt>
                <c:pt idx="2038">
                  <c:v>10.807999000000002</c:v>
                </c:pt>
                <c:pt idx="2039">
                  <c:v>10.815999000000026</c:v>
                </c:pt>
                <c:pt idx="2040">
                  <c:v>10.82399900000002</c:v>
                </c:pt>
                <c:pt idx="2041">
                  <c:v>10.831998999999996</c:v>
                </c:pt>
                <c:pt idx="2042">
                  <c:v>10.839999000000006</c:v>
                </c:pt>
                <c:pt idx="2043">
                  <c:v>10.847999000000016</c:v>
                </c:pt>
                <c:pt idx="2044">
                  <c:v>10.855999000000152</c:v>
                </c:pt>
                <c:pt idx="2045">
                  <c:v>10.863999000000026</c:v>
                </c:pt>
                <c:pt idx="2046">
                  <c:v>10.87199900000002</c:v>
                </c:pt>
                <c:pt idx="2047">
                  <c:v>10.879999000000026</c:v>
                </c:pt>
                <c:pt idx="2048">
                  <c:v>10.88799900000002</c:v>
                </c:pt>
                <c:pt idx="2049">
                  <c:v>10.895999000000026</c:v>
                </c:pt>
                <c:pt idx="2050">
                  <c:v>10.903999000000002</c:v>
                </c:pt>
                <c:pt idx="2051">
                  <c:v>10.911999000000009</c:v>
                </c:pt>
                <c:pt idx="2052">
                  <c:v>10.91999900000002</c:v>
                </c:pt>
                <c:pt idx="2053">
                  <c:v>10.927999</c:v>
                </c:pt>
                <c:pt idx="2054">
                  <c:v>10.93599900000002</c:v>
                </c:pt>
                <c:pt idx="2055">
                  <c:v>10.943999000000019</c:v>
                </c:pt>
                <c:pt idx="2056">
                  <c:v>10.951999000000002</c:v>
                </c:pt>
                <c:pt idx="2057">
                  <c:v>10.959999000000026</c:v>
                </c:pt>
                <c:pt idx="2058">
                  <c:v>10.96799900000002</c:v>
                </c:pt>
                <c:pt idx="2059">
                  <c:v>10.975999000000026</c:v>
                </c:pt>
                <c:pt idx="2060">
                  <c:v>10.98399900000002</c:v>
                </c:pt>
                <c:pt idx="2061">
                  <c:v>10.991999000000021</c:v>
                </c:pt>
                <c:pt idx="2062">
                  <c:v>10.999999000000004</c:v>
                </c:pt>
                <c:pt idx="2063">
                  <c:v>11.007999000000012</c:v>
                </c:pt>
                <c:pt idx="2064">
                  <c:v>11.015999000000022</c:v>
                </c:pt>
                <c:pt idx="2065">
                  <c:v>11.023999000000003</c:v>
                </c:pt>
                <c:pt idx="2066">
                  <c:v>11.031999000000013</c:v>
                </c:pt>
                <c:pt idx="2067">
                  <c:v>11.039999000000023</c:v>
                </c:pt>
                <c:pt idx="2068">
                  <c:v>11.047999000000003</c:v>
                </c:pt>
                <c:pt idx="2069">
                  <c:v>11.055999000000076</c:v>
                </c:pt>
                <c:pt idx="2070">
                  <c:v>11.063999000000004</c:v>
                </c:pt>
                <c:pt idx="2071">
                  <c:v>11.071999000000005</c:v>
                </c:pt>
                <c:pt idx="2072">
                  <c:v>11.07999900000002</c:v>
                </c:pt>
                <c:pt idx="2073">
                  <c:v>11.087998999999996</c:v>
                </c:pt>
                <c:pt idx="2074">
                  <c:v>11.095999000000006</c:v>
                </c:pt>
                <c:pt idx="2075">
                  <c:v>11.103999000000016</c:v>
                </c:pt>
                <c:pt idx="2076">
                  <c:v>11.111998999999997</c:v>
                </c:pt>
                <c:pt idx="2077">
                  <c:v>11.119999000000007</c:v>
                </c:pt>
                <c:pt idx="2078">
                  <c:v>11.127999000000017</c:v>
                </c:pt>
                <c:pt idx="2079">
                  <c:v>11.135999</c:v>
                </c:pt>
                <c:pt idx="2080">
                  <c:v>11.143999000000008</c:v>
                </c:pt>
                <c:pt idx="2081">
                  <c:v>11.15199900000002</c:v>
                </c:pt>
                <c:pt idx="2082">
                  <c:v>11.159999000000004</c:v>
                </c:pt>
                <c:pt idx="2083">
                  <c:v>11.167999000000009</c:v>
                </c:pt>
                <c:pt idx="2084">
                  <c:v>11.17599900000002</c:v>
                </c:pt>
                <c:pt idx="2085">
                  <c:v>11.183999</c:v>
                </c:pt>
                <c:pt idx="2086">
                  <c:v>11.19199900000001</c:v>
                </c:pt>
                <c:pt idx="2087">
                  <c:v>11.19999900000002</c:v>
                </c:pt>
                <c:pt idx="2088">
                  <c:v>11.207999000000001</c:v>
                </c:pt>
                <c:pt idx="2089">
                  <c:v>11.215999000000012</c:v>
                </c:pt>
                <c:pt idx="2090">
                  <c:v>11.223999000000019</c:v>
                </c:pt>
                <c:pt idx="2091">
                  <c:v>11.231998999999998</c:v>
                </c:pt>
                <c:pt idx="2092">
                  <c:v>11.239999000000012</c:v>
                </c:pt>
                <c:pt idx="2093">
                  <c:v>11.247999000000018</c:v>
                </c:pt>
                <c:pt idx="2094">
                  <c:v>11.255999000000006</c:v>
                </c:pt>
                <c:pt idx="2095">
                  <c:v>11.263999000000014</c:v>
                </c:pt>
                <c:pt idx="2096">
                  <c:v>11.271999000000021</c:v>
                </c:pt>
                <c:pt idx="2097">
                  <c:v>11.279999000000004</c:v>
                </c:pt>
                <c:pt idx="2098">
                  <c:v>11.287999000000013</c:v>
                </c:pt>
                <c:pt idx="2099">
                  <c:v>11.295999000000023</c:v>
                </c:pt>
                <c:pt idx="2100">
                  <c:v>11.303999000000006</c:v>
                </c:pt>
                <c:pt idx="2101">
                  <c:v>11.311999000000014</c:v>
                </c:pt>
                <c:pt idx="2102">
                  <c:v>11.319999000000024</c:v>
                </c:pt>
                <c:pt idx="2103">
                  <c:v>11.327999000000005</c:v>
                </c:pt>
                <c:pt idx="2104">
                  <c:v>11.335999000000022</c:v>
                </c:pt>
                <c:pt idx="2105">
                  <c:v>11.343999</c:v>
                </c:pt>
                <c:pt idx="2106">
                  <c:v>11.351999000000006</c:v>
                </c:pt>
                <c:pt idx="2107">
                  <c:v>11.359999000000126</c:v>
                </c:pt>
                <c:pt idx="2108">
                  <c:v>11.367999000000006</c:v>
                </c:pt>
                <c:pt idx="2109">
                  <c:v>11.375999000000126</c:v>
                </c:pt>
                <c:pt idx="2110">
                  <c:v>11.383999000000022</c:v>
                </c:pt>
                <c:pt idx="2111">
                  <c:v>11.391999</c:v>
                </c:pt>
                <c:pt idx="2112">
                  <c:v>11.399999000000022</c:v>
                </c:pt>
                <c:pt idx="2113">
                  <c:v>11.40799900000002</c:v>
                </c:pt>
                <c:pt idx="2114">
                  <c:v>11.415999000000006</c:v>
                </c:pt>
                <c:pt idx="2115">
                  <c:v>11.423999000000009</c:v>
                </c:pt>
                <c:pt idx="2116">
                  <c:v>11.431999000000019</c:v>
                </c:pt>
                <c:pt idx="2117">
                  <c:v>11.439999</c:v>
                </c:pt>
                <c:pt idx="2118">
                  <c:v>11.44799900000001</c:v>
                </c:pt>
                <c:pt idx="2119">
                  <c:v>11.455999000000126</c:v>
                </c:pt>
                <c:pt idx="2120">
                  <c:v>11.463999000000006</c:v>
                </c:pt>
                <c:pt idx="2121">
                  <c:v>11.471999000000014</c:v>
                </c:pt>
                <c:pt idx="2122">
                  <c:v>11.479999000000022</c:v>
                </c:pt>
                <c:pt idx="2123">
                  <c:v>11.487999000000002</c:v>
                </c:pt>
                <c:pt idx="2124">
                  <c:v>11.495999000000024</c:v>
                </c:pt>
                <c:pt idx="2125">
                  <c:v>11.503999000000022</c:v>
                </c:pt>
                <c:pt idx="2126">
                  <c:v>11.511999000000003</c:v>
                </c:pt>
                <c:pt idx="2127">
                  <c:v>11.519999000000016</c:v>
                </c:pt>
                <c:pt idx="2128">
                  <c:v>11.527999000000023</c:v>
                </c:pt>
                <c:pt idx="2129">
                  <c:v>11.535999000000004</c:v>
                </c:pt>
                <c:pt idx="2130">
                  <c:v>11.543999000000014</c:v>
                </c:pt>
                <c:pt idx="2131">
                  <c:v>11.551999000000023</c:v>
                </c:pt>
                <c:pt idx="2132">
                  <c:v>11.559999000000024</c:v>
                </c:pt>
                <c:pt idx="2133">
                  <c:v>11.567999000000016</c:v>
                </c:pt>
                <c:pt idx="2134">
                  <c:v>11.575999000000024</c:v>
                </c:pt>
                <c:pt idx="2135">
                  <c:v>11.583999000000006</c:v>
                </c:pt>
                <c:pt idx="2136">
                  <c:v>11.591999000000015</c:v>
                </c:pt>
                <c:pt idx="2137">
                  <c:v>11.599999000000025</c:v>
                </c:pt>
                <c:pt idx="2138">
                  <c:v>11.607999000000007</c:v>
                </c:pt>
                <c:pt idx="2139">
                  <c:v>11.615999000000016</c:v>
                </c:pt>
                <c:pt idx="2140">
                  <c:v>11.623999</c:v>
                </c:pt>
                <c:pt idx="2141">
                  <c:v>11.631999000000008</c:v>
                </c:pt>
                <c:pt idx="2142">
                  <c:v>11.639999000000017</c:v>
                </c:pt>
                <c:pt idx="2143">
                  <c:v>11.647998999999999</c:v>
                </c:pt>
                <c:pt idx="2144">
                  <c:v>11.655999000000024</c:v>
                </c:pt>
                <c:pt idx="2145">
                  <c:v>11.66399900000002</c:v>
                </c:pt>
                <c:pt idx="2146">
                  <c:v>11.671999</c:v>
                </c:pt>
                <c:pt idx="2147">
                  <c:v>11.679999000000009</c:v>
                </c:pt>
                <c:pt idx="2148">
                  <c:v>11.687999000000019</c:v>
                </c:pt>
                <c:pt idx="2149">
                  <c:v>11.695999</c:v>
                </c:pt>
                <c:pt idx="2150">
                  <c:v>11.70399900000001</c:v>
                </c:pt>
                <c:pt idx="2151">
                  <c:v>11.711999000000018</c:v>
                </c:pt>
                <c:pt idx="2152">
                  <c:v>11.719999000000001</c:v>
                </c:pt>
                <c:pt idx="2153">
                  <c:v>11.727999000000011</c:v>
                </c:pt>
                <c:pt idx="2154">
                  <c:v>11.735999000000021</c:v>
                </c:pt>
                <c:pt idx="2155">
                  <c:v>11.743999000000001</c:v>
                </c:pt>
                <c:pt idx="2156">
                  <c:v>11.751999000000012</c:v>
                </c:pt>
                <c:pt idx="2157">
                  <c:v>11.759999000000022</c:v>
                </c:pt>
                <c:pt idx="2158">
                  <c:v>11.767999000000003</c:v>
                </c:pt>
                <c:pt idx="2159">
                  <c:v>11.77599900000002</c:v>
                </c:pt>
                <c:pt idx="2160">
                  <c:v>11.783999000000023</c:v>
                </c:pt>
                <c:pt idx="2161">
                  <c:v>11.791999000000001</c:v>
                </c:pt>
                <c:pt idx="2162">
                  <c:v>11.799999000000014</c:v>
                </c:pt>
                <c:pt idx="2163">
                  <c:v>11.807999000000024</c:v>
                </c:pt>
                <c:pt idx="2164">
                  <c:v>11.815999000000026</c:v>
                </c:pt>
                <c:pt idx="2165">
                  <c:v>11.82399900000002</c:v>
                </c:pt>
                <c:pt idx="2166">
                  <c:v>11.831999000000025</c:v>
                </c:pt>
                <c:pt idx="2167">
                  <c:v>11.839999000000006</c:v>
                </c:pt>
                <c:pt idx="2168">
                  <c:v>11.847999000000016</c:v>
                </c:pt>
                <c:pt idx="2169">
                  <c:v>11.855999000000171</c:v>
                </c:pt>
                <c:pt idx="2170">
                  <c:v>11.863999000000026</c:v>
                </c:pt>
                <c:pt idx="2171">
                  <c:v>11.87199900000002</c:v>
                </c:pt>
                <c:pt idx="2172">
                  <c:v>11.879999000000026</c:v>
                </c:pt>
                <c:pt idx="2173">
                  <c:v>11.88799900000002</c:v>
                </c:pt>
                <c:pt idx="2174">
                  <c:v>11.895999000000026</c:v>
                </c:pt>
                <c:pt idx="2175">
                  <c:v>11.903999000000002</c:v>
                </c:pt>
                <c:pt idx="2176">
                  <c:v>11.911999000000009</c:v>
                </c:pt>
                <c:pt idx="2177">
                  <c:v>11.91999900000002</c:v>
                </c:pt>
                <c:pt idx="2178">
                  <c:v>11.927999</c:v>
                </c:pt>
                <c:pt idx="2179">
                  <c:v>11.93599900000002</c:v>
                </c:pt>
                <c:pt idx="2180">
                  <c:v>11.943999000000019</c:v>
                </c:pt>
                <c:pt idx="2181">
                  <c:v>11.951999000000002</c:v>
                </c:pt>
                <c:pt idx="2182">
                  <c:v>11.959999000000026</c:v>
                </c:pt>
                <c:pt idx="2183">
                  <c:v>11.96799900000002</c:v>
                </c:pt>
                <c:pt idx="2184">
                  <c:v>11.975999000000026</c:v>
                </c:pt>
                <c:pt idx="2185">
                  <c:v>11.98399900000002</c:v>
                </c:pt>
                <c:pt idx="2186">
                  <c:v>11.991999000000021</c:v>
                </c:pt>
                <c:pt idx="2187">
                  <c:v>11.999999000000004</c:v>
                </c:pt>
                <c:pt idx="2188">
                  <c:v>12.007999000000012</c:v>
                </c:pt>
                <c:pt idx="2189">
                  <c:v>12.015999000000022</c:v>
                </c:pt>
                <c:pt idx="2190">
                  <c:v>12.023999000000003</c:v>
                </c:pt>
                <c:pt idx="2191">
                  <c:v>12.031999000000013</c:v>
                </c:pt>
                <c:pt idx="2192">
                  <c:v>12.039999000000023</c:v>
                </c:pt>
                <c:pt idx="2193">
                  <c:v>12.047999000000003</c:v>
                </c:pt>
                <c:pt idx="2194">
                  <c:v>12.055999000000076</c:v>
                </c:pt>
                <c:pt idx="2195">
                  <c:v>12.063999000000004</c:v>
                </c:pt>
                <c:pt idx="2196">
                  <c:v>12.071999000000005</c:v>
                </c:pt>
                <c:pt idx="2197">
                  <c:v>12.07999900000002</c:v>
                </c:pt>
                <c:pt idx="2198">
                  <c:v>12.087998999999996</c:v>
                </c:pt>
                <c:pt idx="2199">
                  <c:v>12.095999000000006</c:v>
                </c:pt>
                <c:pt idx="2200">
                  <c:v>12.103999000000016</c:v>
                </c:pt>
                <c:pt idx="2201">
                  <c:v>12.111998999999997</c:v>
                </c:pt>
                <c:pt idx="2202">
                  <c:v>12.119999000000007</c:v>
                </c:pt>
                <c:pt idx="2203">
                  <c:v>12.127999000000017</c:v>
                </c:pt>
                <c:pt idx="2204">
                  <c:v>12.135999</c:v>
                </c:pt>
                <c:pt idx="2205">
                  <c:v>12.143999000000008</c:v>
                </c:pt>
                <c:pt idx="2206">
                  <c:v>12.15199900000002</c:v>
                </c:pt>
                <c:pt idx="2207">
                  <c:v>12.159999000000004</c:v>
                </c:pt>
                <c:pt idx="2208">
                  <c:v>12.167999000000009</c:v>
                </c:pt>
                <c:pt idx="2209">
                  <c:v>12.175999000000004</c:v>
                </c:pt>
                <c:pt idx="2210">
                  <c:v>12.183999</c:v>
                </c:pt>
                <c:pt idx="2211">
                  <c:v>12.19199900000001</c:v>
                </c:pt>
                <c:pt idx="2212">
                  <c:v>12.199998999999996</c:v>
                </c:pt>
                <c:pt idx="2213">
                  <c:v>12.207999000000001</c:v>
                </c:pt>
                <c:pt idx="2214">
                  <c:v>12.215999000000012</c:v>
                </c:pt>
                <c:pt idx="2215">
                  <c:v>12.223998999999992</c:v>
                </c:pt>
                <c:pt idx="2216">
                  <c:v>12.231998999999998</c:v>
                </c:pt>
                <c:pt idx="2217">
                  <c:v>12.239999000000012</c:v>
                </c:pt>
                <c:pt idx="2218">
                  <c:v>12.247998999999993</c:v>
                </c:pt>
                <c:pt idx="2219">
                  <c:v>12.255999000000006</c:v>
                </c:pt>
                <c:pt idx="2220">
                  <c:v>12.263998999999984</c:v>
                </c:pt>
                <c:pt idx="2221">
                  <c:v>12.271998999999994</c:v>
                </c:pt>
                <c:pt idx="2222">
                  <c:v>12.279999000000004</c:v>
                </c:pt>
                <c:pt idx="2223">
                  <c:v>12.287998999999985</c:v>
                </c:pt>
                <c:pt idx="2224">
                  <c:v>12.295999</c:v>
                </c:pt>
                <c:pt idx="2225">
                  <c:v>12.303999000000006</c:v>
                </c:pt>
                <c:pt idx="2226">
                  <c:v>12.311998999999986</c:v>
                </c:pt>
                <c:pt idx="2227">
                  <c:v>12.319999000000006</c:v>
                </c:pt>
                <c:pt idx="2228">
                  <c:v>12.327999000000005</c:v>
                </c:pt>
                <c:pt idx="2229">
                  <c:v>12.335999000000006</c:v>
                </c:pt>
                <c:pt idx="2230">
                  <c:v>12.343999</c:v>
                </c:pt>
                <c:pt idx="2231">
                  <c:v>12.351999000000006</c:v>
                </c:pt>
                <c:pt idx="2232">
                  <c:v>12.359999000000123</c:v>
                </c:pt>
                <c:pt idx="2233">
                  <c:v>12.367999000000006</c:v>
                </c:pt>
                <c:pt idx="2234">
                  <c:v>12.375999000000116</c:v>
                </c:pt>
                <c:pt idx="2235">
                  <c:v>12.383999000000006</c:v>
                </c:pt>
                <c:pt idx="2236">
                  <c:v>12.391999</c:v>
                </c:pt>
                <c:pt idx="2237">
                  <c:v>12.399999000000006</c:v>
                </c:pt>
                <c:pt idx="2238">
                  <c:v>12.407999</c:v>
                </c:pt>
                <c:pt idx="2239">
                  <c:v>12.415999000000006</c:v>
                </c:pt>
                <c:pt idx="2240">
                  <c:v>12.423998999999982</c:v>
                </c:pt>
                <c:pt idx="2241">
                  <c:v>12.43199899999999</c:v>
                </c:pt>
                <c:pt idx="2242">
                  <c:v>12.439999</c:v>
                </c:pt>
                <c:pt idx="2243">
                  <c:v>12.447998999999982</c:v>
                </c:pt>
                <c:pt idx="2244">
                  <c:v>12.455999000000126</c:v>
                </c:pt>
                <c:pt idx="2245">
                  <c:v>12.463998999999976</c:v>
                </c:pt>
                <c:pt idx="2246">
                  <c:v>12.471998999999984</c:v>
                </c:pt>
                <c:pt idx="2247">
                  <c:v>12.479999000000022</c:v>
                </c:pt>
                <c:pt idx="2248">
                  <c:v>12.487998999999974</c:v>
                </c:pt>
                <c:pt idx="2249">
                  <c:v>12.495999000000024</c:v>
                </c:pt>
                <c:pt idx="2250">
                  <c:v>12.503999</c:v>
                </c:pt>
                <c:pt idx="2251">
                  <c:v>12.511998999999975</c:v>
                </c:pt>
                <c:pt idx="2252">
                  <c:v>12.519998999999984</c:v>
                </c:pt>
                <c:pt idx="2253">
                  <c:v>12.527998999999994</c:v>
                </c:pt>
                <c:pt idx="2254">
                  <c:v>12.535998999999975</c:v>
                </c:pt>
                <c:pt idx="2255">
                  <c:v>12.543998999999985</c:v>
                </c:pt>
                <c:pt idx="2256">
                  <c:v>12.551999</c:v>
                </c:pt>
                <c:pt idx="2257">
                  <c:v>12.559998999999976</c:v>
                </c:pt>
                <c:pt idx="2258">
                  <c:v>12.567998999999986</c:v>
                </c:pt>
                <c:pt idx="2259">
                  <c:v>12.575999000000024</c:v>
                </c:pt>
                <c:pt idx="2260">
                  <c:v>12.583998999999977</c:v>
                </c:pt>
                <c:pt idx="2261">
                  <c:v>12.591998999999987</c:v>
                </c:pt>
                <c:pt idx="2262">
                  <c:v>12.599999</c:v>
                </c:pt>
                <c:pt idx="2263">
                  <c:v>12.607998999999978</c:v>
                </c:pt>
                <c:pt idx="2264">
                  <c:v>12.615999</c:v>
                </c:pt>
                <c:pt idx="2265">
                  <c:v>12.623999</c:v>
                </c:pt>
                <c:pt idx="2266">
                  <c:v>12.631998999999968</c:v>
                </c:pt>
                <c:pt idx="2267">
                  <c:v>12.639998999999989</c:v>
                </c:pt>
                <c:pt idx="2268">
                  <c:v>12.647998999999999</c:v>
                </c:pt>
                <c:pt idx="2269">
                  <c:v>12.655999000000024</c:v>
                </c:pt>
                <c:pt idx="2270">
                  <c:v>12.663999</c:v>
                </c:pt>
                <c:pt idx="2271">
                  <c:v>12.671999</c:v>
                </c:pt>
                <c:pt idx="2272">
                  <c:v>12.679998999999984</c:v>
                </c:pt>
                <c:pt idx="2273">
                  <c:v>12.687998999999992</c:v>
                </c:pt>
                <c:pt idx="2274">
                  <c:v>12.695999</c:v>
                </c:pt>
                <c:pt idx="2275">
                  <c:v>12.703998999999982</c:v>
                </c:pt>
                <c:pt idx="2276">
                  <c:v>12.711998999999992</c:v>
                </c:pt>
                <c:pt idx="2277">
                  <c:v>12.719999000000001</c:v>
                </c:pt>
                <c:pt idx="2278">
                  <c:v>12.727998999999983</c:v>
                </c:pt>
                <c:pt idx="2279">
                  <c:v>12.735998999999994</c:v>
                </c:pt>
                <c:pt idx="2280">
                  <c:v>12.743999000000001</c:v>
                </c:pt>
                <c:pt idx="2281">
                  <c:v>12.751998999999984</c:v>
                </c:pt>
                <c:pt idx="2282">
                  <c:v>12.759999000000002</c:v>
                </c:pt>
                <c:pt idx="2283">
                  <c:v>12.767998999999975</c:v>
                </c:pt>
                <c:pt idx="2284">
                  <c:v>12.775998999999986</c:v>
                </c:pt>
                <c:pt idx="2285">
                  <c:v>12.783998999999994</c:v>
                </c:pt>
                <c:pt idx="2286">
                  <c:v>12.791998999999969</c:v>
                </c:pt>
                <c:pt idx="2287">
                  <c:v>12.799998999999985</c:v>
                </c:pt>
                <c:pt idx="2288">
                  <c:v>12.807999000000002</c:v>
                </c:pt>
                <c:pt idx="2289">
                  <c:v>12.815999000000026</c:v>
                </c:pt>
                <c:pt idx="2290">
                  <c:v>12.823998999999986</c:v>
                </c:pt>
                <c:pt idx="2291">
                  <c:v>12.831998999999996</c:v>
                </c:pt>
                <c:pt idx="2292">
                  <c:v>12.839998999999979</c:v>
                </c:pt>
                <c:pt idx="2293">
                  <c:v>12.847998999999987</c:v>
                </c:pt>
                <c:pt idx="2294">
                  <c:v>12.855999000000152</c:v>
                </c:pt>
                <c:pt idx="2295">
                  <c:v>12.863999000000026</c:v>
                </c:pt>
                <c:pt idx="2296">
                  <c:v>12.871999000000002</c:v>
                </c:pt>
                <c:pt idx="2297">
                  <c:v>12.879999000000026</c:v>
                </c:pt>
                <c:pt idx="2298">
                  <c:v>12.887998999999979</c:v>
                </c:pt>
                <c:pt idx="2299">
                  <c:v>12.895999000000026</c:v>
                </c:pt>
                <c:pt idx="2300">
                  <c:v>12.903999000000002</c:v>
                </c:pt>
                <c:pt idx="2301">
                  <c:v>12.91199899999998</c:v>
                </c:pt>
                <c:pt idx="2302">
                  <c:v>12.919999000000002</c:v>
                </c:pt>
                <c:pt idx="2303">
                  <c:v>12.927999</c:v>
                </c:pt>
                <c:pt idx="2304">
                  <c:v>12.935998999999986</c:v>
                </c:pt>
                <c:pt idx="2305">
                  <c:v>12.943998999999994</c:v>
                </c:pt>
                <c:pt idx="2306">
                  <c:v>12.951999000000002</c:v>
                </c:pt>
                <c:pt idx="2307">
                  <c:v>12.959999000000026</c:v>
                </c:pt>
                <c:pt idx="2308">
                  <c:v>12.967999000000002</c:v>
                </c:pt>
                <c:pt idx="2309">
                  <c:v>12.975999000000026</c:v>
                </c:pt>
                <c:pt idx="2310">
                  <c:v>12.983999000000004</c:v>
                </c:pt>
                <c:pt idx="2311">
                  <c:v>12.991998999999996</c:v>
                </c:pt>
                <c:pt idx="2312">
                  <c:v>12.999999000000004</c:v>
                </c:pt>
                <c:pt idx="2313">
                  <c:v>13.007998999999984</c:v>
                </c:pt>
                <c:pt idx="2314">
                  <c:v>13.015999000000004</c:v>
                </c:pt>
                <c:pt idx="2315">
                  <c:v>13.023999000000003</c:v>
                </c:pt>
                <c:pt idx="2316">
                  <c:v>13.031998999999985</c:v>
                </c:pt>
                <c:pt idx="2317">
                  <c:v>13.039998999999996</c:v>
                </c:pt>
                <c:pt idx="2318">
                  <c:v>13.047998999999971</c:v>
                </c:pt>
                <c:pt idx="2319">
                  <c:v>13.055999000000076</c:v>
                </c:pt>
                <c:pt idx="2320">
                  <c:v>13.063999000000004</c:v>
                </c:pt>
                <c:pt idx="2321">
                  <c:v>13.071998999999977</c:v>
                </c:pt>
                <c:pt idx="2322">
                  <c:v>13.079999000000004</c:v>
                </c:pt>
                <c:pt idx="2323">
                  <c:v>13.087998999999996</c:v>
                </c:pt>
                <c:pt idx="2324">
                  <c:v>13.095999000000004</c:v>
                </c:pt>
                <c:pt idx="2325">
                  <c:v>13.103998999999989</c:v>
                </c:pt>
                <c:pt idx="2326">
                  <c:v>13.111998999999997</c:v>
                </c:pt>
                <c:pt idx="2327">
                  <c:v>13.119998999999979</c:v>
                </c:pt>
                <c:pt idx="2328">
                  <c:v>13.127998999999988</c:v>
                </c:pt>
                <c:pt idx="2329">
                  <c:v>13.135999</c:v>
                </c:pt>
                <c:pt idx="2330">
                  <c:v>13.14399899999998</c:v>
                </c:pt>
                <c:pt idx="2331">
                  <c:v>13.151998999999989</c:v>
                </c:pt>
                <c:pt idx="2332">
                  <c:v>13.159999000000004</c:v>
                </c:pt>
                <c:pt idx="2333">
                  <c:v>13.16799899999998</c:v>
                </c:pt>
                <c:pt idx="2334">
                  <c:v>13.175999000000004</c:v>
                </c:pt>
                <c:pt idx="2335">
                  <c:v>13.183999</c:v>
                </c:pt>
                <c:pt idx="2336">
                  <c:v>13.191998999999981</c:v>
                </c:pt>
                <c:pt idx="2337">
                  <c:v>13.199998999999996</c:v>
                </c:pt>
                <c:pt idx="2338">
                  <c:v>13.207999000000001</c:v>
                </c:pt>
                <c:pt idx="2339">
                  <c:v>13.215998999999982</c:v>
                </c:pt>
                <c:pt idx="2340">
                  <c:v>13.223998999999992</c:v>
                </c:pt>
                <c:pt idx="2341">
                  <c:v>13.231998999999998</c:v>
                </c:pt>
                <c:pt idx="2342">
                  <c:v>13.239998999999983</c:v>
                </c:pt>
                <c:pt idx="2343">
                  <c:v>13.247998999999993</c:v>
                </c:pt>
                <c:pt idx="2344">
                  <c:v>13.255999000000006</c:v>
                </c:pt>
                <c:pt idx="2345">
                  <c:v>13.263998999999984</c:v>
                </c:pt>
                <c:pt idx="2346">
                  <c:v>13.271998999999994</c:v>
                </c:pt>
                <c:pt idx="2347">
                  <c:v>13.279999000000004</c:v>
                </c:pt>
                <c:pt idx="2348">
                  <c:v>13.287998999999985</c:v>
                </c:pt>
                <c:pt idx="2349">
                  <c:v>13.295999</c:v>
                </c:pt>
                <c:pt idx="2350">
                  <c:v>13.303999000000006</c:v>
                </c:pt>
                <c:pt idx="2351">
                  <c:v>13.311998999999986</c:v>
                </c:pt>
                <c:pt idx="2352">
                  <c:v>13.319999000000006</c:v>
                </c:pt>
                <c:pt idx="2353">
                  <c:v>13.327998999999977</c:v>
                </c:pt>
                <c:pt idx="2354">
                  <c:v>13.335999000000006</c:v>
                </c:pt>
                <c:pt idx="2355">
                  <c:v>13.343999</c:v>
                </c:pt>
                <c:pt idx="2356">
                  <c:v>13.351999000000006</c:v>
                </c:pt>
                <c:pt idx="2357">
                  <c:v>13.359999000000123</c:v>
                </c:pt>
                <c:pt idx="2358">
                  <c:v>13.367999000000006</c:v>
                </c:pt>
                <c:pt idx="2359">
                  <c:v>13.375999000000116</c:v>
                </c:pt>
                <c:pt idx="2360">
                  <c:v>13.383999000000006</c:v>
                </c:pt>
                <c:pt idx="2361">
                  <c:v>13.391999</c:v>
                </c:pt>
                <c:pt idx="2362">
                  <c:v>13.399999000000006</c:v>
                </c:pt>
                <c:pt idx="2363">
                  <c:v>13.407999</c:v>
                </c:pt>
                <c:pt idx="2364">
                  <c:v>13.415999000000006</c:v>
                </c:pt>
                <c:pt idx="2365">
                  <c:v>13.423998999999982</c:v>
                </c:pt>
                <c:pt idx="2366">
                  <c:v>13.43199899999999</c:v>
                </c:pt>
                <c:pt idx="2367">
                  <c:v>13.439999</c:v>
                </c:pt>
                <c:pt idx="2368">
                  <c:v>13.447998999999982</c:v>
                </c:pt>
                <c:pt idx="2369">
                  <c:v>13.455999000000126</c:v>
                </c:pt>
                <c:pt idx="2370">
                  <c:v>13.463999000000006</c:v>
                </c:pt>
                <c:pt idx="2371">
                  <c:v>13.471998999999984</c:v>
                </c:pt>
                <c:pt idx="2372">
                  <c:v>13.479999000000022</c:v>
                </c:pt>
                <c:pt idx="2373">
                  <c:v>13.487999000000002</c:v>
                </c:pt>
                <c:pt idx="2374">
                  <c:v>13.495999000000024</c:v>
                </c:pt>
                <c:pt idx="2375">
                  <c:v>13.503999</c:v>
                </c:pt>
                <c:pt idx="2376">
                  <c:v>13.511999000000003</c:v>
                </c:pt>
                <c:pt idx="2377">
                  <c:v>13.519998999999984</c:v>
                </c:pt>
                <c:pt idx="2378">
                  <c:v>13.527998999999994</c:v>
                </c:pt>
                <c:pt idx="2379">
                  <c:v>13.535999000000004</c:v>
                </c:pt>
                <c:pt idx="2380">
                  <c:v>13.543998999999985</c:v>
                </c:pt>
                <c:pt idx="2381">
                  <c:v>13.551999</c:v>
                </c:pt>
                <c:pt idx="2382">
                  <c:v>13.559999000000024</c:v>
                </c:pt>
                <c:pt idx="2383">
                  <c:v>13.567998999999986</c:v>
                </c:pt>
                <c:pt idx="2384">
                  <c:v>13.575999000000024</c:v>
                </c:pt>
                <c:pt idx="2385">
                  <c:v>13.583999000000006</c:v>
                </c:pt>
                <c:pt idx="2386">
                  <c:v>13.591998999999987</c:v>
                </c:pt>
                <c:pt idx="2387">
                  <c:v>13.599999</c:v>
                </c:pt>
                <c:pt idx="2388">
                  <c:v>13.607998999999978</c:v>
                </c:pt>
                <c:pt idx="2389">
                  <c:v>13.615999</c:v>
                </c:pt>
                <c:pt idx="2390">
                  <c:v>13.623999</c:v>
                </c:pt>
                <c:pt idx="2391">
                  <c:v>13.631998999999968</c:v>
                </c:pt>
                <c:pt idx="2392">
                  <c:v>13.639998999999989</c:v>
                </c:pt>
                <c:pt idx="2393">
                  <c:v>13.647998999999999</c:v>
                </c:pt>
                <c:pt idx="2394">
                  <c:v>13.655999000000024</c:v>
                </c:pt>
                <c:pt idx="2395">
                  <c:v>13.663999</c:v>
                </c:pt>
                <c:pt idx="2396">
                  <c:v>13.671999</c:v>
                </c:pt>
                <c:pt idx="2397">
                  <c:v>13.679998999999984</c:v>
                </c:pt>
                <c:pt idx="2398">
                  <c:v>13.687998999999992</c:v>
                </c:pt>
                <c:pt idx="2399">
                  <c:v>13.695999</c:v>
                </c:pt>
                <c:pt idx="2400">
                  <c:v>13.703998999999982</c:v>
                </c:pt>
                <c:pt idx="2401">
                  <c:v>13.711998999999992</c:v>
                </c:pt>
                <c:pt idx="2402">
                  <c:v>13.719999000000001</c:v>
                </c:pt>
                <c:pt idx="2403">
                  <c:v>13.727998999999983</c:v>
                </c:pt>
                <c:pt idx="2404">
                  <c:v>13.735998999999994</c:v>
                </c:pt>
                <c:pt idx="2405">
                  <c:v>13.743999000000001</c:v>
                </c:pt>
                <c:pt idx="2406">
                  <c:v>13.751998999999984</c:v>
                </c:pt>
                <c:pt idx="2407">
                  <c:v>13.759999000000002</c:v>
                </c:pt>
                <c:pt idx="2408">
                  <c:v>13.767999000000003</c:v>
                </c:pt>
                <c:pt idx="2409">
                  <c:v>13.775998999999986</c:v>
                </c:pt>
                <c:pt idx="2410">
                  <c:v>13.783998999999994</c:v>
                </c:pt>
                <c:pt idx="2411">
                  <c:v>13.791999000000001</c:v>
                </c:pt>
                <c:pt idx="2412">
                  <c:v>13.799998999999985</c:v>
                </c:pt>
                <c:pt idx="2413">
                  <c:v>13.807999000000002</c:v>
                </c:pt>
                <c:pt idx="2414">
                  <c:v>13.815999000000026</c:v>
                </c:pt>
                <c:pt idx="2415">
                  <c:v>13.823998999999986</c:v>
                </c:pt>
                <c:pt idx="2416">
                  <c:v>13.831998999999996</c:v>
                </c:pt>
                <c:pt idx="2417">
                  <c:v>13.839999000000006</c:v>
                </c:pt>
                <c:pt idx="2418">
                  <c:v>13.847998999999987</c:v>
                </c:pt>
                <c:pt idx="2419">
                  <c:v>13.855999000000152</c:v>
                </c:pt>
                <c:pt idx="2420">
                  <c:v>13.863999000000026</c:v>
                </c:pt>
                <c:pt idx="2421">
                  <c:v>13.871999000000002</c:v>
                </c:pt>
                <c:pt idx="2422">
                  <c:v>13.879999000000026</c:v>
                </c:pt>
                <c:pt idx="2423">
                  <c:v>13.887998999999979</c:v>
                </c:pt>
                <c:pt idx="2424">
                  <c:v>13.895999000000026</c:v>
                </c:pt>
                <c:pt idx="2425">
                  <c:v>13.903999000000002</c:v>
                </c:pt>
                <c:pt idx="2426">
                  <c:v>13.91199899999998</c:v>
                </c:pt>
                <c:pt idx="2427">
                  <c:v>13.919999000000002</c:v>
                </c:pt>
                <c:pt idx="2428">
                  <c:v>13.927999</c:v>
                </c:pt>
                <c:pt idx="2429">
                  <c:v>13.935998999999986</c:v>
                </c:pt>
                <c:pt idx="2430">
                  <c:v>13.943998999999994</c:v>
                </c:pt>
                <c:pt idx="2431">
                  <c:v>13.951999000000002</c:v>
                </c:pt>
                <c:pt idx="2432">
                  <c:v>13.959999000000026</c:v>
                </c:pt>
                <c:pt idx="2433">
                  <c:v>13.967999000000002</c:v>
                </c:pt>
                <c:pt idx="2434">
                  <c:v>13.975999000000026</c:v>
                </c:pt>
                <c:pt idx="2435">
                  <c:v>13.983999000000004</c:v>
                </c:pt>
                <c:pt idx="2436">
                  <c:v>13.991998999999996</c:v>
                </c:pt>
                <c:pt idx="2437">
                  <c:v>13.999999000000004</c:v>
                </c:pt>
                <c:pt idx="2438">
                  <c:v>14.007998999999984</c:v>
                </c:pt>
                <c:pt idx="2439">
                  <c:v>14.015999000000004</c:v>
                </c:pt>
                <c:pt idx="2440">
                  <c:v>14.023999000000003</c:v>
                </c:pt>
                <c:pt idx="2441">
                  <c:v>14.031998999999985</c:v>
                </c:pt>
                <c:pt idx="2442">
                  <c:v>14.039998999999996</c:v>
                </c:pt>
                <c:pt idx="2443">
                  <c:v>14.047999000000003</c:v>
                </c:pt>
                <c:pt idx="2444">
                  <c:v>14.055999000000076</c:v>
                </c:pt>
                <c:pt idx="2445">
                  <c:v>14.063999000000004</c:v>
                </c:pt>
                <c:pt idx="2446">
                  <c:v>14.071999000000005</c:v>
                </c:pt>
                <c:pt idx="2447">
                  <c:v>14.079999000000004</c:v>
                </c:pt>
                <c:pt idx="2448">
                  <c:v>14.087998999999996</c:v>
                </c:pt>
                <c:pt idx="2449">
                  <c:v>14.095999000000006</c:v>
                </c:pt>
                <c:pt idx="2450">
                  <c:v>14.103998999999989</c:v>
                </c:pt>
                <c:pt idx="2451">
                  <c:v>14.111998999999997</c:v>
                </c:pt>
                <c:pt idx="2452">
                  <c:v>14.119999000000007</c:v>
                </c:pt>
                <c:pt idx="2453">
                  <c:v>14.127998999999988</c:v>
                </c:pt>
                <c:pt idx="2454">
                  <c:v>14.135999</c:v>
                </c:pt>
                <c:pt idx="2455">
                  <c:v>14.143999000000008</c:v>
                </c:pt>
                <c:pt idx="2456">
                  <c:v>14.151998999999989</c:v>
                </c:pt>
                <c:pt idx="2457">
                  <c:v>14.159999000000004</c:v>
                </c:pt>
                <c:pt idx="2458">
                  <c:v>14.167999000000009</c:v>
                </c:pt>
                <c:pt idx="2459">
                  <c:v>14.175999000000004</c:v>
                </c:pt>
                <c:pt idx="2460">
                  <c:v>14.183999</c:v>
                </c:pt>
                <c:pt idx="2461">
                  <c:v>14.191998999999981</c:v>
                </c:pt>
                <c:pt idx="2462">
                  <c:v>14.199998999999996</c:v>
                </c:pt>
                <c:pt idx="2463">
                  <c:v>14.207999000000001</c:v>
                </c:pt>
                <c:pt idx="2464">
                  <c:v>14.215998999999982</c:v>
                </c:pt>
                <c:pt idx="2465">
                  <c:v>14.223998999999992</c:v>
                </c:pt>
                <c:pt idx="2466">
                  <c:v>14.231998999999998</c:v>
                </c:pt>
                <c:pt idx="2467">
                  <c:v>14.239998999999983</c:v>
                </c:pt>
                <c:pt idx="2468">
                  <c:v>14.247998999999993</c:v>
                </c:pt>
                <c:pt idx="2469">
                  <c:v>14.255999000000006</c:v>
                </c:pt>
                <c:pt idx="2470">
                  <c:v>14.263998999999984</c:v>
                </c:pt>
                <c:pt idx="2471">
                  <c:v>14.271998999999994</c:v>
                </c:pt>
                <c:pt idx="2472">
                  <c:v>14.279999000000004</c:v>
                </c:pt>
                <c:pt idx="2473">
                  <c:v>14.287998999999985</c:v>
                </c:pt>
                <c:pt idx="2474">
                  <c:v>14.295999</c:v>
                </c:pt>
                <c:pt idx="2475">
                  <c:v>14.303999000000006</c:v>
                </c:pt>
                <c:pt idx="2476">
                  <c:v>14.311998999999986</c:v>
                </c:pt>
                <c:pt idx="2477">
                  <c:v>14.319999000000006</c:v>
                </c:pt>
                <c:pt idx="2478">
                  <c:v>14.327999000000005</c:v>
                </c:pt>
                <c:pt idx="2479">
                  <c:v>14.335999000000006</c:v>
                </c:pt>
                <c:pt idx="2480">
                  <c:v>14.343999</c:v>
                </c:pt>
                <c:pt idx="2481">
                  <c:v>14.351999000000006</c:v>
                </c:pt>
                <c:pt idx="2482">
                  <c:v>14.359999000000123</c:v>
                </c:pt>
                <c:pt idx="2483">
                  <c:v>14.367999000000006</c:v>
                </c:pt>
                <c:pt idx="2484">
                  <c:v>14.375999000000126</c:v>
                </c:pt>
                <c:pt idx="2485">
                  <c:v>14.383999000000006</c:v>
                </c:pt>
                <c:pt idx="2486">
                  <c:v>14.391999</c:v>
                </c:pt>
                <c:pt idx="2487">
                  <c:v>14.399999000000022</c:v>
                </c:pt>
                <c:pt idx="2488">
                  <c:v>14.407999</c:v>
                </c:pt>
                <c:pt idx="2489">
                  <c:v>14.415999000000006</c:v>
                </c:pt>
                <c:pt idx="2490">
                  <c:v>14.423999000000009</c:v>
                </c:pt>
                <c:pt idx="2491">
                  <c:v>14.43199899999999</c:v>
                </c:pt>
                <c:pt idx="2492">
                  <c:v>14.439999</c:v>
                </c:pt>
                <c:pt idx="2493">
                  <c:v>14.44799900000001</c:v>
                </c:pt>
                <c:pt idx="2494">
                  <c:v>14.455999000000126</c:v>
                </c:pt>
                <c:pt idx="2495">
                  <c:v>14.463999000000006</c:v>
                </c:pt>
                <c:pt idx="2496">
                  <c:v>14.471998999999984</c:v>
                </c:pt>
                <c:pt idx="2497">
                  <c:v>14.479999000000022</c:v>
                </c:pt>
                <c:pt idx="2498">
                  <c:v>14.487999000000002</c:v>
                </c:pt>
                <c:pt idx="2499">
                  <c:v>14.495999000000024</c:v>
                </c:pt>
                <c:pt idx="2500">
                  <c:v>14.503999</c:v>
                </c:pt>
                <c:pt idx="2501">
                  <c:v>14.511999000000003</c:v>
                </c:pt>
                <c:pt idx="2502">
                  <c:v>14.519998999999984</c:v>
                </c:pt>
                <c:pt idx="2503">
                  <c:v>14.527998999999994</c:v>
                </c:pt>
                <c:pt idx="2504">
                  <c:v>14.535999000000004</c:v>
                </c:pt>
                <c:pt idx="2505">
                  <c:v>14.543998999999985</c:v>
                </c:pt>
                <c:pt idx="2506">
                  <c:v>14.551999</c:v>
                </c:pt>
                <c:pt idx="2507">
                  <c:v>14.559999000000024</c:v>
                </c:pt>
                <c:pt idx="2508">
                  <c:v>14.567998999999986</c:v>
                </c:pt>
                <c:pt idx="2509">
                  <c:v>14.575999000000024</c:v>
                </c:pt>
                <c:pt idx="2510">
                  <c:v>14.583999000000006</c:v>
                </c:pt>
                <c:pt idx="2511">
                  <c:v>14.591998999999987</c:v>
                </c:pt>
                <c:pt idx="2512">
                  <c:v>14.599999</c:v>
                </c:pt>
                <c:pt idx="2513">
                  <c:v>14.607999000000007</c:v>
                </c:pt>
                <c:pt idx="2514">
                  <c:v>14.615999</c:v>
                </c:pt>
                <c:pt idx="2515">
                  <c:v>14.623999</c:v>
                </c:pt>
                <c:pt idx="2516">
                  <c:v>14.631999000000008</c:v>
                </c:pt>
                <c:pt idx="2517">
                  <c:v>14.639998999999989</c:v>
                </c:pt>
                <c:pt idx="2518">
                  <c:v>14.647998999999999</c:v>
                </c:pt>
                <c:pt idx="2519">
                  <c:v>14.655999000000024</c:v>
                </c:pt>
                <c:pt idx="2520">
                  <c:v>14.663999</c:v>
                </c:pt>
                <c:pt idx="2521">
                  <c:v>14.671999</c:v>
                </c:pt>
                <c:pt idx="2522">
                  <c:v>14.679999000000009</c:v>
                </c:pt>
                <c:pt idx="2523">
                  <c:v>14.687998999999992</c:v>
                </c:pt>
                <c:pt idx="2524">
                  <c:v>14.695999</c:v>
                </c:pt>
                <c:pt idx="2525">
                  <c:v>14.70399900000001</c:v>
                </c:pt>
                <c:pt idx="2526">
                  <c:v>14.711998999999992</c:v>
                </c:pt>
                <c:pt idx="2527">
                  <c:v>14.719999000000001</c:v>
                </c:pt>
                <c:pt idx="2528">
                  <c:v>14.727999000000011</c:v>
                </c:pt>
                <c:pt idx="2529">
                  <c:v>14.735998999999994</c:v>
                </c:pt>
                <c:pt idx="2530">
                  <c:v>14.743999000000001</c:v>
                </c:pt>
                <c:pt idx="2531">
                  <c:v>14.751998999999984</c:v>
                </c:pt>
                <c:pt idx="2532">
                  <c:v>14.759999000000002</c:v>
                </c:pt>
                <c:pt idx="2533">
                  <c:v>14.767999000000003</c:v>
                </c:pt>
                <c:pt idx="2534">
                  <c:v>14.775998999999986</c:v>
                </c:pt>
                <c:pt idx="2535">
                  <c:v>14.783998999999994</c:v>
                </c:pt>
                <c:pt idx="2536">
                  <c:v>14.791999000000001</c:v>
                </c:pt>
                <c:pt idx="2537">
                  <c:v>14.799998999999985</c:v>
                </c:pt>
                <c:pt idx="2538">
                  <c:v>14.807999000000002</c:v>
                </c:pt>
                <c:pt idx="2539">
                  <c:v>14.815999000000026</c:v>
                </c:pt>
                <c:pt idx="2540">
                  <c:v>14.823998999999986</c:v>
                </c:pt>
                <c:pt idx="2541">
                  <c:v>14.831998999999996</c:v>
                </c:pt>
                <c:pt idx="2542">
                  <c:v>14.839999000000006</c:v>
                </c:pt>
                <c:pt idx="2543">
                  <c:v>14.847998999999987</c:v>
                </c:pt>
                <c:pt idx="2544">
                  <c:v>14.855999000000152</c:v>
                </c:pt>
                <c:pt idx="2545">
                  <c:v>14.863999000000026</c:v>
                </c:pt>
                <c:pt idx="2546">
                  <c:v>14.871999000000002</c:v>
                </c:pt>
                <c:pt idx="2547">
                  <c:v>14.879999000000026</c:v>
                </c:pt>
                <c:pt idx="2548">
                  <c:v>14.88799900000002</c:v>
                </c:pt>
                <c:pt idx="2549">
                  <c:v>14.895999000000026</c:v>
                </c:pt>
                <c:pt idx="2550">
                  <c:v>14.903999000000002</c:v>
                </c:pt>
                <c:pt idx="2551">
                  <c:v>14.911999000000009</c:v>
                </c:pt>
                <c:pt idx="2552">
                  <c:v>14.919999000000002</c:v>
                </c:pt>
                <c:pt idx="2553">
                  <c:v>14.927999</c:v>
                </c:pt>
                <c:pt idx="2554">
                  <c:v>14.93599900000002</c:v>
                </c:pt>
                <c:pt idx="2555">
                  <c:v>14.943998999999994</c:v>
                </c:pt>
                <c:pt idx="2556">
                  <c:v>14.951999000000002</c:v>
                </c:pt>
                <c:pt idx="2557">
                  <c:v>14.959999000000026</c:v>
                </c:pt>
                <c:pt idx="2558">
                  <c:v>14.967999000000002</c:v>
                </c:pt>
                <c:pt idx="2559">
                  <c:v>14.975999000000026</c:v>
                </c:pt>
                <c:pt idx="2560">
                  <c:v>14.98399900000002</c:v>
                </c:pt>
                <c:pt idx="2561">
                  <c:v>14.991998999999996</c:v>
                </c:pt>
                <c:pt idx="2562">
                  <c:v>14.999999000000004</c:v>
                </c:pt>
                <c:pt idx="2563">
                  <c:v>15.007999000000012</c:v>
                </c:pt>
                <c:pt idx="2564">
                  <c:v>15.015999000000004</c:v>
                </c:pt>
                <c:pt idx="2565">
                  <c:v>15.023999000000003</c:v>
                </c:pt>
                <c:pt idx="2566">
                  <c:v>15.031998999999985</c:v>
                </c:pt>
                <c:pt idx="2567">
                  <c:v>15.039998999999996</c:v>
                </c:pt>
                <c:pt idx="2568">
                  <c:v>15.047999000000003</c:v>
                </c:pt>
                <c:pt idx="2569">
                  <c:v>15.055999000000076</c:v>
                </c:pt>
                <c:pt idx="2570">
                  <c:v>15.063999000000004</c:v>
                </c:pt>
                <c:pt idx="2571">
                  <c:v>15.071999000000005</c:v>
                </c:pt>
                <c:pt idx="2572">
                  <c:v>15.079999000000004</c:v>
                </c:pt>
                <c:pt idx="2573">
                  <c:v>15.087998999999996</c:v>
                </c:pt>
                <c:pt idx="2574">
                  <c:v>15.095999000000006</c:v>
                </c:pt>
                <c:pt idx="2575">
                  <c:v>15.103998999999989</c:v>
                </c:pt>
                <c:pt idx="2576">
                  <c:v>15.111998999999997</c:v>
                </c:pt>
                <c:pt idx="2577">
                  <c:v>15.119999000000007</c:v>
                </c:pt>
                <c:pt idx="2578">
                  <c:v>15.127998999999988</c:v>
                </c:pt>
                <c:pt idx="2579">
                  <c:v>15.135999</c:v>
                </c:pt>
                <c:pt idx="2580">
                  <c:v>15.143999000000008</c:v>
                </c:pt>
                <c:pt idx="2581">
                  <c:v>15.151998999999989</c:v>
                </c:pt>
                <c:pt idx="2582">
                  <c:v>15.159999000000004</c:v>
                </c:pt>
                <c:pt idx="2583">
                  <c:v>15.167999000000009</c:v>
                </c:pt>
                <c:pt idx="2584">
                  <c:v>15.175999000000004</c:v>
                </c:pt>
                <c:pt idx="2585">
                  <c:v>15.183999</c:v>
                </c:pt>
                <c:pt idx="2586">
                  <c:v>15.19199900000001</c:v>
                </c:pt>
                <c:pt idx="2587">
                  <c:v>15.199998999999996</c:v>
                </c:pt>
                <c:pt idx="2588">
                  <c:v>15.207999000000001</c:v>
                </c:pt>
                <c:pt idx="2589">
                  <c:v>15.215999000000012</c:v>
                </c:pt>
                <c:pt idx="2590">
                  <c:v>15.223998999999992</c:v>
                </c:pt>
                <c:pt idx="2591">
                  <c:v>15.231998999999998</c:v>
                </c:pt>
                <c:pt idx="2592">
                  <c:v>15.239999000000012</c:v>
                </c:pt>
                <c:pt idx="2593">
                  <c:v>15.247998999999993</c:v>
                </c:pt>
                <c:pt idx="2594">
                  <c:v>15.255999000000006</c:v>
                </c:pt>
                <c:pt idx="2595">
                  <c:v>15.263999000000014</c:v>
                </c:pt>
                <c:pt idx="2596">
                  <c:v>15.271998999999994</c:v>
                </c:pt>
                <c:pt idx="2597">
                  <c:v>15.279999000000004</c:v>
                </c:pt>
                <c:pt idx="2598">
                  <c:v>15.287999000000013</c:v>
                </c:pt>
                <c:pt idx="2599">
                  <c:v>15.295999</c:v>
                </c:pt>
                <c:pt idx="2600">
                  <c:v>15.303999000000006</c:v>
                </c:pt>
                <c:pt idx="2601">
                  <c:v>15.311998999999986</c:v>
                </c:pt>
                <c:pt idx="2602">
                  <c:v>15.319999000000006</c:v>
                </c:pt>
                <c:pt idx="2603">
                  <c:v>15.327999000000005</c:v>
                </c:pt>
                <c:pt idx="2604">
                  <c:v>15.335999000000006</c:v>
                </c:pt>
                <c:pt idx="2605">
                  <c:v>15.343999</c:v>
                </c:pt>
                <c:pt idx="2606">
                  <c:v>15.351999000000006</c:v>
                </c:pt>
                <c:pt idx="2607">
                  <c:v>15.359999000000123</c:v>
                </c:pt>
                <c:pt idx="2608">
                  <c:v>15.367999000000006</c:v>
                </c:pt>
                <c:pt idx="2609">
                  <c:v>15.375999000000126</c:v>
                </c:pt>
                <c:pt idx="2610">
                  <c:v>15.383999000000006</c:v>
                </c:pt>
                <c:pt idx="2611">
                  <c:v>15.391999</c:v>
                </c:pt>
                <c:pt idx="2612">
                  <c:v>15.399999000000022</c:v>
                </c:pt>
                <c:pt idx="2613">
                  <c:v>15.407999</c:v>
                </c:pt>
                <c:pt idx="2614">
                  <c:v>15.415999000000006</c:v>
                </c:pt>
                <c:pt idx="2615">
                  <c:v>15.423999000000009</c:v>
                </c:pt>
                <c:pt idx="2616">
                  <c:v>15.43199899999999</c:v>
                </c:pt>
                <c:pt idx="2617">
                  <c:v>15.439999</c:v>
                </c:pt>
                <c:pt idx="2618">
                  <c:v>15.44799900000001</c:v>
                </c:pt>
                <c:pt idx="2619">
                  <c:v>15.455999000000126</c:v>
                </c:pt>
                <c:pt idx="2620">
                  <c:v>15.463999000000006</c:v>
                </c:pt>
                <c:pt idx="2621">
                  <c:v>15.471999000000014</c:v>
                </c:pt>
                <c:pt idx="2622">
                  <c:v>15.479999000000022</c:v>
                </c:pt>
                <c:pt idx="2623">
                  <c:v>15.487999000000002</c:v>
                </c:pt>
                <c:pt idx="2624">
                  <c:v>15.495999000000024</c:v>
                </c:pt>
                <c:pt idx="2625">
                  <c:v>15.503999</c:v>
                </c:pt>
                <c:pt idx="2626">
                  <c:v>15.511999000000003</c:v>
                </c:pt>
                <c:pt idx="2627">
                  <c:v>15.519999000000016</c:v>
                </c:pt>
                <c:pt idx="2628">
                  <c:v>15.527998999999994</c:v>
                </c:pt>
                <c:pt idx="2629">
                  <c:v>15.535999000000004</c:v>
                </c:pt>
                <c:pt idx="2630">
                  <c:v>15.543999000000014</c:v>
                </c:pt>
                <c:pt idx="2631">
                  <c:v>15.551999</c:v>
                </c:pt>
                <c:pt idx="2632">
                  <c:v>15.559999000000024</c:v>
                </c:pt>
                <c:pt idx="2633">
                  <c:v>15.567999000000016</c:v>
                </c:pt>
                <c:pt idx="2634">
                  <c:v>15.575999000000024</c:v>
                </c:pt>
                <c:pt idx="2635">
                  <c:v>15.583999000000006</c:v>
                </c:pt>
                <c:pt idx="2636">
                  <c:v>15.591999000000015</c:v>
                </c:pt>
                <c:pt idx="2637">
                  <c:v>15.599999</c:v>
                </c:pt>
                <c:pt idx="2638">
                  <c:v>15.607999000000007</c:v>
                </c:pt>
                <c:pt idx="2639">
                  <c:v>15.615999</c:v>
                </c:pt>
                <c:pt idx="2640">
                  <c:v>15.623999</c:v>
                </c:pt>
                <c:pt idx="2641">
                  <c:v>15.631999000000008</c:v>
                </c:pt>
                <c:pt idx="2642">
                  <c:v>15.639998999999989</c:v>
                </c:pt>
                <c:pt idx="2643">
                  <c:v>15.647998999999999</c:v>
                </c:pt>
                <c:pt idx="2644">
                  <c:v>15.655999000000024</c:v>
                </c:pt>
                <c:pt idx="2645">
                  <c:v>15.663999</c:v>
                </c:pt>
                <c:pt idx="2646">
                  <c:v>15.671999</c:v>
                </c:pt>
                <c:pt idx="2647">
                  <c:v>15.679999000000009</c:v>
                </c:pt>
                <c:pt idx="2648">
                  <c:v>15.687998999999992</c:v>
                </c:pt>
                <c:pt idx="2649">
                  <c:v>15.695999</c:v>
                </c:pt>
                <c:pt idx="2650">
                  <c:v>15.70399900000001</c:v>
                </c:pt>
                <c:pt idx="2651">
                  <c:v>15.711998999999992</c:v>
                </c:pt>
                <c:pt idx="2652">
                  <c:v>15.719999000000001</c:v>
                </c:pt>
                <c:pt idx="2653">
                  <c:v>15.727999000000011</c:v>
                </c:pt>
                <c:pt idx="2654">
                  <c:v>15.735998999999994</c:v>
                </c:pt>
                <c:pt idx="2655">
                  <c:v>15.743999000000001</c:v>
                </c:pt>
                <c:pt idx="2656">
                  <c:v>15.751999000000012</c:v>
                </c:pt>
                <c:pt idx="2657">
                  <c:v>15.759999000000002</c:v>
                </c:pt>
                <c:pt idx="2658">
                  <c:v>15.767999000000003</c:v>
                </c:pt>
                <c:pt idx="2659">
                  <c:v>15.77599900000002</c:v>
                </c:pt>
                <c:pt idx="2660">
                  <c:v>15.783998999999994</c:v>
                </c:pt>
                <c:pt idx="2661">
                  <c:v>15.791999000000001</c:v>
                </c:pt>
                <c:pt idx="2662">
                  <c:v>15.799999000000014</c:v>
                </c:pt>
                <c:pt idx="2663">
                  <c:v>15.807999000000002</c:v>
                </c:pt>
                <c:pt idx="2664">
                  <c:v>15.815999000000026</c:v>
                </c:pt>
                <c:pt idx="2665">
                  <c:v>15.82399900000002</c:v>
                </c:pt>
                <c:pt idx="2666">
                  <c:v>15.831998999999996</c:v>
                </c:pt>
                <c:pt idx="2667">
                  <c:v>15.839999000000006</c:v>
                </c:pt>
                <c:pt idx="2668">
                  <c:v>15.847999000000016</c:v>
                </c:pt>
                <c:pt idx="2669">
                  <c:v>15.855999000000152</c:v>
                </c:pt>
                <c:pt idx="2670">
                  <c:v>15.863999000000026</c:v>
                </c:pt>
                <c:pt idx="2671">
                  <c:v>15.87199900000002</c:v>
                </c:pt>
                <c:pt idx="2672">
                  <c:v>15.879999000000026</c:v>
                </c:pt>
                <c:pt idx="2673">
                  <c:v>15.88799900000002</c:v>
                </c:pt>
                <c:pt idx="2674">
                  <c:v>15.895999000000026</c:v>
                </c:pt>
                <c:pt idx="2675">
                  <c:v>15.903999000000002</c:v>
                </c:pt>
                <c:pt idx="2676">
                  <c:v>15.911999000000009</c:v>
                </c:pt>
                <c:pt idx="2677">
                  <c:v>15.919999000000002</c:v>
                </c:pt>
                <c:pt idx="2678">
                  <c:v>15.927999</c:v>
                </c:pt>
                <c:pt idx="2679">
                  <c:v>15.93599900000002</c:v>
                </c:pt>
                <c:pt idx="2680">
                  <c:v>15.943998999999994</c:v>
                </c:pt>
                <c:pt idx="2681">
                  <c:v>15.951999000000002</c:v>
                </c:pt>
                <c:pt idx="2682">
                  <c:v>15.959999000000026</c:v>
                </c:pt>
                <c:pt idx="2683">
                  <c:v>15.967999000000002</c:v>
                </c:pt>
                <c:pt idx="2684">
                  <c:v>15.975999000000026</c:v>
                </c:pt>
                <c:pt idx="2685">
                  <c:v>15.98399900000002</c:v>
                </c:pt>
                <c:pt idx="2686">
                  <c:v>15.991998999999996</c:v>
                </c:pt>
                <c:pt idx="2687">
                  <c:v>15.999999000000004</c:v>
                </c:pt>
                <c:pt idx="2688">
                  <c:v>16.00799900000003</c:v>
                </c:pt>
                <c:pt idx="2689">
                  <c:v>16.015998999999994</c:v>
                </c:pt>
                <c:pt idx="2690">
                  <c:v>16.023999000000003</c:v>
                </c:pt>
                <c:pt idx="2691">
                  <c:v>16.031999000000031</c:v>
                </c:pt>
                <c:pt idx="2692">
                  <c:v>16.039998999999995</c:v>
                </c:pt>
                <c:pt idx="2693">
                  <c:v>16.047999000000004</c:v>
                </c:pt>
                <c:pt idx="2694">
                  <c:v>16.055999000000014</c:v>
                </c:pt>
                <c:pt idx="2695">
                  <c:v>16.063998999999992</c:v>
                </c:pt>
                <c:pt idx="2696">
                  <c:v>16.071999000000005</c:v>
                </c:pt>
                <c:pt idx="2697">
                  <c:v>16.079999000000015</c:v>
                </c:pt>
                <c:pt idx="2698">
                  <c:v>16.087998999999996</c:v>
                </c:pt>
                <c:pt idx="2699">
                  <c:v>16.095999000000006</c:v>
                </c:pt>
                <c:pt idx="2700">
                  <c:v>16.10399900000003</c:v>
                </c:pt>
                <c:pt idx="2701">
                  <c:v>16.111999000000235</c:v>
                </c:pt>
                <c:pt idx="2702">
                  <c:v>16.119999000000035</c:v>
                </c:pt>
                <c:pt idx="2703">
                  <c:v>16.127999000000031</c:v>
                </c:pt>
                <c:pt idx="2704">
                  <c:v>16.135998999999998</c:v>
                </c:pt>
                <c:pt idx="2705">
                  <c:v>16.143999000000008</c:v>
                </c:pt>
                <c:pt idx="2706">
                  <c:v>16.151999000000131</c:v>
                </c:pt>
                <c:pt idx="2707">
                  <c:v>16.159999000000031</c:v>
                </c:pt>
                <c:pt idx="2708">
                  <c:v>16.16799900000003</c:v>
                </c:pt>
                <c:pt idx="2709">
                  <c:v>16.17599899999999</c:v>
                </c:pt>
                <c:pt idx="2710">
                  <c:v>16.183999</c:v>
                </c:pt>
                <c:pt idx="2711">
                  <c:v>16.191999000000031</c:v>
                </c:pt>
                <c:pt idx="2712">
                  <c:v>16.199998999999991</c:v>
                </c:pt>
                <c:pt idx="2713">
                  <c:v>16.207999000000001</c:v>
                </c:pt>
                <c:pt idx="2714">
                  <c:v>16.215999000000011</c:v>
                </c:pt>
                <c:pt idx="2715">
                  <c:v>16.223998999999992</c:v>
                </c:pt>
                <c:pt idx="2716">
                  <c:v>16.231999000000005</c:v>
                </c:pt>
                <c:pt idx="2717">
                  <c:v>16.239999000000015</c:v>
                </c:pt>
                <c:pt idx="2718">
                  <c:v>16.247998999999993</c:v>
                </c:pt>
                <c:pt idx="2719">
                  <c:v>16.255999000000003</c:v>
                </c:pt>
                <c:pt idx="2720">
                  <c:v>16.263999000000013</c:v>
                </c:pt>
                <c:pt idx="2721">
                  <c:v>16.271998999999994</c:v>
                </c:pt>
                <c:pt idx="2722">
                  <c:v>16.279999000000004</c:v>
                </c:pt>
                <c:pt idx="2723">
                  <c:v>16.287999000000013</c:v>
                </c:pt>
                <c:pt idx="2724">
                  <c:v>16.295998999999988</c:v>
                </c:pt>
                <c:pt idx="2725">
                  <c:v>16.303999000000005</c:v>
                </c:pt>
                <c:pt idx="2726">
                  <c:v>16.311999000000135</c:v>
                </c:pt>
                <c:pt idx="2727">
                  <c:v>16.319999000000031</c:v>
                </c:pt>
                <c:pt idx="2728">
                  <c:v>16.327999000000005</c:v>
                </c:pt>
                <c:pt idx="2729">
                  <c:v>16.335999000000015</c:v>
                </c:pt>
                <c:pt idx="2730">
                  <c:v>16.343998999999997</c:v>
                </c:pt>
                <c:pt idx="2731">
                  <c:v>16.351999000000031</c:v>
                </c:pt>
                <c:pt idx="2732">
                  <c:v>16.35999900000003</c:v>
                </c:pt>
                <c:pt idx="2733">
                  <c:v>16.367998999999998</c:v>
                </c:pt>
                <c:pt idx="2734">
                  <c:v>16.375999000000007</c:v>
                </c:pt>
                <c:pt idx="2735">
                  <c:v>16.383999000000017</c:v>
                </c:pt>
                <c:pt idx="2736">
                  <c:v>16.391998999999998</c:v>
                </c:pt>
                <c:pt idx="2737">
                  <c:v>16.399999000000008</c:v>
                </c:pt>
                <c:pt idx="2738">
                  <c:v>16.407999000000018</c:v>
                </c:pt>
                <c:pt idx="2739">
                  <c:v>16.415998999999999</c:v>
                </c:pt>
                <c:pt idx="2740">
                  <c:v>16.423999000000009</c:v>
                </c:pt>
                <c:pt idx="2741">
                  <c:v>16.43199900000003</c:v>
                </c:pt>
                <c:pt idx="2742">
                  <c:v>16.439999</c:v>
                </c:pt>
                <c:pt idx="2743">
                  <c:v>16.44799900000001</c:v>
                </c:pt>
                <c:pt idx="2744">
                  <c:v>16.455998999999988</c:v>
                </c:pt>
                <c:pt idx="2745">
                  <c:v>16.463998999999987</c:v>
                </c:pt>
                <c:pt idx="2746">
                  <c:v>16.471999000000011</c:v>
                </c:pt>
                <c:pt idx="2747">
                  <c:v>16.479998999999992</c:v>
                </c:pt>
                <c:pt idx="2748">
                  <c:v>16.487999000000002</c:v>
                </c:pt>
                <c:pt idx="2749">
                  <c:v>16.495999000000012</c:v>
                </c:pt>
                <c:pt idx="2750">
                  <c:v>16.503998999999993</c:v>
                </c:pt>
                <c:pt idx="2751">
                  <c:v>16.511999000000031</c:v>
                </c:pt>
                <c:pt idx="2752">
                  <c:v>16.519999000000031</c:v>
                </c:pt>
                <c:pt idx="2753">
                  <c:v>16.527998999999994</c:v>
                </c:pt>
                <c:pt idx="2754">
                  <c:v>16.535999000000004</c:v>
                </c:pt>
                <c:pt idx="2755">
                  <c:v>16.543999000000014</c:v>
                </c:pt>
                <c:pt idx="2756">
                  <c:v>16.551998999999995</c:v>
                </c:pt>
                <c:pt idx="2757">
                  <c:v>16.559999000000005</c:v>
                </c:pt>
                <c:pt idx="2758">
                  <c:v>16.567999000000015</c:v>
                </c:pt>
                <c:pt idx="2759">
                  <c:v>16.575998999999996</c:v>
                </c:pt>
                <c:pt idx="2760">
                  <c:v>16.583999000000006</c:v>
                </c:pt>
                <c:pt idx="2761">
                  <c:v>16.591999000000015</c:v>
                </c:pt>
                <c:pt idx="2762">
                  <c:v>16.599998999999997</c:v>
                </c:pt>
                <c:pt idx="2763">
                  <c:v>16.607999000000031</c:v>
                </c:pt>
                <c:pt idx="2764">
                  <c:v>16.615999000000031</c:v>
                </c:pt>
                <c:pt idx="2765">
                  <c:v>16.623998999999998</c:v>
                </c:pt>
                <c:pt idx="2766">
                  <c:v>16.631999000000135</c:v>
                </c:pt>
                <c:pt idx="2767">
                  <c:v>16.639999000000035</c:v>
                </c:pt>
                <c:pt idx="2768">
                  <c:v>16.647999000000031</c:v>
                </c:pt>
                <c:pt idx="2769">
                  <c:v>16.655999000000008</c:v>
                </c:pt>
                <c:pt idx="2770">
                  <c:v>16.663999000000018</c:v>
                </c:pt>
                <c:pt idx="2771">
                  <c:v>16.671999000000035</c:v>
                </c:pt>
                <c:pt idx="2772">
                  <c:v>16.679999000000031</c:v>
                </c:pt>
                <c:pt idx="2773">
                  <c:v>16.68799900000003</c:v>
                </c:pt>
                <c:pt idx="2774">
                  <c:v>16.695999</c:v>
                </c:pt>
                <c:pt idx="2775">
                  <c:v>16.70399900000001</c:v>
                </c:pt>
                <c:pt idx="2776">
                  <c:v>16.711999000000031</c:v>
                </c:pt>
                <c:pt idx="2777">
                  <c:v>16.719999000000001</c:v>
                </c:pt>
                <c:pt idx="2778">
                  <c:v>16.727999000000011</c:v>
                </c:pt>
                <c:pt idx="2779">
                  <c:v>16.735998999999993</c:v>
                </c:pt>
                <c:pt idx="2780">
                  <c:v>16.743999000000002</c:v>
                </c:pt>
                <c:pt idx="2781">
                  <c:v>16.75199900000003</c:v>
                </c:pt>
                <c:pt idx="2782">
                  <c:v>16.759998999999993</c:v>
                </c:pt>
                <c:pt idx="2783">
                  <c:v>16.767999000000003</c:v>
                </c:pt>
                <c:pt idx="2784">
                  <c:v>16.775999000000013</c:v>
                </c:pt>
                <c:pt idx="2785">
                  <c:v>16.783998999999987</c:v>
                </c:pt>
                <c:pt idx="2786">
                  <c:v>16.791999000000004</c:v>
                </c:pt>
                <c:pt idx="2787">
                  <c:v>16.799999000000014</c:v>
                </c:pt>
                <c:pt idx="2788">
                  <c:v>16.807998999999995</c:v>
                </c:pt>
                <c:pt idx="2789">
                  <c:v>16.815999000000005</c:v>
                </c:pt>
                <c:pt idx="2790">
                  <c:v>16.823999000000015</c:v>
                </c:pt>
                <c:pt idx="2791">
                  <c:v>16.831999000000035</c:v>
                </c:pt>
                <c:pt idx="2792">
                  <c:v>16.839999000000031</c:v>
                </c:pt>
                <c:pt idx="2793">
                  <c:v>16.84799900000003</c:v>
                </c:pt>
                <c:pt idx="2794">
                  <c:v>16.855998999999997</c:v>
                </c:pt>
                <c:pt idx="2795">
                  <c:v>16.863999000000007</c:v>
                </c:pt>
                <c:pt idx="2796">
                  <c:v>16.871999000000031</c:v>
                </c:pt>
                <c:pt idx="2797">
                  <c:v>16.879998999999998</c:v>
                </c:pt>
                <c:pt idx="2798">
                  <c:v>16.887999000000008</c:v>
                </c:pt>
                <c:pt idx="2799">
                  <c:v>16.895999000000018</c:v>
                </c:pt>
                <c:pt idx="2800">
                  <c:v>16.903998999999999</c:v>
                </c:pt>
                <c:pt idx="2801">
                  <c:v>16.91199900000003</c:v>
                </c:pt>
                <c:pt idx="2802">
                  <c:v>16.919999000000018</c:v>
                </c:pt>
                <c:pt idx="2803">
                  <c:v>16.927999</c:v>
                </c:pt>
                <c:pt idx="2804">
                  <c:v>16.93599900000001</c:v>
                </c:pt>
                <c:pt idx="2805">
                  <c:v>16.943999000000019</c:v>
                </c:pt>
                <c:pt idx="2806">
                  <c:v>16.951999000000001</c:v>
                </c:pt>
                <c:pt idx="2807">
                  <c:v>16.95999900000001</c:v>
                </c:pt>
                <c:pt idx="2808">
                  <c:v>16.96799900000002</c:v>
                </c:pt>
                <c:pt idx="2809">
                  <c:v>16.975999000000002</c:v>
                </c:pt>
                <c:pt idx="2810">
                  <c:v>16.983998999999987</c:v>
                </c:pt>
                <c:pt idx="2811">
                  <c:v>16.991999000000021</c:v>
                </c:pt>
                <c:pt idx="2812">
                  <c:v>16.999999000000003</c:v>
                </c:pt>
                <c:pt idx="2813">
                  <c:v>17.00799900000003</c:v>
                </c:pt>
                <c:pt idx="2814">
                  <c:v>17.015998999999994</c:v>
                </c:pt>
                <c:pt idx="2815">
                  <c:v>17.023999000000003</c:v>
                </c:pt>
                <c:pt idx="2816">
                  <c:v>17.031999000000031</c:v>
                </c:pt>
                <c:pt idx="2817">
                  <c:v>17.039998999999995</c:v>
                </c:pt>
                <c:pt idx="2818">
                  <c:v>17.047999000000004</c:v>
                </c:pt>
                <c:pt idx="2819">
                  <c:v>17.055999000000014</c:v>
                </c:pt>
                <c:pt idx="2820">
                  <c:v>17.063998999999992</c:v>
                </c:pt>
                <c:pt idx="2821">
                  <c:v>17.071999000000005</c:v>
                </c:pt>
                <c:pt idx="2822">
                  <c:v>17.079999000000015</c:v>
                </c:pt>
                <c:pt idx="2823">
                  <c:v>17.087998999999996</c:v>
                </c:pt>
                <c:pt idx="2824">
                  <c:v>17.095999000000006</c:v>
                </c:pt>
                <c:pt idx="2825">
                  <c:v>17.10399900000003</c:v>
                </c:pt>
                <c:pt idx="2826">
                  <c:v>17.111999000000235</c:v>
                </c:pt>
                <c:pt idx="2827">
                  <c:v>17.119999000000035</c:v>
                </c:pt>
                <c:pt idx="2828">
                  <c:v>17.127999000000031</c:v>
                </c:pt>
                <c:pt idx="2829">
                  <c:v>17.135998999999998</c:v>
                </c:pt>
                <c:pt idx="2830">
                  <c:v>17.143999000000008</c:v>
                </c:pt>
                <c:pt idx="2831">
                  <c:v>17.151999000000131</c:v>
                </c:pt>
                <c:pt idx="2832">
                  <c:v>17.159999000000031</c:v>
                </c:pt>
                <c:pt idx="2833">
                  <c:v>17.16799900000003</c:v>
                </c:pt>
                <c:pt idx="2834">
                  <c:v>17.175999000000033</c:v>
                </c:pt>
                <c:pt idx="2835">
                  <c:v>17.183999</c:v>
                </c:pt>
                <c:pt idx="2836">
                  <c:v>17.191999000000031</c:v>
                </c:pt>
                <c:pt idx="2837">
                  <c:v>17.19999900000003</c:v>
                </c:pt>
                <c:pt idx="2838">
                  <c:v>17.207999000000001</c:v>
                </c:pt>
                <c:pt idx="2839">
                  <c:v>17.215999000000011</c:v>
                </c:pt>
                <c:pt idx="2840">
                  <c:v>17.22399900000002</c:v>
                </c:pt>
                <c:pt idx="2841">
                  <c:v>17.231999000000005</c:v>
                </c:pt>
                <c:pt idx="2842">
                  <c:v>17.239999000000015</c:v>
                </c:pt>
                <c:pt idx="2843">
                  <c:v>17.247999000000021</c:v>
                </c:pt>
                <c:pt idx="2844">
                  <c:v>17.255999000000003</c:v>
                </c:pt>
                <c:pt idx="2845">
                  <c:v>17.263999000000013</c:v>
                </c:pt>
                <c:pt idx="2846">
                  <c:v>17.271999000000033</c:v>
                </c:pt>
                <c:pt idx="2847">
                  <c:v>17.279999000000004</c:v>
                </c:pt>
                <c:pt idx="2848">
                  <c:v>17.287999000000013</c:v>
                </c:pt>
                <c:pt idx="2849">
                  <c:v>17.295999000000023</c:v>
                </c:pt>
                <c:pt idx="2850">
                  <c:v>17.303999000000005</c:v>
                </c:pt>
                <c:pt idx="2851">
                  <c:v>17.311999000000135</c:v>
                </c:pt>
                <c:pt idx="2852">
                  <c:v>17.319999000000031</c:v>
                </c:pt>
                <c:pt idx="2853">
                  <c:v>17.327999000000005</c:v>
                </c:pt>
                <c:pt idx="2854">
                  <c:v>17.335999000000015</c:v>
                </c:pt>
                <c:pt idx="2855">
                  <c:v>17.343998999999997</c:v>
                </c:pt>
                <c:pt idx="2856">
                  <c:v>17.351999000000031</c:v>
                </c:pt>
                <c:pt idx="2857">
                  <c:v>17.35999900000003</c:v>
                </c:pt>
                <c:pt idx="2858">
                  <c:v>17.367998999999998</c:v>
                </c:pt>
                <c:pt idx="2859">
                  <c:v>17.375999000000007</c:v>
                </c:pt>
                <c:pt idx="2860">
                  <c:v>17.383999000000017</c:v>
                </c:pt>
                <c:pt idx="2861">
                  <c:v>17.391998999999998</c:v>
                </c:pt>
                <c:pt idx="2862">
                  <c:v>17.399999000000008</c:v>
                </c:pt>
                <c:pt idx="2863">
                  <c:v>17.407999000000018</c:v>
                </c:pt>
                <c:pt idx="2864">
                  <c:v>17.415998999999999</c:v>
                </c:pt>
                <c:pt idx="2865">
                  <c:v>17.423999000000009</c:v>
                </c:pt>
                <c:pt idx="2866">
                  <c:v>17.43199900000003</c:v>
                </c:pt>
                <c:pt idx="2867">
                  <c:v>17.439999</c:v>
                </c:pt>
                <c:pt idx="2868">
                  <c:v>17.44799900000001</c:v>
                </c:pt>
                <c:pt idx="2869">
                  <c:v>17.45599900000002</c:v>
                </c:pt>
                <c:pt idx="2870">
                  <c:v>17.463998999999987</c:v>
                </c:pt>
                <c:pt idx="2871">
                  <c:v>17.471999000000011</c:v>
                </c:pt>
                <c:pt idx="2872">
                  <c:v>17.479999000000021</c:v>
                </c:pt>
                <c:pt idx="2873">
                  <c:v>17.487999000000002</c:v>
                </c:pt>
                <c:pt idx="2874">
                  <c:v>17.495999000000012</c:v>
                </c:pt>
                <c:pt idx="2875">
                  <c:v>17.503999000000025</c:v>
                </c:pt>
                <c:pt idx="2876">
                  <c:v>17.511999000000031</c:v>
                </c:pt>
                <c:pt idx="2877">
                  <c:v>17.519999000000031</c:v>
                </c:pt>
                <c:pt idx="2878">
                  <c:v>17.52799900000003</c:v>
                </c:pt>
                <c:pt idx="2879">
                  <c:v>17.535999000000004</c:v>
                </c:pt>
                <c:pt idx="2880">
                  <c:v>17.543999000000014</c:v>
                </c:pt>
                <c:pt idx="2881">
                  <c:v>17.551999000000031</c:v>
                </c:pt>
                <c:pt idx="2882">
                  <c:v>17.559999000000005</c:v>
                </c:pt>
                <c:pt idx="2883">
                  <c:v>17.567999000000015</c:v>
                </c:pt>
                <c:pt idx="2884">
                  <c:v>17.575999000000024</c:v>
                </c:pt>
                <c:pt idx="2885">
                  <c:v>17.583999000000006</c:v>
                </c:pt>
                <c:pt idx="2886">
                  <c:v>17.591999000000015</c:v>
                </c:pt>
                <c:pt idx="2887">
                  <c:v>17.599998999999997</c:v>
                </c:pt>
                <c:pt idx="2888">
                  <c:v>17.607999000000031</c:v>
                </c:pt>
                <c:pt idx="2889">
                  <c:v>17.615999000000031</c:v>
                </c:pt>
                <c:pt idx="2890">
                  <c:v>17.623998999999998</c:v>
                </c:pt>
                <c:pt idx="2891">
                  <c:v>17.631999000000135</c:v>
                </c:pt>
                <c:pt idx="2892">
                  <c:v>17.639999000000035</c:v>
                </c:pt>
                <c:pt idx="2893">
                  <c:v>17.647999000000031</c:v>
                </c:pt>
                <c:pt idx="2894">
                  <c:v>17.655999000000008</c:v>
                </c:pt>
                <c:pt idx="2895">
                  <c:v>17.663999000000018</c:v>
                </c:pt>
                <c:pt idx="2896">
                  <c:v>17.671999000000035</c:v>
                </c:pt>
                <c:pt idx="2897">
                  <c:v>17.679999000000031</c:v>
                </c:pt>
                <c:pt idx="2898">
                  <c:v>17.68799900000003</c:v>
                </c:pt>
                <c:pt idx="2899">
                  <c:v>17.695999</c:v>
                </c:pt>
                <c:pt idx="2900">
                  <c:v>17.70399900000001</c:v>
                </c:pt>
                <c:pt idx="2901">
                  <c:v>17.711999000000031</c:v>
                </c:pt>
                <c:pt idx="2902">
                  <c:v>17.719999000000001</c:v>
                </c:pt>
                <c:pt idx="2903">
                  <c:v>17.727999000000011</c:v>
                </c:pt>
                <c:pt idx="2904">
                  <c:v>17.735999000000021</c:v>
                </c:pt>
                <c:pt idx="2905">
                  <c:v>17.743999000000002</c:v>
                </c:pt>
                <c:pt idx="2906">
                  <c:v>17.75199900000003</c:v>
                </c:pt>
                <c:pt idx="2907">
                  <c:v>17.759999000000025</c:v>
                </c:pt>
                <c:pt idx="2908">
                  <c:v>17.767999000000003</c:v>
                </c:pt>
                <c:pt idx="2909">
                  <c:v>17.775999000000013</c:v>
                </c:pt>
                <c:pt idx="2910">
                  <c:v>17.783999000000023</c:v>
                </c:pt>
                <c:pt idx="2911">
                  <c:v>17.791999000000004</c:v>
                </c:pt>
                <c:pt idx="2912">
                  <c:v>17.799999000000014</c:v>
                </c:pt>
                <c:pt idx="2913">
                  <c:v>17.807999000000031</c:v>
                </c:pt>
                <c:pt idx="2914">
                  <c:v>17.815999000000005</c:v>
                </c:pt>
                <c:pt idx="2915">
                  <c:v>17.823999000000015</c:v>
                </c:pt>
                <c:pt idx="2916">
                  <c:v>17.831999000000035</c:v>
                </c:pt>
                <c:pt idx="2917">
                  <c:v>17.839999000000031</c:v>
                </c:pt>
                <c:pt idx="2918">
                  <c:v>17.84799900000003</c:v>
                </c:pt>
                <c:pt idx="2919">
                  <c:v>17.855999000000025</c:v>
                </c:pt>
                <c:pt idx="2920">
                  <c:v>17.863999000000007</c:v>
                </c:pt>
                <c:pt idx="2921">
                  <c:v>17.871999000000031</c:v>
                </c:pt>
                <c:pt idx="2922">
                  <c:v>17.879998999999998</c:v>
                </c:pt>
                <c:pt idx="2923">
                  <c:v>17.887999000000008</c:v>
                </c:pt>
                <c:pt idx="2924">
                  <c:v>17.895999000000018</c:v>
                </c:pt>
                <c:pt idx="2925">
                  <c:v>17.903998999999999</c:v>
                </c:pt>
                <c:pt idx="2926">
                  <c:v>17.91199900000003</c:v>
                </c:pt>
                <c:pt idx="2927">
                  <c:v>17.919999000000018</c:v>
                </c:pt>
                <c:pt idx="2928">
                  <c:v>17.927999</c:v>
                </c:pt>
                <c:pt idx="2929">
                  <c:v>17.93599900000001</c:v>
                </c:pt>
                <c:pt idx="2930">
                  <c:v>17.943999000000019</c:v>
                </c:pt>
                <c:pt idx="2931">
                  <c:v>17.951999000000001</c:v>
                </c:pt>
                <c:pt idx="2932">
                  <c:v>17.95999900000001</c:v>
                </c:pt>
                <c:pt idx="2933">
                  <c:v>17.96799900000002</c:v>
                </c:pt>
                <c:pt idx="2934">
                  <c:v>17.975999000000002</c:v>
                </c:pt>
                <c:pt idx="2935">
                  <c:v>17.983998999999987</c:v>
                </c:pt>
                <c:pt idx="2936">
                  <c:v>17.991999000000021</c:v>
                </c:pt>
                <c:pt idx="2937">
                  <c:v>17.999999000000003</c:v>
                </c:pt>
                <c:pt idx="2938">
                  <c:v>18.00799900000003</c:v>
                </c:pt>
                <c:pt idx="2939">
                  <c:v>18.015999000000033</c:v>
                </c:pt>
                <c:pt idx="2940">
                  <c:v>18.023999000000003</c:v>
                </c:pt>
                <c:pt idx="2941">
                  <c:v>18.031999000000031</c:v>
                </c:pt>
                <c:pt idx="2942">
                  <c:v>18.03999900000003</c:v>
                </c:pt>
                <c:pt idx="2943">
                  <c:v>18.047999000000004</c:v>
                </c:pt>
                <c:pt idx="2944">
                  <c:v>18.055999000000014</c:v>
                </c:pt>
                <c:pt idx="2945">
                  <c:v>18.063999000000024</c:v>
                </c:pt>
                <c:pt idx="2946">
                  <c:v>18.071999000000005</c:v>
                </c:pt>
                <c:pt idx="2947">
                  <c:v>18.079999000000015</c:v>
                </c:pt>
                <c:pt idx="2948">
                  <c:v>18.087999000000025</c:v>
                </c:pt>
                <c:pt idx="2949">
                  <c:v>18.095999000000006</c:v>
                </c:pt>
                <c:pt idx="2950">
                  <c:v>18.10399900000003</c:v>
                </c:pt>
                <c:pt idx="2951">
                  <c:v>18.111999000000235</c:v>
                </c:pt>
                <c:pt idx="2952">
                  <c:v>18.119999000000035</c:v>
                </c:pt>
                <c:pt idx="2953">
                  <c:v>18.127999000000031</c:v>
                </c:pt>
                <c:pt idx="2954">
                  <c:v>18.13599900000003</c:v>
                </c:pt>
                <c:pt idx="2955">
                  <c:v>18.143999000000008</c:v>
                </c:pt>
                <c:pt idx="2956">
                  <c:v>18.151999000000131</c:v>
                </c:pt>
                <c:pt idx="2957">
                  <c:v>18.159999000000031</c:v>
                </c:pt>
                <c:pt idx="2958">
                  <c:v>18.16799900000003</c:v>
                </c:pt>
                <c:pt idx="2959">
                  <c:v>18.175999000000033</c:v>
                </c:pt>
                <c:pt idx="2960">
                  <c:v>18.183999</c:v>
                </c:pt>
                <c:pt idx="2961">
                  <c:v>18.191999000000031</c:v>
                </c:pt>
                <c:pt idx="2962">
                  <c:v>18.19999900000003</c:v>
                </c:pt>
                <c:pt idx="2963">
                  <c:v>18.207999000000001</c:v>
                </c:pt>
                <c:pt idx="2964">
                  <c:v>18.215999000000011</c:v>
                </c:pt>
                <c:pt idx="2965">
                  <c:v>18.22399900000002</c:v>
                </c:pt>
                <c:pt idx="2966">
                  <c:v>18.231999000000005</c:v>
                </c:pt>
                <c:pt idx="2967">
                  <c:v>18.239999000000015</c:v>
                </c:pt>
                <c:pt idx="2968">
                  <c:v>18.247999000000021</c:v>
                </c:pt>
                <c:pt idx="2969">
                  <c:v>18.255999000000003</c:v>
                </c:pt>
                <c:pt idx="2970">
                  <c:v>18.263999000000013</c:v>
                </c:pt>
                <c:pt idx="2971">
                  <c:v>18.271998999999994</c:v>
                </c:pt>
                <c:pt idx="2972">
                  <c:v>18.279999000000004</c:v>
                </c:pt>
                <c:pt idx="2973">
                  <c:v>18.287999000000013</c:v>
                </c:pt>
                <c:pt idx="2974">
                  <c:v>18.295998999999988</c:v>
                </c:pt>
                <c:pt idx="2975">
                  <c:v>18.303999000000005</c:v>
                </c:pt>
                <c:pt idx="2976">
                  <c:v>18.311999000000135</c:v>
                </c:pt>
                <c:pt idx="2977">
                  <c:v>18.319999000000031</c:v>
                </c:pt>
                <c:pt idx="2978">
                  <c:v>18.327999000000005</c:v>
                </c:pt>
                <c:pt idx="2979">
                  <c:v>18.335999000000015</c:v>
                </c:pt>
                <c:pt idx="2980">
                  <c:v>18.343998999999997</c:v>
                </c:pt>
                <c:pt idx="2981">
                  <c:v>18.351999000000031</c:v>
                </c:pt>
                <c:pt idx="2982">
                  <c:v>18.35999900000003</c:v>
                </c:pt>
                <c:pt idx="2983">
                  <c:v>18.367998999999998</c:v>
                </c:pt>
                <c:pt idx="2984">
                  <c:v>18.375999000000007</c:v>
                </c:pt>
                <c:pt idx="2985">
                  <c:v>18.383998999999992</c:v>
                </c:pt>
                <c:pt idx="2986">
                  <c:v>18.391998999999998</c:v>
                </c:pt>
                <c:pt idx="2987">
                  <c:v>18.399999000000008</c:v>
                </c:pt>
                <c:pt idx="2988">
                  <c:v>18.40799899999999</c:v>
                </c:pt>
                <c:pt idx="2989">
                  <c:v>18.415998999999999</c:v>
                </c:pt>
                <c:pt idx="2990">
                  <c:v>18.423999000000009</c:v>
                </c:pt>
                <c:pt idx="2991">
                  <c:v>18.43199899999999</c:v>
                </c:pt>
                <c:pt idx="2992">
                  <c:v>18.439999</c:v>
                </c:pt>
                <c:pt idx="2993">
                  <c:v>18.44799900000001</c:v>
                </c:pt>
                <c:pt idx="2994">
                  <c:v>18.455998999999988</c:v>
                </c:pt>
                <c:pt idx="2995">
                  <c:v>18.463998999999987</c:v>
                </c:pt>
                <c:pt idx="2996">
                  <c:v>18.47199899999999</c:v>
                </c:pt>
                <c:pt idx="2997">
                  <c:v>18.479998999999992</c:v>
                </c:pt>
                <c:pt idx="2998">
                  <c:v>18.487999000000002</c:v>
                </c:pt>
                <c:pt idx="2999">
                  <c:v>18.495998999999983</c:v>
                </c:pt>
                <c:pt idx="3000">
                  <c:v>18.503998999999993</c:v>
                </c:pt>
                <c:pt idx="3001">
                  <c:v>18.511999000000031</c:v>
                </c:pt>
                <c:pt idx="3002">
                  <c:v>18.519998999999991</c:v>
                </c:pt>
                <c:pt idx="3003">
                  <c:v>18.527998999999994</c:v>
                </c:pt>
                <c:pt idx="3004">
                  <c:v>18.535999000000004</c:v>
                </c:pt>
                <c:pt idx="3005">
                  <c:v>18.543998999999985</c:v>
                </c:pt>
                <c:pt idx="3006">
                  <c:v>18.551998999999995</c:v>
                </c:pt>
                <c:pt idx="3007">
                  <c:v>18.559998999999991</c:v>
                </c:pt>
                <c:pt idx="3008">
                  <c:v>18.56799899999999</c:v>
                </c:pt>
                <c:pt idx="3009">
                  <c:v>18.575998999999996</c:v>
                </c:pt>
                <c:pt idx="3010">
                  <c:v>18.583998999999977</c:v>
                </c:pt>
                <c:pt idx="3011">
                  <c:v>18.591998999999991</c:v>
                </c:pt>
                <c:pt idx="3012">
                  <c:v>18.599998999999997</c:v>
                </c:pt>
                <c:pt idx="3013">
                  <c:v>18.607999000000031</c:v>
                </c:pt>
                <c:pt idx="3014">
                  <c:v>18.615998999999995</c:v>
                </c:pt>
                <c:pt idx="3015">
                  <c:v>18.623998999999998</c:v>
                </c:pt>
                <c:pt idx="3016">
                  <c:v>18.631999000000135</c:v>
                </c:pt>
                <c:pt idx="3017">
                  <c:v>18.639999000000035</c:v>
                </c:pt>
                <c:pt idx="3018">
                  <c:v>18.647999000000031</c:v>
                </c:pt>
                <c:pt idx="3019">
                  <c:v>18.655998999999991</c:v>
                </c:pt>
                <c:pt idx="3020">
                  <c:v>18.66399899999999</c:v>
                </c:pt>
                <c:pt idx="3021">
                  <c:v>18.671999000000035</c:v>
                </c:pt>
                <c:pt idx="3022">
                  <c:v>18.679998999999995</c:v>
                </c:pt>
                <c:pt idx="3023">
                  <c:v>18.687998999999991</c:v>
                </c:pt>
                <c:pt idx="3024">
                  <c:v>18.695999</c:v>
                </c:pt>
                <c:pt idx="3025">
                  <c:v>18.703998999999985</c:v>
                </c:pt>
                <c:pt idx="3026">
                  <c:v>18.711998999999995</c:v>
                </c:pt>
                <c:pt idx="3027">
                  <c:v>18.719999000000001</c:v>
                </c:pt>
                <c:pt idx="3028">
                  <c:v>18.72799899999999</c:v>
                </c:pt>
                <c:pt idx="3029">
                  <c:v>18.735998999999993</c:v>
                </c:pt>
                <c:pt idx="3030">
                  <c:v>18.743998999999974</c:v>
                </c:pt>
                <c:pt idx="3031">
                  <c:v>18.751998999999991</c:v>
                </c:pt>
                <c:pt idx="3032">
                  <c:v>18.759998999999993</c:v>
                </c:pt>
                <c:pt idx="3033">
                  <c:v>18.767998999999975</c:v>
                </c:pt>
                <c:pt idx="3034">
                  <c:v>18.775998999999985</c:v>
                </c:pt>
                <c:pt idx="3035">
                  <c:v>18.783998999999987</c:v>
                </c:pt>
                <c:pt idx="3036">
                  <c:v>18.79199899999999</c:v>
                </c:pt>
                <c:pt idx="3037">
                  <c:v>18.799998999999985</c:v>
                </c:pt>
                <c:pt idx="3038">
                  <c:v>18.807998999999995</c:v>
                </c:pt>
                <c:pt idx="3039">
                  <c:v>18.815998999999991</c:v>
                </c:pt>
                <c:pt idx="3040">
                  <c:v>18.82399899999999</c:v>
                </c:pt>
                <c:pt idx="3041">
                  <c:v>18.831999000000035</c:v>
                </c:pt>
                <c:pt idx="3042">
                  <c:v>18.839998999999995</c:v>
                </c:pt>
                <c:pt idx="3043">
                  <c:v>18.847998999999991</c:v>
                </c:pt>
                <c:pt idx="3044">
                  <c:v>18.855998999999997</c:v>
                </c:pt>
                <c:pt idx="3045">
                  <c:v>18.863998999999978</c:v>
                </c:pt>
                <c:pt idx="3046">
                  <c:v>18.871998999999995</c:v>
                </c:pt>
                <c:pt idx="3047">
                  <c:v>18.879998999999998</c:v>
                </c:pt>
                <c:pt idx="3048">
                  <c:v>18.88799899999999</c:v>
                </c:pt>
                <c:pt idx="3049">
                  <c:v>18.895998999999993</c:v>
                </c:pt>
                <c:pt idx="3050">
                  <c:v>18.903998999999999</c:v>
                </c:pt>
                <c:pt idx="3051">
                  <c:v>18.911998999999991</c:v>
                </c:pt>
                <c:pt idx="3052">
                  <c:v>18.91999899999999</c:v>
                </c:pt>
                <c:pt idx="3053">
                  <c:v>18.927999</c:v>
                </c:pt>
                <c:pt idx="3054">
                  <c:v>18.935998999999981</c:v>
                </c:pt>
                <c:pt idx="3055">
                  <c:v>18.943998999999987</c:v>
                </c:pt>
                <c:pt idx="3056">
                  <c:v>18.951999000000001</c:v>
                </c:pt>
                <c:pt idx="3057">
                  <c:v>18.959998999999993</c:v>
                </c:pt>
                <c:pt idx="3058">
                  <c:v>18.967998999999992</c:v>
                </c:pt>
                <c:pt idx="3059">
                  <c:v>18.975999000000002</c:v>
                </c:pt>
                <c:pt idx="3060">
                  <c:v>18.983998999999983</c:v>
                </c:pt>
                <c:pt idx="3061">
                  <c:v>18.991998999999993</c:v>
                </c:pt>
                <c:pt idx="3062">
                  <c:v>18.999999000000003</c:v>
                </c:pt>
                <c:pt idx="3063">
                  <c:v>19.007998999999991</c:v>
                </c:pt>
                <c:pt idx="3064">
                  <c:v>19.015998999999994</c:v>
                </c:pt>
                <c:pt idx="3065">
                  <c:v>19.023998999999975</c:v>
                </c:pt>
                <c:pt idx="3066">
                  <c:v>19.031998999999995</c:v>
                </c:pt>
                <c:pt idx="3067">
                  <c:v>19.039998999999995</c:v>
                </c:pt>
                <c:pt idx="3068">
                  <c:v>19.04799899999999</c:v>
                </c:pt>
                <c:pt idx="3069">
                  <c:v>19.055998999999993</c:v>
                </c:pt>
                <c:pt idx="3070">
                  <c:v>19.063998999999992</c:v>
                </c:pt>
                <c:pt idx="3071">
                  <c:v>19.071998999999991</c:v>
                </c:pt>
                <c:pt idx="3072">
                  <c:v>19.07999899999999</c:v>
                </c:pt>
                <c:pt idx="3073">
                  <c:v>19.087998999999996</c:v>
                </c:pt>
                <c:pt idx="3074">
                  <c:v>19.095998999999978</c:v>
                </c:pt>
                <c:pt idx="3075">
                  <c:v>19.103998999999991</c:v>
                </c:pt>
                <c:pt idx="3076">
                  <c:v>19.111999000000235</c:v>
                </c:pt>
                <c:pt idx="3077">
                  <c:v>19.119999000000035</c:v>
                </c:pt>
                <c:pt idx="3078">
                  <c:v>19.127999000000031</c:v>
                </c:pt>
                <c:pt idx="3079">
                  <c:v>19.135998999999998</c:v>
                </c:pt>
                <c:pt idx="3080">
                  <c:v>19.14399899999999</c:v>
                </c:pt>
                <c:pt idx="3081">
                  <c:v>19.151999000000131</c:v>
                </c:pt>
                <c:pt idx="3082">
                  <c:v>19.159999000000031</c:v>
                </c:pt>
                <c:pt idx="3083">
                  <c:v>19.167998999999991</c:v>
                </c:pt>
                <c:pt idx="3084">
                  <c:v>19.17599899999999</c:v>
                </c:pt>
                <c:pt idx="3085">
                  <c:v>19.183999</c:v>
                </c:pt>
                <c:pt idx="3086">
                  <c:v>19.191999000000031</c:v>
                </c:pt>
                <c:pt idx="3087">
                  <c:v>19.199998999999991</c:v>
                </c:pt>
                <c:pt idx="3088">
                  <c:v>19.207999000000001</c:v>
                </c:pt>
                <c:pt idx="3089">
                  <c:v>19.215998999999993</c:v>
                </c:pt>
                <c:pt idx="3090">
                  <c:v>19.223998999999992</c:v>
                </c:pt>
                <c:pt idx="3091">
                  <c:v>19.231999000000005</c:v>
                </c:pt>
                <c:pt idx="3092">
                  <c:v>19.23999899999999</c:v>
                </c:pt>
                <c:pt idx="3093">
                  <c:v>19.247998999999993</c:v>
                </c:pt>
                <c:pt idx="3094">
                  <c:v>19.255999000000003</c:v>
                </c:pt>
                <c:pt idx="3095">
                  <c:v>19.263998999999984</c:v>
                </c:pt>
                <c:pt idx="3096">
                  <c:v>19.271998999999994</c:v>
                </c:pt>
                <c:pt idx="3097">
                  <c:v>19.279999000000004</c:v>
                </c:pt>
                <c:pt idx="3098">
                  <c:v>19.287998999999985</c:v>
                </c:pt>
                <c:pt idx="3099">
                  <c:v>19.295998999999988</c:v>
                </c:pt>
                <c:pt idx="3100">
                  <c:v>19.30399899999999</c:v>
                </c:pt>
                <c:pt idx="3101">
                  <c:v>19.311999000000135</c:v>
                </c:pt>
                <c:pt idx="3102">
                  <c:v>19.319999000000031</c:v>
                </c:pt>
                <c:pt idx="3103">
                  <c:v>19.327998999999991</c:v>
                </c:pt>
                <c:pt idx="3104">
                  <c:v>19.33599899999999</c:v>
                </c:pt>
                <c:pt idx="3105">
                  <c:v>19.343998999999997</c:v>
                </c:pt>
                <c:pt idx="3106">
                  <c:v>19.351999000000031</c:v>
                </c:pt>
                <c:pt idx="3107">
                  <c:v>19.359998999999991</c:v>
                </c:pt>
                <c:pt idx="3108">
                  <c:v>19.367998999999998</c:v>
                </c:pt>
                <c:pt idx="3109">
                  <c:v>19.37599899999999</c:v>
                </c:pt>
                <c:pt idx="3110">
                  <c:v>19.383998999999992</c:v>
                </c:pt>
                <c:pt idx="3111">
                  <c:v>19.391998999999998</c:v>
                </c:pt>
                <c:pt idx="3112">
                  <c:v>19.39999899999999</c:v>
                </c:pt>
                <c:pt idx="3113">
                  <c:v>19.40799899999999</c:v>
                </c:pt>
                <c:pt idx="3114">
                  <c:v>19.415998999999999</c:v>
                </c:pt>
                <c:pt idx="3115">
                  <c:v>19.423998999999981</c:v>
                </c:pt>
                <c:pt idx="3116">
                  <c:v>19.43199899999999</c:v>
                </c:pt>
                <c:pt idx="3117">
                  <c:v>19.439999</c:v>
                </c:pt>
                <c:pt idx="3118">
                  <c:v>19.447998999999985</c:v>
                </c:pt>
                <c:pt idx="3119">
                  <c:v>19.455998999999988</c:v>
                </c:pt>
                <c:pt idx="3120">
                  <c:v>19.463998999999987</c:v>
                </c:pt>
                <c:pt idx="3121">
                  <c:v>19.47199899999999</c:v>
                </c:pt>
                <c:pt idx="3122">
                  <c:v>19.479998999999992</c:v>
                </c:pt>
                <c:pt idx="3123">
                  <c:v>19.487999000000002</c:v>
                </c:pt>
                <c:pt idx="3124">
                  <c:v>19.495998999999983</c:v>
                </c:pt>
                <c:pt idx="3125">
                  <c:v>19.503998999999993</c:v>
                </c:pt>
                <c:pt idx="3126">
                  <c:v>19.511999000000031</c:v>
                </c:pt>
                <c:pt idx="3127">
                  <c:v>19.519998999999991</c:v>
                </c:pt>
                <c:pt idx="3128">
                  <c:v>19.527998999999994</c:v>
                </c:pt>
                <c:pt idx="3129">
                  <c:v>19.535999000000004</c:v>
                </c:pt>
                <c:pt idx="3130">
                  <c:v>19.543998999999985</c:v>
                </c:pt>
                <c:pt idx="3131">
                  <c:v>19.551998999999995</c:v>
                </c:pt>
                <c:pt idx="3132">
                  <c:v>19.559999000000005</c:v>
                </c:pt>
                <c:pt idx="3133">
                  <c:v>19.56799899999999</c:v>
                </c:pt>
                <c:pt idx="3134">
                  <c:v>19.575998999999996</c:v>
                </c:pt>
                <c:pt idx="3135">
                  <c:v>19.583998999999977</c:v>
                </c:pt>
                <c:pt idx="3136">
                  <c:v>19.591998999999991</c:v>
                </c:pt>
                <c:pt idx="3137">
                  <c:v>19.599998999999997</c:v>
                </c:pt>
                <c:pt idx="3138">
                  <c:v>19.607999000000031</c:v>
                </c:pt>
                <c:pt idx="3139">
                  <c:v>19.615998999999995</c:v>
                </c:pt>
                <c:pt idx="3140">
                  <c:v>19.623998999999998</c:v>
                </c:pt>
                <c:pt idx="3141">
                  <c:v>19.631999000000135</c:v>
                </c:pt>
                <c:pt idx="3142">
                  <c:v>19.639999000000035</c:v>
                </c:pt>
                <c:pt idx="3143">
                  <c:v>19.647999000000031</c:v>
                </c:pt>
                <c:pt idx="3144">
                  <c:v>19.655998999999991</c:v>
                </c:pt>
                <c:pt idx="3145">
                  <c:v>19.66399899999999</c:v>
                </c:pt>
                <c:pt idx="3146">
                  <c:v>19.671999000000035</c:v>
                </c:pt>
                <c:pt idx="3147">
                  <c:v>19.679998999999995</c:v>
                </c:pt>
                <c:pt idx="3148">
                  <c:v>19.687998999999991</c:v>
                </c:pt>
                <c:pt idx="3149">
                  <c:v>19.695999</c:v>
                </c:pt>
                <c:pt idx="3150">
                  <c:v>19.703998999999985</c:v>
                </c:pt>
                <c:pt idx="3151">
                  <c:v>19.711998999999995</c:v>
                </c:pt>
                <c:pt idx="3152">
                  <c:v>19.719999000000001</c:v>
                </c:pt>
                <c:pt idx="3153">
                  <c:v>19.72799899999999</c:v>
                </c:pt>
                <c:pt idx="3154">
                  <c:v>19.735998999999993</c:v>
                </c:pt>
                <c:pt idx="3155">
                  <c:v>19.743999000000002</c:v>
                </c:pt>
                <c:pt idx="3156">
                  <c:v>19.751998999999991</c:v>
                </c:pt>
                <c:pt idx="3157">
                  <c:v>19.759998999999993</c:v>
                </c:pt>
                <c:pt idx="3158">
                  <c:v>19.767999000000003</c:v>
                </c:pt>
                <c:pt idx="3159">
                  <c:v>19.775998999999985</c:v>
                </c:pt>
                <c:pt idx="3160">
                  <c:v>19.783998999999987</c:v>
                </c:pt>
                <c:pt idx="3161">
                  <c:v>19.791999000000004</c:v>
                </c:pt>
                <c:pt idx="3162">
                  <c:v>19.799998999999985</c:v>
                </c:pt>
                <c:pt idx="3163">
                  <c:v>19.807998999999995</c:v>
                </c:pt>
                <c:pt idx="3164">
                  <c:v>19.815999000000005</c:v>
                </c:pt>
                <c:pt idx="3165">
                  <c:v>19.82399899999999</c:v>
                </c:pt>
                <c:pt idx="3166">
                  <c:v>19.831999000000035</c:v>
                </c:pt>
                <c:pt idx="3167">
                  <c:v>19.839999000000031</c:v>
                </c:pt>
                <c:pt idx="3168">
                  <c:v>19.847998999999991</c:v>
                </c:pt>
                <c:pt idx="3169">
                  <c:v>19.855998999999997</c:v>
                </c:pt>
                <c:pt idx="3170">
                  <c:v>19.863998999999978</c:v>
                </c:pt>
                <c:pt idx="3171">
                  <c:v>19.871998999999995</c:v>
                </c:pt>
                <c:pt idx="3172">
                  <c:v>19.879998999999998</c:v>
                </c:pt>
                <c:pt idx="3173">
                  <c:v>19.88799899999999</c:v>
                </c:pt>
                <c:pt idx="3174">
                  <c:v>19.895998999999993</c:v>
                </c:pt>
                <c:pt idx="3175">
                  <c:v>19.903998999999999</c:v>
                </c:pt>
                <c:pt idx="3176">
                  <c:v>19.911998999999991</c:v>
                </c:pt>
                <c:pt idx="3177">
                  <c:v>19.91999899999999</c:v>
                </c:pt>
                <c:pt idx="3178">
                  <c:v>19.927999</c:v>
                </c:pt>
                <c:pt idx="3179">
                  <c:v>19.935998999999981</c:v>
                </c:pt>
                <c:pt idx="3180">
                  <c:v>19.943998999999987</c:v>
                </c:pt>
                <c:pt idx="3181">
                  <c:v>19.951999000000001</c:v>
                </c:pt>
                <c:pt idx="3182">
                  <c:v>19.959998999999993</c:v>
                </c:pt>
                <c:pt idx="3183">
                  <c:v>19.967998999999992</c:v>
                </c:pt>
                <c:pt idx="3184">
                  <c:v>19.975999000000002</c:v>
                </c:pt>
                <c:pt idx="3185">
                  <c:v>19.983998999999983</c:v>
                </c:pt>
                <c:pt idx="3186">
                  <c:v>19.991998999999993</c:v>
                </c:pt>
                <c:pt idx="3187">
                  <c:v>19.999999000000003</c:v>
                </c:pt>
                <c:pt idx="3188">
                  <c:v>20.007998999999991</c:v>
                </c:pt>
                <c:pt idx="3189">
                  <c:v>20.015998999999994</c:v>
                </c:pt>
                <c:pt idx="3190">
                  <c:v>20.023999000000003</c:v>
                </c:pt>
                <c:pt idx="3191">
                  <c:v>20.031998999999995</c:v>
                </c:pt>
                <c:pt idx="3192">
                  <c:v>20.039998999999995</c:v>
                </c:pt>
                <c:pt idx="3193">
                  <c:v>20.047999000000004</c:v>
                </c:pt>
                <c:pt idx="3194">
                  <c:v>20.055998999999993</c:v>
                </c:pt>
                <c:pt idx="3195">
                  <c:v>20.063998999999992</c:v>
                </c:pt>
                <c:pt idx="3196">
                  <c:v>20.071999000000005</c:v>
                </c:pt>
                <c:pt idx="3197">
                  <c:v>20.07999899999999</c:v>
                </c:pt>
                <c:pt idx="3198">
                  <c:v>20.087998999999996</c:v>
                </c:pt>
                <c:pt idx="3199">
                  <c:v>20.095999000000006</c:v>
                </c:pt>
                <c:pt idx="3200">
                  <c:v>20.103998999999991</c:v>
                </c:pt>
                <c:pt idx="3201">
                  <c:v>20.111999000000235</c:v>
                </c:pt>
                <c:pt idx="3202">
                  <c:v>20.119999000000035</c:v>
                </c:pt>
                <c:pt idx="3203">
                  <c:v>20.127999000000031</c:v>
                </c:pt>
                <c:pt idx="3204">
                  <c:v>20.135998999999998</c:v>
                </c:pt>
                <c:pt idx="3205">
                  <c:v>20.143999000000008</c:v>
                </c:pt>
                <c:pt idx="3206">
                  <c:v>20.151999000000131</c:v>
                </c:pt>
                <c:pt idx="3207">
                  <c:v>20.159999000000031</c:v>
                </c:pt>
                <c:pt idx="3208">
                  <c:v>20.167998999999991</c:v>
                </c:pt>
                <c:pt idx="3209">
                  <c:v>20.17599899999999</c:v>
                </c:pt>
                <c:pt idx="3210">
                  <c:v>20.183999</c:v>
                </c:pt>
                <c:pt idx="3211">
                  <c:v>20.191999000000031</c:v>
                </c:pt>
                <c:pt idx="3212">
                  <c:v>20.199998999999991</c:v>
                </c:pt>
                <c:pt idx="3213">
                  <c:v>20.207999000000001</c:v>
                </c:pt>
                <c:pt idx="3214">
                  <c:v>20.215998999999993</c:v>
                </c:pt>
                <c:pt idx="3215">
                  <c:v>20.223998999999992</c:v>
                </c:pt>
                <c:pt idx="3216">
                  <c:v>20.231999000000005</c:v>
                </c:pt>
                <c:pt idx="3217">
                  <c:v>20.23999899999999</c:v>
                </c:pt>
                <c:pt idx="3218">
                  <c:v>20.247998999999993</c:v>
                </c:pt>
                <c:pt idx="3219">
                  <c:v>20.255999000000003</c:v>
                </c:pt>
                <c:pt idx="3220">
                  <c:v>20.263998999999984</c:v>
                </c:pt>
                <c:pt idx="3221">
                  <c:v>20.271998999999994</c:v>
                </c:pt>
                <c:pt idx="3222">
                  <c:v>20.279999000000004</c:v>
                </c:pt>
                <c:pt idx="3223">
                  <c:v>20.287998999999985</c:v>
                </c:pt>
                <c:pt idx="3224">
                  <c:v>20.295998999999988</c:v>
                </c:pt>
                <c:pt idx="3225">
                  <c:v>20.303999000000005</c:v>
                </c:pt>
                <c:pt idx="3226">
                  <c:v>20.311999000000135</c:v>
                </c:pt>
                <c:pt idx="3227">
                  <c:v>20.319999000000031</c:v>
                </c:pt>
                <c:pt idx="3228">
                  <c:v>20.327999000000005</c:v>
                </c:pt>
                <c:pt idx="3229">
                  <c:v>20.33599899999999</c:v>
                </c:pt>
                <c:pt idx="3230">
                  <c:v>20.343998999999997</c:v>
                </c:pt>
                <c:pt idx="3231">
                  <c:v>20.351999000000031</c:v>
                </c:pt>
                <c:pt idx="3232">
                  <c:v>20.359998999999991</c:v>
                </c:pt>
                <c:pt idx="3233">
                  <c:v>20.367998999999998</c:v>
                </c:pt>
                <c:pt idx="3234">
                  <c:v>20.375999000000007</c:v>
                </c:pt>
                <c:pt idx="3235">
                  <c:v>20.383998999999992</c:v>
                </c:pt>
                <c:pt idx="3236">
                  <c:v>20.391998999999998</c:v>
                </c:pt>
                <c:pt idx="3237">
                  <c:v>20.399999000000008</c:v>
                </c:pt>
                <c:pt idx="3238">
                  <c:v>20.40799899999999</c:v>
                </c:pt>
                <c:pt idx="3239">
                  <c:v>20.415998999999999</c:v>
                </c:pt>
                <c:pt idx="3240">
                  <c:v>20.423999000000009</c:v>
                </c:pt>
                <c:pt idx="3241">
                  <c:v>20.43199899999999</c:v>
                </c:pt>
                <c:pt idx="3242">
                  <c:v>20.439999</c:v>
                </c:pt>
                <c:pt idx="3243">
                  <c:v>20.447998999999985</c:v>
                </c:pt>
                <c:pt idx="3244">
                  <c:v>20.455998999999988</c:v>
                </c:pt>
                <c:pt idx="3245">
                  <c:v>20.463998999999987</c:v>
                </c:pt>
                <c:pt idx="3246">
                  <c:v>20.47199899999999</c:v>
                </c:pt>
                <c:pt idx="3247">
                  <c:v>20.479998999999992</c:v>
                </c:pt>
                <c:pt idx="3248">
                  <c:v>20.487999000000002</c:v>
                </c:pt>
                <c:pt idx="3249">
                  <c:v>20.495998999999983</c:v>
                </c:pt>
                <c:pt idx="3250">
                  <c:v>20.503998999999993</c:v>
                </c:pt>
                <c:pt idx="3251">
                  <c:v>20.511999000000031</c:v>
                </c:pt>
                <c:pt idx="3252">
                  <c:v>20.519998999999991</c:v>
                </c:pt>
                <c:pt idx="3253">
                  <c:v>20.527998999999994</c:v>
                </c:pt>
                <c:pt idx="3254">
                  <c:v>20.535999000000004</c:v>
                </c:pt>
                <c:pt idx="3255">
                  <c:v>20.543998999999985</c:v>
                </c:pt>
                <c:pt idx="3256">
                  <c:v>20.551998999999995</c:v>
                </c:pt>
                <c:pt idx="3257">
                  <c:v>20.559999000000005</c:v>
                </c:pt>
                <c:pt idx="3258">
                  <c:v>20.56799899999999</c:v>
                </c:pt>
                <c:pt idx="3259">
                  <c:v>20.575998999999996</c:v>
                </c:pt>
                <c:pt idx="3260">
                  <c:v>20.583999000000006</c:v>
                </c:pt>
                <c:pt idx="3261">
                  <c:v>20.591998999999991</c:v>
                </c:pt>
                <c:pt idx="3262">
                  <c:v>20.599998999999997</c:v>
                </c:pt>
                <c:pt idx="3263">
                  <c:v>20.607999000000031</c:v>
                </c:pt>
                <c:pt idx="3264">
                  <c:v>20.615998999999995</c:v>
                </c:pt>
                <c:pt idx="3265">
                  <c:v>20.623998999999998</c:v>
                </c:pt>
                <c:pt idx="3266">
                  <c:v>20.631999000000135</c:v>
                </c:pt>
                <c:pt idx="3267">
                  <c:v>20.639999000000035</c:v>
                </c:pt>
                <c:pt idx="3268">
                  <c:v>20.647999000000031</c:v>
                </c:pt>
                <c:pt idx="3269">
                  <c:v>20.655999000000008</c:v>
                </c:pt>
                <c:pt idx="3270">
                  <c:v>20.66399899999999</c:v>
                </c:pt>
                <c:pt idx="3271">
                  <c:v>20.671999000000035</c:v>
                </c:pt>
                <c:pt idx="3272">
                  <c:v>20.679999000000031</c:v>
                </c:pt>
                <c:pt idx="3273">
                  <c:v>20.687998999999991</c:v>
                </c:pt>
                <c:pt idx="3274">
                  <c:v>20.695999</c:v>
                </c:pt>
                <c:pt idx="3275">
                  <c:v>20.70399900000001</c:v>
                </c:pt>
                <c:pt idx="3276">
                  <c:v>20.711998999999995</c:v>
                </c:pt>
                <c:pt idx="3277">
                  <c:v>20.719999000000001</c:v>
                </c:pt>
                <c:pt idx="3278">
                  <c:v>20.72799899999999</c:v>
                </c:pt>
                <c:pt idx="3279">
                  <c:v>20.735998999999993</c:v>
                </c:pt>
                <c:pt idx="3280">
                  <c:v>20.743999000000002</c:v>
                </c:pt>
                <c:pt idx="3281">
                  <c:v>20.751998999999991</c:v>
                </c:pt>
                <c:pt idx="3282">
                  <c:v>20.759998999999993</c:v>
                </c:pt>
                <c:pt idx="3283">
                  <c:v>20.767999000000003</c:v>
                </c:pt>
                <c:pt idx="3284">
                  <c:v>20.775998999999985</c:v>
                </c:pt>
                <c:pt idx="3285">
                  <c:v>20.783998999999987</c:v>
                </c:pt>
                <c:pt idx="3286">
                  <c:v>20.791999000000004</c:v>
                </c:pt>
                <c:pt idx="3287">
                  <c:v>20.799998999999985</c:v>
                </c:pt>
                <c:pt idx="3288">
                  <c:v>20.807998999999995</c:v>
                </c:pt>
                <c:pt idx="3289">
                  <c:v>20.815999000000005</c:v>
                </c:pt>
                <c:pt idx="3290">
                  <c:v>20.82399899999999</c:v>
                </c:pt>
                <c:pt idx="3291">
                  <c:v>20.831999000000035</c:v>
                </c:pt>
                <c:pt idx="3292">
                  <c:v>20.839999000000031</c:v>
                </c:pt>
                <c:pt idx="3293">
                  <c:v>20.847998999999991</c:v>
                </c:pt>
                <c:pt idx="3294">
                  <c:v>20.855998999999997</c:v>
                </c:pt>
                <c:pt idx="3295">
                  <c:v>20.863999000000007</c:v>
                </c:pt>
                <c:pt idx="3296">
                  <c:v>20.871998999999995</c:v>
                </c:pt>
                <c:pt idx="3297">
                  <c:v>20.879998999999998</c:v>
                </c:pt>
                <c:pt idx="3298">
                  <c:v>20.887999000000008</c:v>
                </c:pt>
                <c:pt idx="3299">
                  <c:v>20.895998999999993</c:v>
                </c:pt>
                <c:pt idx="3300">
                  <c:v>20.903998999999999</c:v>
                </c:pt>
                <c:pt idx="3301">
                  <c:v>20.91199900000003</c:v>
                </c:pt>
                <c:pt idx="3302">
                  <c:v>20.91999899999999</c:v>
                </c:pt>
                <c:pt idx="3303">
                  <c:v>20.927999</c:v>
                </c:pt>
                <c:pt idx="3304">
                  <c:v>20.93599900000001</c:v>
                </c:pt>
                <c:pt idx="3305">
                  <c:v>20.943998999999987</c:v>
                </c:pt>
                <c:pt idx="3306">
                  <c:v>20.951999000000001</c:v>
                </c:pt>
                <c:pt idx="3307">
                  <c:v>20.95999900000001</c:v>
                </c:pt>
                <c:pt idx="3308">
                  <c:v>20.967998999999992</c:v>
                </c:pt>
                <c:pt idx="3309">
                  <c:v>20.975999000000002</c:v>
                </c:pt>
                <c:pt idx="3310">
                  <c:v>20.983998999999987</c:v>
                </c:pt>
                <c:pt idx="3311">
                  <c:v>20.991998999999993</c:v>
                </c:pt>
                <c:pt idx="3312">
                  <c:v>20.999999000000003</c:v>
                </c:pt>
                <c:pt idx="3313">
                  <c:v>21.007998999999991</c:v>
                </c:pt>
                <c:pt idx="3314">
                  <c:v>21.015998999999994</c:v>
                </c:pt>
                <c:pt idx="3315">
                  <c:v>21.023999000000003</c:v>
                </c:pt>
                <c:pt idx="3316">
                  <c:v>21.031998999999995</c:v>
                </c:pt>
                <c:pt idx="3317">
                  <c:v>21.039998999999995</c:v>
                </c:pt>
                <c:pt idx="3318">
                  <c:v>21.047999000000004</c:v>
                </c:pt>
                <c:pt idx="3319">
                  <c:v>21.055998999999993</c:v>
                </c:pt>
                <c:pt idx="3320">
                  <c:v>21.063998999999992</c:v>
                </c:pt>
                <c:pt idx="3321">
                  <c:v>21.071999000000005</c:v>
                </c:pt>
                <c:pt idx="3322">
                  <c:v>21.07999899999999</c:v>
                </c:pt>
                <c:pt idx="3323">
                  <c:v>21.087998999999996</c:v>
                </c:pt>
                <c:pt idx="3324">
                  <c:v>21.095999000000006</c:v>
                </c:pt>
                <c:pt idx="3325">
                  <c:v>21.103998999999991</c:v>
                </c:pt>
                <c:pt idx="3326">
                  <c:v>21.111999000000235</c:v>
                </c:pt>
                <c:pt idx="3327">
                  <c:v>21.119999000000035</c:v>
                </c:pt>
                <c:pt idx="3328">
                  <c:v>21.127999000000031</c:v>
                </c:pt>
                <c:pt idx="3329">
                  <c:v>21.135998999999998</c:v>
                </c:pt>
                <c:pt idx="3330">
                  <c:v>21.143999000000008</c:v>
                </c:pt>
                <c:pt idx="3331">
                  <c:v>21.151999000000131</c:v>
                </c:pt>
                <c:pt idx="3332">
                  <c:v>21.159999000000031</c:v>
                </c:pt>
                <c:pt idx="3333">
                  <c:v>21.16799900000003</c:v>
                </c:pt>
                <c:pt idx="3334">
                  <c:v>21.17599899999999</c:v>
                </c:pt>
                <c:pt idx="3335">
                  <c:v>21.183999</c:v>
                </c:pt>
                <c:pt idx="3336">
                  <c:v>21.191999000000031</c:v>
                </c:pt>
                <c:pt idx="3337">
                  <c:v>21.199998999999991</c:v>
                </c:pt>
                <c:pt idx="3338">
                  <c:v>21.207999000000001</c:v>
                </c:pt>
                <c:pt idx="3339">
                  <c:v>21.215999000000011</c:v>
                </c:pt>
                <c:pt idx="3340">
                  <c:v>21.223998999999992</c:v>
                </c:pt>
                <c:pt idx="3341">
                  <c:v>21.231999000000005</c:v>
                </c:pt>
                <c:pt idx="3342">
                  <c:v>21.239999000000015</c:v>
                </c:pt>
                <c:pt idx="3343">
                  <c:v>21.247998999999993</c:v>
                </c:pt>
                <c:pt idx="3344">
                  <c:v>21.255999000000003</c:v>
                </c:pt>
                <c:pt idx="3345">
                  <c:v>21.263999000000013</c:v>
                </c:pt>
                <c:pt idx="3346">
                  <c:v>21.271998999999994</c:v>
                </c:pt>
                <c:pt idx="3347">
                  <c:v>21.279999000000004</c:v>
                </c:pt>
                <c:pt idx="3348">
                  <c:v>21.287998999999985</c:v>
                </c:pt>
                <c:pt idx="3349">
                  <c:v>21.295998999999988</c:v>
                </c:pt>
                <c:pt idx="3350">
                  <c:v>21.303999000000005</c:v>
                </c:pt>
                <c:pt idx="3351">
                  <c:v>21.311999000000135</c:v>
                </c:pt>
                <c:pt idx="3352">
                  <c:v>21.319999000000031</c:v>
                </c:pt>
                <c:pt idx="3353">
                  <c:v>21.327999000000005</c:v>
                </c:pt>
                <c:pt idx="3354">
                  <c:v>21.33599899999999</c:v>
                </c:pt>
                <c:pt idx="3355">
                  <c:v>21.343998999999997</c:v>
                </c:pt>
                <c:pt idx="3356">
                  <c:v>21.351999000000031</c:v>
                </c:pt>
                <c:pt idx="3357">
                  <c:v>21.359998999999991</c:v>
                </c:pt>
                <c:pt idx="3358">
                  <c:v>21.367998999999998</c:v>
                </c:pt>
                <c:pt idx="3359">
                  <c:v>21.375999000000007</c:v>
                </c:pt>
                <c:pt idx="3360">
                  <c:v>21.383998999999992</c:v>
                </c:pt>
                <c:pt idx="3361">
                  <c:v>21.391998999999998</c:v>
                </c:pt>
                <c:pt idx="3362">
                  <c:v>21.399999000000008</c:v>
                </c:pt>
                <c:pt idx="3363">
                  <c:v>21.40799899999999</c:v>
                </c:pt>
                <c:pt idx="3364">
                  <c:v>21.415998999999999</c:v>
                </c:pt>
                <c:pt idx="3365">
                  <c:v>21.423999000000009</c:v>
                </c:pt>
                <c:pt idx="3366">
                  <c:v>21.43199899999999</c:v>
                </c:pt>
                <c:pt idx="3367">
                  <c:v>21.439999</c:v>
                </c:pt>
                <c:pt idx="3368">
                  <c:v>21.44799900000001</c:v>
                </c:pt>
                <c:pt idx="3369">
                  <c:v>21.455998999999988</c:v>
                </c:pt>
                <c:pt idx="3370">
                  <c:v>21.463998999999987</c:v>
                </c:pt>
                <c:pt idx="3371">
                  <c:v>21.471999000000011</c:v>
                </c:pt>
                <c:pt idx="3372">
                  <c:v>21.479998999999992</c:v>
                </c:pt>
                <c:pt idx="3373">
                  <c:v>21.487999000000002</c:v>
                </c:pt>
                <c:pt idx="3374">
                  <c:v>21.495999000000012</c:v>
                </c:pt>
                <c:pt idx="3375">
                  <c:v>21.503998999999993</c:v>
                </c:pt>
                <c:pt idx="3376">
                  <c:v>21.511999000000031</c:v>
                </c:pt>
                <c:pt idx="3377">
                  <c:v>21.519999000000031</c:v>
                </c:pt>
                <c:pt idx="3378">
                  <c:v>21.527998999999994</c:v>
                </c:pt>
                <c:pt idx="3379">
                  <c:v>21.535999000000004</c:v>
                </c:pt>
                <c:pt idx="3380">
                  <c:v>21.543999000000014</c:v>
                </c:pt>
                <c:pt idx="3381">
                  <c:v>21.551998999999995</c:v>
                </c:pt>
                <c:pt idx="3382">
                  <c:v>21.559999000000005</c:v>
                </c:pt>
                <c:pt idx="3383">
                  <c:v>21.567999000000015</c:v>
                </c:pt>
                <c:pt idx="3384">
                  <c:v>21.575998999999996</c:v>
                </c:pt>
                <c:pt idx="3385">
                  <c:v>21.583999000000006</c:v>
                </c:pt>
                <c:pt idx="3386">
                  <c:v>21.591998999999991</c:v>
                </c:pt>
                <c:pt idx="3387">
                  <c:v>21.599998999999997</c:v>
                </c:pt>
                <c:pt idx="3388">
                  <c:v>21.607999000000031</c:v>
                </c:pt>
                <c:pt idx="3389">
                  <c:v>21.615998999999995</c:v>
                </c:pt>
                <c:pt idx="3390">
                  <c:v>21.623998999999998</c:v>
                </c:pt>
                <c:pt idx="3391">
                  <c:v>21.631999000000135</c:v>
                </c:pt>
                <c:pt idx="3392">
                  <c:v>21.639999000000035</c:v>
                </c:pt>
                <c:pt idx="3393">
                  <c:v>21.647999000000031</c:v>
                </c:pt>
                <c:pt idx="3394">
                  <c:v>21.655999000000008</c:v>
                </c:pt>
                <c:pt idx="3395">
                  <c:v>21.66399899999999</c:v>
                </c:pt>
                <c:pt idx="3396">
                  <c:v>21.671999000000035</c:v>
                </c:pt>
                <c:pt idx="3397">
                  <c:v>21.679999000000031</c:v>
                </c:pt>
                <c:pt idx="3398">
                  <c:v>21.687998999999991</c:v>
                </c:pt>
                <c:pt idx="3399">
                  <c:v>21.695999</c:v>
                </c:pt>
                <c:pt idx="3400">
                  <c:v>21.70399900000001</c:v>
                </c:pt>
                <c:pt idx="3401">
                  <c:v>21.711998999999995</c:v>
                </c:pt>
                <c:pt idx="3402">
                  <c:v>21.719999000000001</c:v>
                </c:pt>
                <c:pt idx="3403">
                  <c:v>21.727999000000011</c:v>
                </c:pt>
                <c:pt idx="3404">
                  <c:v>21.735998999999993</c:v>
                </c:pt>
                <c:pt idx="3405">
                  <c:v>21.743999000000002</c:v>
                </c:pt>
                <c:pt idx="3406">
                  <c:v>21.75199900000003</c:v>
                </c:pt>
                <c:pt idx="3407">
                  <c:v>21.759998999999993</c:v>
                </c:pt>
                <c:pt idx="3408">
                  <c:v>21.767999000000003</c:v>
                </c:pt>
                <c:pt idx="3409">
                  <c:v>21.775999000000013</c:v>
                </c:pt>
                <c:pt idx="3410">
                  <c:v>21.783998999999987</c:v>
                </c:pt>
                <c:pt idx="3411">
                  <c:v>21.791999000000004</c:v>
                </c:pt>
                <c:pt idx="3412">
                  <c:v>21.799999000000014</c:v>
                </c:pt>
                <c:pt idx="3413">
                  <c:v>21.807998999999995</c:v>
                </c:pt>
                <c:pt idx="3414">
                  <c:v>21.815999000000005</c:v>
                </c:pt>
                <c:pt idx="3415">
                  <c:v>21.823999000000015</c:v>
                </c:pt>
                <c:pt idx="3416">
                  <c:v>21.831999000000035</c:v>
                </c:pt>
                <c:pt idx="3417">
                  <c:v>21.839999000000031</c:v>
                </c:pt>
                <c:pt idx="3418">
                  <c:v>21.84799900000003</c:v>
                </c:pt>
                <c:pt idx="3419">
                  <c:v>21.855998999999997</c:v>
                </c:pt>
                <c:pt idx="3420">
                  <c:v>21.863999000000007</c:v>
                </c:pt>
                <c:pt idx="3421">
                  <c:v>21.871998999999995</c:v>
                </c:pt>
                <c:pt idx="3422">
                  <c:v>21.879998999999998</c:v>
                </c:pt>
                <c:pt idx="3423">
                  <c:v>21.887999000000008</c:v>
                </c:pt>
                <c:pt idx="3424">
                  <c:v>21.895998999999993</c:v>
                </c:pt>
                <c:pt idx="3425">
                  <c:v>21.903998999999999</c:v>
                </c:pt>
                <c:pt idx="3426">
                  <c:v>21.91199900000003</c:v>
                </c:pt>
                <c:pt idx="3427">
                  <c:v>21.91999899999999</c:v>
                </c:pt>
                <c:pt idx="3428">
                  <c:v>21.927999</c:v>
                </c:pt>
                <c:pt idx="3429">
                  <c:v>21.93599900000001</c:v>
                </c:pt>
                <c:pt idx="3430">
                  <c:v>21.943998999999987</c:v>
                </c:pt>
                <c:pt idx="3431">
                  <c:v>21.951999000000001</c:v>
                </c:pt>
                <c:pt idx="3432">
                  <c:v>21.95999900000001</c:v>
                </c:pt>
                <c:pt idx="3433">
                  <c:v>21.967998999999992</c:v>
                </c:pt>
                <c:pt idx="3434">
                  <c:v>21.975999000000002</c:v>
                </c:pt>
                <c:pt idx="3435">
                  <c:v>21.983998999999987</c:v>
                </c:pt>
                <c:pt idx="3436">
                  <c:v>21.991998999999993</c:v>
                </c:pt>
                <c:pt idx="3437">
                  <c:v>21.999999000000003</c:v>
                </c:pt>
                <c:pt idx="3438">
                  <c:v>22.00799900000003</c:v>
                </c:pt>
                <c:pt idx="3439">
                  <c:v>22.015998999999994</c:v>
                </c:pt>
                <c:pt idx="3440">
                  <c:v>22.023999000000003</c:v>
                </c:pt>
                <c:pt idx="3441">
                  <c:v>22.031999000000031</c:v>
                </c:pt>
                <c:pt idx="3442">
                  <c:v>22.039998999999995</c:v>
                </c:pt>
                <c:pt idx="3443">
                  <c:v>22.047999000000004</c:v>
                </c:pt>
                <c:pt idx="3444">
                  <c:v>22.055999000000014</c:v>
                </c:pt>
                <c:pt idx="3445">
                  <c:v>22.063998999999992</c:v>
                </c:pt>
                <c:pt idx="3446">
                  <c:v>22.071999000000005</c:v>
                </c:pt>
                <c:pt idx="3447">
                  <c:v>22.079999000000015</c:v>
                </c:pt>
                <c:pt idx="3448">
                  <c:v>22.087998999999996</c:v>
                </c:pt>
                <c:pt idx="3449">
                  <c:v>22.095999000000006</c:v>
                </c:pt>
                <c:pt idx="3450">
                  <c:v>22.10399900000003</c:v>
                </c:pt>
                <c:pt idx="3451">
                  <c:v>22.111999000000235</c:v>
                </c:pt>
                <c:pt idx="3452">
                  <c:v>22.119999000000035</c:v>
                </c:pt>
                <c:pt idx="3453">
                  <c:v>22.127999000000031</c:v>
                </c:pt>
                <c:pt idx="3454">
                  <c:v>22.135998999999998</c:v>
                </c:pt>
                <c:pt idx="3455">
                  <c:v>22.143999000000008</c:v>
                </c:pt>
                <c:pt idx="3456">
                  <c:v>22.151999000000131</c:v>
                </c:pt>
                <c:pt idx="3457">
                  <c:v>22.159999000000031</c:v>
                </c:pt>
                <c:pt idx="3458">
                  <c:v>22.16799900000003</c:v>
                </c:pt>
                <c:pt idx="3459">
                  <c:v>22.17599899999999</c:v>
                </c:pt>
                <c:pt idx="3460">
                  <c:v>22.183999</c:v>
                </c:pt>
                <c:pt idx="3461">
                  <c:v>22.191999000000031</c:v>
                </c:pt>
                <c:pt idx="3462">
                  <c:v>22.199998999999991</c:v>
                </c:pt>
                <c:pt idx="3463">
                  <c:v>22.207999000000001</c:v>
                </c:pt>
                <c:pt idx="3464">
                  <c:v>22.215999000000011</c:v>
                </c:pt>
                <c:pt idx="3465">
                  <c:v>22.223998999999992</c:v>
                </c:pt>
                <c:pt idx="3466">
                  <c:v>22.231999000000005</c:v>
                </c:pt>
                <c:pt idx="3467">
                  <c:v>22.239999000000015</c:v>
                </c:pt>
                <c:pt idx="3468">
                  <c:v>22.247998999999993</c:v>
                </c:pt>
                <c:pt idx="3469">
                  <c:v>22.255999000000003</c:v>
                </c:pt>
                <c:pt idx="3470">
                  <c:v>22.263999000000013</c:v>
                </c:pt>
                <c:pt idx="3471">
                  <c:v>22.271998999999994</c:v>
                </c:pt>
                <c:pt idx="3472">
                  <c:v>22.279999000000004</c:v>
                </c:pt>
                <c:pt idx="3473">
                  <c:v>22.287999000000013</c:v>
                </c:pt>
                <c:pt idx="3474">
                  <c:v>22.295998999999988</c:v>
                </c:pt>
                <c:pt idx="3475">
                  <c:v>22.303999000000005</c:v>
                </c:pt>
                <c:pt idx="3476">
                  <c:v>22.311999000000135</c:v>
                </c:pt>
                <c:pt idx="3477">
                  <c:v>22.319999000000031</c:v>
                </c:pt>
                <c:pt idx="3478">
                  <c:v>22.327999000000005</c:v>
                </c:pt>
                <c:pt idx="3479">
                  <c:v>22.335999000000015</c:v>
                </c:pt>
                <c:pt idx="3480">
                  <c:v>22.343998999999997</c:v>
                </c:pt>
                <c:pt idx="3481">
                  <c:v>22.351999000000031</c:v>
                </c:pt>
                <c:pt idx="3482">
                  <c:v>22.35999900000003</c:v>
                </c:pt>
                <c:pt idx="3483">
                  <c:v>22.367998999999998</c:v>
                </c:pt>
                <c:pt idx="3484">
                  <c:v>22.375999000000007</c:v>
                </c:pt>
                <c:pt idx="3485">
                  <c:v>22.383999000000017</c:v>
                </c:pt>
                <c:pt idx="3486">
                  <c:v>22.391998999999998</c:v>
                </c:pt>
                <c:pt idx="3487">
                  <c:v>22.399999000000008</c:v>
                </c:pt>
                <c:pt idx="3488">
                  <c:v>22.407999000000018</c:v>
                </c:pt>
                <c:pt idx="3489">
                  <c:v>22.415998999999999</c:v>
                </c:pt>
                <c:pt idx="3490">
                  <c:v>22.423999000000009</c:v>
                </c:pt>
                <c:pt idx="3491">
                  <c:v>22.43199899999999</c:v>
                </c:pt>
                <c:pt idx="3492">
                  <c:v>22.439999</c:v>
                </c:pt>
                <c:pt idx="3493">
                  <c:v>22.44799900000001</c:v>
                </c:pt>
                <c:pt idx="3494">
                  <c:v>22.455998999999988</c:v>
                </c:pt>
                <c:pt idx="3495">
                  <c:v>22.463998999999987</c:v>
                </c:pt>
                <c:pt idx="3496">
                  <c:v>22.471999000000011</c:v>
                </c:pt>
                <c:pt idx="3497">
                  <c:v>22.479998999999992</c:v>
                </c:pt>
                <c:pt idx="3498">
                  <c:v>22.487999000000002</c:v>
                </c:pt>
                <c:pt idx="3499">
                  <c:v>22.495999000000012</c:v>
                </c:pt>
                <c:pt idx="3500">
                  <c:v>22.503998999999993</c:v>
                </c:pt>
                <c:pt idx="3501">
                  <c:v>22.511999000000031</c:v>
                </c:pt>
                <c:pt idx="3502">
                  <c:v>22.519999000000031</c:v>
                </c:pt>
                <c:pt idx="3503">
                  <c:v>22.527998999999994</c:v>
                </c:pt>
                <c:pt idx="3504">
                  <c:v>22.535999000000004</c:v>
                </c:pt>
                <c:pt idx="3505">
                  <c:v>22.543999000000014</c:v>
                </c:pt>
                <c:pt idx="3506">
                  <c:v>22.551998999999995</c:v>
                </c:pt>
                <c:pt idx="3507">
                  <c:v>22.559999000000005</c:v>
                </c:pt>
                <c:pt idx="3508">
                  <c:v>22.567999000000015</c:v>
                </c:pt>
                <c:pt idx="3509">
                  <c:v>22.575998999999996</c:v>
                </c:pt>
                <c:pt idx="3510">
                  <c:v>22.583999000000006</c:v>
                </c:pt>
                <c:pt idx="3511">
                  <c:v>22.591999000000015</c:v>
                </c:pt>
                <c:pt idx="3512">
                  <c:v>22.599998999999997</c:v>
                </c:pt>
                <c:pt idx="3513">
                  <c:v>22.607999000000031</c:v>
                </c:pt>
                <c:pt idx="3514">
                  <c:v>22.615999000000031</c:v>
                </c:pt>
                <c:pt idx="3515">
                  <c:v>22.623998999999998</c:v>
                </c:pt>
                <c:pt idx="3516">
                  <c:v>22.631999000000135</c:v>
                </c:pt>
                <c:pt idx="3517">
                  <c:v>22.639999000000035</c:v>
                </c:pt>
                <c:pt idx="3518">
                  <c:v>22.647999000000031</c:v>
                </c:pt>
                <c:pt idx="3519">
                  <c:v>22.655999000000008</c:v>
                </c:pt>
                <c:pt idx="3520">
                  <c:v>22.663999000000018</c:v>
                </c:pt>
                <c:pt idx="3521">
                  <c:v>22.671999000000035</c:v>
                </c:pt>
                <c:pt idx="3522">
                  <c:v>22.679999000000031</c:v>
                </c:pt>
                <c:pt idx="3523">
                  <c:v>22.68799900000003</c:v>
                </c:pt>
                <c:pt idx="3524">
                  <c:v>22.695999</c:v>
                </c:pt>
                <c:pt idx="3525">
                  <c:v>22.70399900000001</c:v>
                </c:pt>
                <c:pt idx="3526">
                  <c:v>22.711998999999995</c:v>
                </c:pt>
                <c:pt idx="3527">
                  <c:v>22.719999000000001</c:v>
                </c:pt>
                <c:pt idx="3528">
                  <c:v>22.727999000000011</c:v>
                </c:pt>
                <c:pt idx="3529">
                  <c:v>22.735998999999993</c:v>
                </c:pt>
                <c:pt idx="3530">
                  <c:v>22.743999000000002</c:v>
                </c:pt>
                <c:pt idx="3531">
                  <c:v>22.75199900000003</c:v>
                </c:pt>
                <c:pt idx="3532">
                  <c:v>22.759998999999993</c:v>
                </c:pt>
                <c:pt idx="3533">
                  <c:v>22.767999000000003</c:v>
                </c:pt>
                <c:pt idx="3534">
                  <c:v>22.775999000000013</c:v>
                </c:pt>
                <c:pt idx="3535">
                  <c:v>22.783998999999987</c:v>
                </c:pt>
                <c:pt idx="3536">
                  <c:v>22.791999000000004</c:v>
                </c:pt>
                <c:pt idx="3537">
                  <c:v>22.799999000000014</c:v>
                </c:pt>
                <c:pt idx="3538">
                  <c:v>22.807998999999995</c:v>
                </c:pt>
                <c:pt idx="3539">
                  <c:v>22.815999000000005</c:v>
                </c:pt>
                <c:pt idx="3540">
                  <c:v>22.823999000000015</c:v>
                </c:pt>
                <c:pt idx="3541">
                  <c:v>22.831999000000035</c:v>
                </c:pt>
                <c:pt idx="3542">
                  <c:v>22.839999000000031</c:v>
                </c:pt>
                <c:pt idx="3543">
                  <c:v>22.84799900000003</c:v>
                </c:pt>
                <c:pt idx="3544">
                  <c:v>22.855998999999997</c:v>
                </c:pt>
                <c:pt idx="3545">
                  <c:v>22.863999000000007</c:v>
                </c:pt>
                <c:pt idx="3546">
                  <c:v>22.871999000000031</c:v>
                </c:pt>
                <c:pt idx="3547">
                  <c:v>22.879998999999998</c:v>
                </c:pt>
                <c:pt idx="3548">
                  <c:v>22.887999000000008</c:v>
                </c:pt>
                <c:pt idx="3549">
                  <c:v>22.895999000000018</c:v>
                </c:pt>
                <c:pt idx="3550">
                  <c:v>22.903998999999999</c:v>
                </c:pt>
                <c:pt idx="3551">
                  <c:v>22.91199900000003</c:v>
                </c:pt>
                <c:pt idx="3552">
                  <c:v>22.919999000000018</c:v>
                </c:pt>
                <c:pt idx="3553">
                  <c:v>22.927999</c:v>
                </c:pt>
                <c:pt idx="3554">
                  <c:v>22.93599900000001</c:v>
                </c:pt>
                <c:pt idx="3555">
                  <c:v>22.943999000000019</c:v>
                </c:pt>
                <c:pt idx="3556">
                  <c:v>22.951999000000001</c:v>
                </c:pt>
                <c:pt idx="3557">
                  <c:v>22.95999900000001</c:v>
                </c:pt>
                <c:pt idx="3558">
                  <c:v>22.96799900000002</c:v>
                </c:pt>
                <c:pt idx="3559">
                  <c:v>22.975999000000002</c:v>
                </c:pt>
                <c:pt idx="3560">
                  <c:v>22.983998999999987</c:v>
                </c:pt>
                <c:pt idx="3561">
                  <c:v>22.991998999999993</c:v>
                </c:pt>
                <c:pt idx="3562">
                  <c:v>22.999999000000003</c:v>
                </c:pt>
                <c:pt idx="3563">
                  <c:v>23.00799900000003</c:v>
                </c:pt>
                <c:pt idx="3564">
                  <c:v>23.015998999999994</c:v>
                </c:pt>
                <c:pt idx="3565">
                  <c:v>23.023999000000003</c:v>
                </c:pt>
                <c:pt idx="3566">
                  <c:v>23.031999000000031</c:v>
                </c:pt>
                <c:pt idx="3567">
                  <c:v>23.039998999999995</c:v>
                </c:pt>
                <c:pt idx="3568">
                  <c:v>23.047999000000004</c:v>
                </c:pt>
                <c:pt idx="3569">
                  <c:v>23.055999000000014</c:v>
                </c:pt>
                <c:pt idx="3570">
                  <c:v>23.063998999999992</c:v>
                </c:pt>
                <c:pt idx="3571">
                  <c:v>23.071999000000005</c:v>
                </c:pt>
                <c:pt idx="3572">
                  <c:v>23.079999000000015</c:v>
                </c:pt>
                <c:pt idx="3573">
                  <c:v>23.087998999999996</c:v>
                </c:pt>
                <c:pt idx="3574">
                  <c:v>23.095999000000006</c:v>
                </c:pt>
                <c:pt idx="3575">
                  <c:v>23.10399900000003</c:v>
                </c:pt>
                <c:pt idx="3576">
                  <c:v>23.111999000000235</c:v>
                </c:pt>
                <c:pt idx="3577">
                  <c:v>23.119999000000035</c:v>
                </c:pt>
                <c:pt idx="3578">
                  <c:v>23.127999000000031</c:v>
                </c:pt>
                <c:pt idx="3579">
                  <c:v>23.135998999999998</c:v>
                </c:pt>
                <c:pt idx="3580">
                  <c:v>23.143999000000008</c:v>
                </c:pt>
                <c:pt idx="3581">
                  <c:v>23.151999000000131</c:v>
                </c:pt>
                <c:pt idx="3582">
                  <c:v>23.159999000000031</c:v>
                </c:pt>
                <c:pt idx="3583">
                  <c:v>23.16799900000003</c:v>
                </c:pt>
                <c:pt idx="3584">
                  <c:v>23.175999000000033</c:v>
                </c:pt>
                <c:pt idx="3585">
                  <c:v>23.183999</c:v>
                </c:pt>
                <c:pt idx="3586">
                  <c:v>23.191999000000031</c:v>
                </c:pt>
                <c:pt idx="3587">
                  <c:v>23.19999900000003</c:v>
                </c:pt>
                <c:pt idx="3588">
                  <c:v>23.207999000000001</c:v>
                </c:pt>
                <c:pt idx="3589">
                  <c:v>23.215999000000011</c:v>
                </c:pt>
                <c:pt idx="3590">
                  <c:v>23.22399900000002</c:v>
                </c:pt>
                <c:pt idx="3591">
                  <c:v>23.231999000000005</c:v>
                </c:pt>
                <c:pt idx="3592">
                  <c:v>23.239999000000015</c:v>
                </c:pt>
                <c:pt idx="3593">
                  <c:v>23.247999000000021</c:v>
                </c:pt>
                <c:pt idx="3594">
                  <c:v>23.255999000000003</c:v>
                </c:pt>
                <c:pt idx="3595">
                  <c:v>23.263999000000013</c:v>
                </c:pt>
                <c:pt idx="3596">
                  <c:v>23.271999000000033</c:v>
                </c:pt>
                <c:pt idx="3597">
                  <c:v>23.279999000000004</c:v>
                </c:pt>
                <c:pt idx="3598">
                  <c:v>23.287999000000013</c:v>
                </c:pt>
                <c:pt idx="3599">
                  <c:v>23.295998999999988</c:v>
                </c:pt>
                <c:pt idx="3600">
                  <c:v>23.303999000000005</c:v>
                </c:pt>
                <c:pt idx="3601">
                  <c:v>23.311999000000135</c:v>
                </c:pt>
                <c:pt idx="3602">
                  <c:v>23.319999000000031</c:v>
                </c:pt>
                <c:pt idx="3603">
                  <c:v>23.327999000000005</c:v>
                </c:pt>
                <c:pt idx="3604">
                  <c:v>23.335999000000015</c:v>
                </c:pt>
                <c:pt idx="3605">
                  <c:v>23.343998999999997</c:v>
                </c:pt>
                <c:pt idx="3606">
                  <c:v>23.351999000000031</c:v>
                </c:pt>
                <c:pt idx="3607">
                  <c:v>23.35999900000003</c:v>
                </c:pt>
                <c:pt idx="3608">
                  <c:v>23.367998999999998</c:v>
                </c:pt>
                <c:pt idx="3609">
                  <c:v>23.375999000000007</c:v>
                </c:pt>
                <c:pt idx="3610">
                  <c:v>23.383999000000017</c:v>
                </c:pt>
                <c:pt idx="3611">
                  <c:v>23.391998999999998</c:v>
                </c:pt>
                <c:pt idx="3612">
                  <c:v>23.399999000000008</c:v>
                </c:pt>
                <c:pt idx="3613">
                  <c:v>23.407999000000018</c:v>
                </c:pt>
                <c:pt idx="3614">
                  <c:v>23.415998999999999</c:v>
                </c:pt>
                <c:pt idx="3615">
                  <c:v>23.423999000000009</c:v>
                </c:pt>
                <c:pt idx="3616">
                  <c:v>23.43199900000003</c:v>
                </c:pt>
                <c:pt idx="3617">
                  <c:v>23.439999</c:v>
                </c:pt>
                <c:pt idx="3618">
                  <c:v>23.44799900000001</c:v>
                </c:pt>
                <c:pt idx="3619">
                  <c:v>23.45599900000002</c:v>
                </c:pt>
                <c:pt idx="3620">
                  <c:v>23.463998999999987</c:v>
                </c:pt>
                <c:pt idx="3621">
                  <c:v>23.471999000000011</c:v>
                </c:pt>
                <c:pt idx="3622">
                  <c:v>23.479999000000021</c:v>
                </c:pt>
                <c:pt idx="3623">
                  <c:v>23.487999000000002</c:v>
                </c:pt>
                <c:pt idx="3624">
                  <c:v>23.495999000000012</c:v>
                </c:pt>
                <c:pt idx="3625">
                  <c:v>23.503999000000025</c:v>
                </c:pt>
                <c:pt idx="3626">
                  <c:v>23.511999000000031</c:v>
                </c:pt>
                <c:pt idx="3627">
                  <c:v>23.519999000000031</c:v>
                </c:pt>
                <c:pt idx="3628">
                  <c:v>23.52799900000003</c:v>
                </c:pt>
                <c:pt idx="3629">
                  <c:v>23.535999000000004</c:v>
                </c:pt>
                <c:pt idx="3630">
                  <c:v>23.543999000000014</c:v>
                </c:pt>
                <c:pt idx="3631">
                  <c:v>23.551999000000031</c:v>
                </c:pt>
                <c:pt idx="3632">
                  <c:v>23.559999000000005</c:v>
                </c:pt>
                <c:pt idx="3633">
                  <c:v>23.567999000000015</c:v>
                </c:pt>
                <c:pt idx="3634">
                  <c:v>23.575998999999996</c:v>
                </c:pt>
                <c:pt idx="3635">
                  <c:v>23.583999000000006</c:v>
                </c:pt>
                <c:pt idx="3636">
                  <c:v>23.591999000000015</c:v>
                </c:pt>
                <c:pt idx="3637">
                  <c:v>23.599998999999997</c:v>
                </c:pt>
                <c:pt idx="3638">
                  <c:v>23.607999000000031</c:v>
                </c:pt>
                <c:pt idx="3639">
                  <c:v>23.615999000000031</c:v>
                </c:pt>
                <c:pt idx="3640">
                  <c:v>23.623998999999998</c:v>
                </c:pt>
                <c:pt idx="3641">
                  <c:v>23.631999000000135</c:v>
                </c:pt>
                <c:pt idx="3642">
                  <c:v>23.639999000000035</c:v>
                </c:pt>
                <c:pt idx="3643">
                  <c:v>23.647999000000031</c:v>
                </c:pt>
                <c:pt idx="3644">
                  <c:v>23.655999000000008</c:v>
                </c:pt>
                <c:pt idx="3645">
                  <c:v>23.663999000000018</c:v>
                </c:pt>
                <c:pt idx="3646">
                  <c:v>23.671999000000035</c:v>
                </c:pt>
                <c:pt idx="3647">
                  <c:v>23.679999000000031</c:v>
                </c:pt>
                <c:pt idx="3648">
                  <c:v>23.68799900000003</c:v>
                </c:pt>
                <c:pt idx="3649">
                  <c:v>23.695999</c:v>
                </c:pt>
                <c:pt idx="3650">
                  <c:v>23.70399900000001</c:v>
                </c:pt>
                <c:pt idx="3651">
                  <c:v>23.711999000000031</c:v>
                </c:pt>
                <c:pt idx="3652">
                  <c:v>23.719999000000001</c:v>
                </c:pt>
                <c:pt idx="3653">
                  <c:v>23.727999000000011</c:v>
                </c:pt>
                <c:pt idx="3654">
                  <c:v>23.735999000000021</c:v>
                </c:pt>
                <c:pt idx="3655">
                  <c:v>23.743999000000002</c:v>
                </c:pt>
                <c:pt idx="3656">
                  <c:v>23.75199900000003</c:v>
                </c:pt>
                <c:pt idx="3657">
                  <c:v>23.759999000000025</c:v>
                </c:pt>
                <c:pt idx="3658">
                  <c:v>23.767999000000003</c:v>
                </c:pt>
                <c:pt idx="3659">
                  <c:v>23.775999000000013</c:v>
                </c:pt>
                <c:pt idx="3660">
                  <c:v>23.783999000000023</c:v>
                </c:pt>
                <c:pt idx="3661">
                  <c:v>23.791999000000004</c:v>
                </c:pt>
                <c:pt idx="3662">
                  <c:v>23.799999000000014</c:v>
                </c:pt>
                <c:pt idx="3663">
                  <c:v>23.807999000000031</c:v>
                </c:pt>
                <c:pt idx="3664">
                  <c:v>23.815999000000005</c:v>
                </c:pt>
                <c:pt idx="3665">
                  <c:v>23.823999000000015</c:v>
                </c:pt>
                <c:pt idx="3666">
                  <c:v>23.831999000000035</c:v>
                </c:pt>
                <c:pt idx="3667">
                  <c:v>23.839999000000031</c:v>
                </c:pt>
                <c:pt idx="3668">
                  <c:v>23.84799900000003</c:v>
                </c:pt>
                <c:pt idx="3669">
                  <c:v>23.855998999999997</c:v>
                </c:pt>
                <c:pt idx="3670">
                  <c:v>23.863999000000007</c:v>
                </c:pt>
                <c:pt idx="3671">
                  <c:v>23.871999000000031</c:v>
                </c:pt>
                <c:pt idx="3672">
                  <c:v>23.879998999999998</c:v>
                </c:pt>
                <c:pt idx="3673">
                  <c:v>23.887999000000008</c:v>
                </c:pt>
                <c:pt idx="3674">
                  <c:v>23.895999000000018</c:v>
                </c:pt>
                <c:pt idx="3675">
                  <c:v>23.903998999999999</c:v>
                </c:pt>
                <c:pt idx="3676">
                  <c:v>23.91199900000003</c:v>
                </c:pt>
                <c:pt idx="3677">
                  <c:v>23.919999000000018</c:v>
                </c:pt>
                <c:pt idx="3678">
                  <c:v>23.927999</c:v>
                </c:pt>
                <c:pt idx="3679">
                  <c:v>23.93599900000001</c:v>
                </c:pt>
                <c:pt idx="3680">
                  <c:v>23.943999000000019</c:v>
                </c:pt>
                <c:pt idx="3681">
                  <c:v>23.951999000000001</c:v>
                </c:pt>
                <c:pt idx="3682">
                  <c:v>23.95999900000001</c:v>
                </c:pt>
                <c:pt idx="3683">
                  <c:v>23.96799900000002</c:v>
                </c:pt>
                <c:pt idx="3684">
                  <c:v>23.975999000000002</c:v>
                </c:pt>
                <c:pt idx="3685">
                  <c:v>23.983998999999987</c:v>
                </c:pt>
                <c:pt idx="3686">
                  <c:v>23.991999000000021</c:v>
                </c:pt>
                <c:pt idx="3687">
                  <c:v>23.999999000000003</c:v>
                </c:pt>
                <c:pt idx="3688">
                  <c:v>24.00799900000003</c:v>
                </c:pt>
                <c:pt idx="3689">
                  <c:v>24.015999000000033</c:v>
                </c:pt>
                <c:pt idx="3690">
                  <c:v>24.023999000000003</c:v>
                </c:pt>
                <c:pt idx="3691">
                  <c:v>24.031999000000031</c:v>
                </c:pt>
                <c:pt idx="3692">
                  <c:v>24.03999900000003</c:v>
                </c:pt>
                <c:pt idx="3693">
                  <c:v>24.047999000000004</c:v>
                </c:pt>
                <c:pt idx="3694">
                  <c:v>24.055999000000014</c:v>
                </c:pt>
                <c:pt idx="3695">
                  <c:v>24.063999000000024</c:v>
                </c:pt>
                <c:pt idx="3696">
                  <c:v>24.071999000000005</c:v>
                </c:pt>
                <c:pt idx="3697">
                  <c:v>24.079999000000015</c:v>
                </c:pt>
                <c:pt idx="3698">
                  <c:v>24.087999000000025</c:v>
                </c:pt>
                <c:pt idx="3699">
                  <c:v>24.095999000000006</c:v>
                </c:pt>
                <c:pt idx="3700">
                  <c:v>24.10399900000003</c:v>
                </c:pt>
                <c:pt idx="3701">
                  <c:v>24.111999000000235</c:v>
                </c:pt>
                <c:pt idx="3702">
                  <c:v>24.119999000000035</c:v>
                </c:pt>
                <c:pt idx="3703">
                  <c:v>24.127999000000031</c:v>
                </c:pt>
                <c:pt idx="3704">
                  <c:v>24.135998999999998</c:v>
                </c:pt>
                <c:pt idx="3705">
                  <c:v>24.143999000000008</c:v>
                </c:pt>
                <c:pt idx="3706">
                  <c:v>24.151999000000131</c:v>
                </c:pt>
                <c:pt idx="3707">
                  <c:v>24.159999000000031</c:v>
                </c:pt>
                <c:pt idx="3708">
                  <c:v>24.16799900000003</c:v>
                </c:pt>
                <c:pt idx="3709">
                  <c:v>24.175999000000033</c:v>
                </c:pt>
                <c:pt idx="3710">
                  <c:v>24.183999</c:v>
                </c:pt>
                <c:pt idx="3711">
                  <c:v>24.191999000000031</c:v>
                </c:pt>
                <c:pt idx="3712">
                  <c:v>24.19999900000003</c:v>
                </c:pt>
                <c:pt idx="3713">
                  <c:v>24.207999000000001</c:v>
                </c:pt>
                <c:pt idx="3714">
                  <c:v>24.215999000000011</c:v>
                </c:pt>
                <c:pt idx="3715">
                  <c:v>24.22399900000002</c:v>
                </c:pt>
                <c:pt idx="3716">
                  <c:v>24.231999000000005</c:v>
                </c:pt>
                <c:pt idx="3717">
                  <c:v>24.239999000000015</c:v>
                </c:pt>
                <c:pt idx="3718">
                  <c:v>24.247999000000021</c:v>
                </c:pt>
                <c:pt idx="3719">
                  <c:v>24.255999000000003</c:v>
                </c:pt>
                <c:pt idx="3720">
                  <c:v>24.263999000000013</c:v>
                </c:pt>
                <c:pt idx="3721">
                  <c:v>24.271999000000033</c:v>
                </c:pt>
                <c:pt idx="3722">
                  <c:v>24.279999000000004</c:v>
                </c:pt>
                <c:pt idx="3723">
                  <c:v>24.287999000000013</c:v>
                </c:pt>
                <c:pt idx="3724">
                  <c:v>24.295999000000023</c:v>
                </c:pt>
                <c:pt idx="3725">
                  <c:v>24.303999000000005</c:v>
                </c:pt>
                <c:pt idx="3726">
                  <c:v>24.311999000000135</c:v>
                </c:pt>
                <c:pt idx="3727">
                  <c:v>24.319999000000031</c:v>
                </c:pt>
                <c:pt idx="3728">
                  <c:v>24.327999000000005</c:v>
                </c:pt>
                <c:pt idx="3729">
                  <c:v>24.335999000000015</c:v>
                </c:pt>
                <c:pt idx="3730">
                  <c:v>24.343999000000025</c:v>
                </c:pt>
                <c:pt idx="3731">
                  <c:v>24.351999000000031</c:v>
                </c:pt>
                <c:pt idx="3732">
                  <c:v>24.35999900000003</c:v>
                </c:pt>
                <c:pt idx="3733">
                  <c:v>24.367999000000033</c:v>
                </c:pt>
                <c:pt idx="3734">
                  <c:v>24.375999000000007</c:v>
                </c:pt>
                <c:pt idx="3735">
                  <c:v>24.383999000000017</c:v>
                </c:pt>
                <c:pt idx="3736">
                  <c:v>24.391998999999998</c:v>
                </c:pt>
                <c:pt idx="3737">
                  <c:v>24.399999000000008</c:v>
                </c:pt>
                <c:pt idx="3738">
                  <c:v>24.407999000000018</c:v>
                </c:pt>
                <c:pt idx="3739">
                  <c:v>24.415998999999999</c:v>
                </c:pt>
                <c:pt idx="3740">
                  <c:v>24.423999000000009</c:v>
                </c:pt>
                <c:pt idx="3741">
                  <c:v>24.43199900000003</c:v>
                </c:pt>
                <c:pt idx="3742">
                  <c:v>24.439999</c:v>
                </c:pt>
                <c:pt idx="3743">
                  <c:v>24.44799900000001</c:v>
                </c:pt>
                <c:pt idx="3744">
                  <c:v>24.45599900000002</c:v>
                </c:pt>
                <c:pt idx="3745">
                  <c:v>24.463998999999987</c:v>
                </c:pt>
                <c:pt idx="3746">
                  <c:v>24.471999000000011</c:v>
                </c:pt>
                <c:pt idx="3747">
                  <c:v>24.479998999999992</c:v>
                </c:pt>
                <c:pt idx="3748">
                  <c:v>24.487999000000002</c:v>
                </c:pt>
                <c:pt idx="3749">
                  <c:v>24.495999000000012</c:v>
                </c:pt>
                <c:pt idx="3750">
                  <c:v>24.503998999999993</c:v>
                </c:pt>
                <c:pt idx="3751">
                  <c:v>24.511999000000031</c:v>
                </c:pt>
                <c:pt idx="3752">
                  <c:v>24.519999000000031</c:v>
                </c:pt>
                <c:pt idx="3753">
                  <c:v>24.527998999999994</c:v>
                </c:pt>
                <c:pt idx="3754">
                  <c:v>24.535999000000004</c:v>
                </c:pt>
                <c:pt idx="3755">
                  <c:v>24.543999000000014</c:v>
                </c:pt>
                <c:pt idx="3756">
                  <c:v>24.551998999999995</c:v>
                </c:pt>
              </c:numCache>
            </c:numRef>
          </c:xVal>
          <c:yVal>
            <c:numRef>
              <c:f>'adjusted to 0'!$I$2:$I$3758</c:f>
              <c:numCache>
                <c:formatCode>General</c:formatCode>
                <c:ptCount val="3757"/>
                <c:pt idx="0">
                  <c:v>-6.2843700000000534E-4</c:v>
                </c:pt>
                <c:pt idx="1">
                  <c:v>-4.3124999999999929E-4</c:v>
                </c:pt>
                <c:pt idx="2">
                  <c:v>-7.4156200000001428E-4</c:v>
                </c:pt>
                <c:pt idx="3">
                  <c:v>-5.6906199999999974E-4</c:v>
                </c:pt>
                <c:pt idx="4">
                  <c:v>-3.9031200000000745E-4</c:v>
                </c:pt>
                <c:pt idx="5">
                  <c:v>-5.2406200000001144E-4</c:v>
                </c:pt>
                <c:pt idx="6">
                  <c:v>-7.2375000000000867E-4</c:v>
                </c:pt>
                <c:pt idx="7">
                  <c:v>-6.7687500000000809E-4</c:v>
                </c:pt>
                <c:pt idx="8">
                  <c:v>-5.5031200000000744E-4</c:v>
                </c:pt>
                <c:pt idx="9">
                  <c:v>-5.121870000000001E-4</c:v>
                </c:pt>
                <c:pt idx="10">
                  <c:v>-4.2749999999999993E-4</c:v>
                </c:pt>
                <c:pt idx="11">
                  <c:v>-3.4250000000000252E-4</c:v>
                </c:pt>
                <c:pt idx="12">
                  <c:v>-2.7718699999999992E-4</c:v>
                </c:pt>
                <c:pt idx="13">
                  <c:v>-5.3406200000000962E-4</c:v>
                </c:pt>
                <c:pt idx="14">
                  <c:v>-4.9187500000000034E-4</c:v>
                </c:pt>
                <c:pt idx="15">
                  <c:v>-4.7750000000000857E-4</c:v>
                </c:pt>
                <c:pt idx="16">
                  <c:v>-2.9937500000000092E-4</c:v>
                </c:pt>
                <c:pt idx="17">
                  <c:v>-3.4531200000000593E-4</c:v>
                </c:pt>
                <c:pt idx="18">
                  <c:v>-3.3499999999999952E-4</c:v>
                </c:pt>
                <c:pt idx="19">
                  <c:v>-5.1156200000000024E-4</c:v>
                </c:pt>
                <c:pt idx="20">
                  <c:v>-6.4375000000000868E-4</c:v>
                </c:pt>
                <c:pt idx="21">
                  <c:v>-2.5031200000000665E-4</c:v>
                </c:pt>
                <c:pt idx="22">
                  <c:v>-4.9687500000000122E-4</c:v>
                </c:pt>
                <c:pt idx="23">
                  <c:v>-3.0781200000000501E-4</c:v>
                </c:pt>
                <c:pt idx="24">
                  <c:v>-2.243750000000056E-4</c:v>
                </c:pt>
                <c:pt idx="25">
                  <c:v>-8.8750000000001913E-5</c:v>
                </c:pt>
                <c:pt idx="26">
                  <c:v>-4.8093700000000913E-4</c:v>
                </c:pt>
                <c:pt idx="27">
                  <c:v>-8.8843700000000006E-4</c:v>
                </c:pt>
                <c:pt idx="28">
                  <c:v>-2.4656199999999976E-4</c:v>
                </c:pt>
                <c:pt idx="29">
                  <c:v>-9.2500000000001246E-5</c:v>
                </c:pt>
                <c:pt idx="30">
                  <c:v>-2.7593699999999992E-4</c:v>
                </c:pt>
                <c:pt idx="31">
                  <c:v>-2.8218699999999972E-4</c:v>
                </c:pt>
                <c:pt idx="32">
                  <c:v>-5.0375000000000029E-4</c:v>
                </c:pt>
                <c:pt idx="33">
                  <c:v>-2.7812000000000075E-5</c:v>
                </c:pt>
                <c:pt idx="34">
                  <c:v>-2.3468699999999984E-4</c:v>
                </c:pt>
                <c:pt idx="35">
                  <c:v>-6.0531199999999934E-4</c:v>
                </c:pt>
                <c:pt idx="36">
                  <c:v>-5.2187000000000786E-5</c:v>
                </c:pt>
                <c:pt idx="37">
                  <c:v>-3.2687500000000658E-4</c:v>
                </c:pt>
                <c:pt idx="38">
                  <c:v>-4.3656199999999971E-4</c:v>
                </c:pt>
                <c:pt idx="39">
                  <c:v>-1.7812499999999963E-4</c:v>
                </c:pt>
                <c:pt idx="40">
                  <c:v>-8.9687000000000268E-5</c:v>
                </c:pt>
                <c:pt idx="41">
                  <c:v>-2.2750000000000016E-4</c:v>
                </c:pt>
                <c:pt idx="42">
                  <c:v>-2.0125000000000009E-4</c:v>
                </c:pt>
                <c:pt idx="43">
                  <c:v>-4.5875000000000012E-4</c:v>
                </c:pt>
                <c:pt idx="44">
                  <c:v>-1.8343700000000282E-4</c:v>
                </c:pt>
                <c:pt idx="45">
                  <c:v>-6.6187500000000014E-4</c:v>
                </c:pt>
                <c:pt idx="46">
                  <c:v>-6.0625000000000023E-5</c:v>
                </c:pt>
                <c:pt idx="47">
                  <c:v>-2.1374999999999996E-4</c:v>
                </c:pt>
                <c:pt idx="48">
                  <c:v>-3.5406200000000541E-4</c:v>
                </c:pt>
                <c:pt idx="49">
                  <c:v>-3.3781200000000477E-4</c:v>
                </c:pt>
                <c:pt idx="50">
                  <c:v>-3.3000000000000092E-4</c:v>
                </c:pt>
                <c:pt idx="51">
                  <c:v>-4.8031200000000113E-4</c:v>
                </c:pt>
                <c:pt idx="52">
                  <c:v>-4.8937500000000023E-4</c:v>
                </c:pt>
                <c:pt idx="53">
                  <c:v>-5.0750000000000133E-4</c:v>
                </c:pt>
                <c:pt idx="54">
                  <c:v>-2.5624999999999959E-4</c:v>
                </c:pt>
                <c:pt idx="55">
                  <c:v>-2.8375000000000096E-4</c:v>
                </c:pt>
                <c:pt idx="56">
                  <c:v>-1.7781200000000161E-4</c:v>
                </c:pt>
                <c:pt idx="57">
                  <c:v>-4.7718700000001129E-4</c:v>
                </c:pt>
                <c:pt idx="58">
                  <c:v>-2.4593699999999989E-4</c:v>
                </c:pt>
                <c:pt idx="59">
                  <c:v>-1.4906200000000021E-4</c:v>
                </c:pt>
                <c:pt idx="60">
                  <c:v>-1.6093699999999989E-4</c:v>
                </c:pt>
                <c:pt idx="61">
                  <c:v>-6.7718700000001528E-4</c:v>
                </c:pt>
                <c:pt idx="62">
                  <c:v>-5.3062500000000939E-4</c:v>
                </c:pt>
                <c:pt idx="63">
                  <c:v>-1.6093699999999989E-4</c:v>
                </c:pt>
                <c:pt idx="64">
                  <c:v>-2.090619999999995E-4</c:v>
                </c:pt>
                <c:pt idx="65">
                  <c:v>-2.2593699999999992E-4</c:v>
                </c:pt>
                <c:pt idx="66">
                  <c:v>-2.262500000000046E-4</c:v>
                </c:pt>
                <c:pt idx="67">
                  <c:v>-4.853119999999999E-4</c:v>
                </c:pt>
                <c:pt idx="68">
                  <c:v>-4.1562500000000123E-4</c:v>
                </c:pt>
                <c:pt idx="69">
                  <c:v>-7.2031200000001103E-4</c:v>
                </c:pt>
                <c:pt idx="70">
                  <c:v>-3.3812499999999988E-4</c:v>
                </c:pt>
                <c:pt idx="71">
                  <c:v>-3.9562500000000014E-4</c:v>
                </c:pt>
                <c:pt idx="72">
                  <c:v>-2.4656199999999976E-4</c:v>
                </c:pt>
                <c:pt idx="73">
                  <c:v>-2.3562499999999967E-4</c:v>
                </c:pt>
                <c:pt idx="74">
                  <c:v>-4.6031200000000032E-4</c:v>
                </c:pt>
                <c:pt idx="75">
                  <c:v>-4.8750000000000133E-4</c:v>
                </c:pt>
                <c:pt idx="76">
                  <c:v>-3.5187499999999981E-4</c:v>
                </c:pt>
                <c:pt idx="77">
                  <c:v>-3.2750000000000411E-4</c:v>
                </c:pt>
                <c:pt idx="78">
                  <c:v>-3.634370000000053E-4</c:v>
                </c:pt>
                <c:pt idx="79">
                  <c:v>-2.8187500000000001E-4</c:v>
                </c:pt>
                <c:pt idx="80">
                  <c:v>-3.6906200000000561E-4</c:v>
                </c:pt>
                <c:pt idx="81">
                  <c:v>-2.4624999999999994E-4</c:v>
                </c:pt>
                <c:pt idx="82">
                  <c:v>-2.1062499999999987E-4</c:v>
                </c:pt>
                <c:pt idx="83">
                  <c:v>-4.3812500000000974E-4</c:v>
                </c:pt>
                <c:pt idx="84">
                  <c:v>-4.7187500000000533E-4</c:v>
                </c:pt>
                <c:pt idx="85">
                  <c:v>-6.9093700000001613E-4</c:v>
                </c:pt>
                <c:pt idx="86">
                  <c:v>-5.1187499999999931E-4</c:v>
                </c:pt>
                <c:pt idx="87">
                  <c:v>-7.5406200000001442E-4</c:v>
                </c:pt>
                <c:pt idx="88">
                  <c:v>-3.0406199999999996E-4</c:v>
                </c:pt>
                <c:pt idx="89">
                  <c:v>-3.4312499999999973E-4</c:v>
                </c:pt>
                <c:pt idx="90">
                  <c:v>-3.3718700000000013E-4</c:v>
                </c:pt>
                <c:pt idx="91">
                  <c:v>-1.6499999999999935E-4</c:v>
                </c:pt>
                <c:pt idx="92">
                  <c:v>-4.2468700000000811E-4</c:v>
                </c:pt>
                <c:pt idx="93">
                  <c:v>-6.000000000000084E-4</c:v>
                </c:pt>
                <c:pt idx="94">
                  <c:v>-8.5593700000000062E-4</c:v>
                </c:pt>
                <c:pt idx="95">
                  <c:v>-3.3687499999999956E-4</c:v>
                </c:pt>
                <c:pt idx="96">
                  <c:v>-2.3906199999999993E-4</c:v>
                </c:pt>
                <c:pt idx="97">
                  <c:v>-3.0250000000000052E-4</c:v>
                </c:pt>
                <c:pt idx="98">
                  <c:v>-4.6375000000000002E-4</c:v>
                </c:pt>
                <c:pt idx="99">
                  <c:v>-4.0718700000000904E-4</c:v>
                </c:pt>
                <c:pt idx="100">
                  <c:v>-3.9718699999999942E-4</c:v>
                </c:pt>
                <c:pt idx="101">
                  <c:v>-2.9656199999999946E-4</c:v>
                </c:pt>
                <c:pt idx="102">
                  <c:v>-5.4312500000001582E-4</c:v>
                </c:pt>
                <c:pt idx="103">
                  <c:v>-3.5968700000000019E-4</c:v>
                </c:pt>
                <c:pt idx="104">
                  <c:v>-2.7343699999999996E-4</c:v>
                </c:pt>
                <c:pt idx="105">
                  <c:v>-4.7031200000000696E-4</c:v>
                </c:pt>
                <c:pt idx="106">
                  <c:v>-5.6343700000000094E-4</c:v>
                </c:pt>
                <c:pt idx="107">
                  <c:v>-5.5406200000001141E-4</c:v>
                </c:pt>
                <c:pt idx="108">
                  <c:v>-4.3937500000000113E-4</c:v>
                </c:pt>
                <c:pt idx="109">
                  <c:v>-4.9968700000000918E-4</c:v>
                </c:pt>
                <c:pt idx="110">
                  <c:v>-3.4781200000000517E-4</c:v>
                </c:pt>
                <c:pt idx="111">
                  <c:v>-2.8031200000000554E-4</c:v>
                </c:pt>
                <c:pt idx="112">
                  <c:v>-2.2218699999999956E-4</c:v>
                </c:pt>
                <c:pt idx="113">
                  <c:v>-5.1437500000000094E-4</c:v>
                </c:pt>
                <c:pt idx="114">
                  <c:v>-5.2468700000000903E-4</c:v>
                </c:pt>
                <c:pt idx="115">
                  <c:v>-5.3593700000000835E-4</c:v>
                </c:pt>
                <c:pt idx="116">
                  <c:v>-4.3687500000000003E-4</c:v>
                </c:pt>
                <c:pt idx="117">
                  <c:v>-4.8124999999999991E-4</c:v>
                </c:pt>
                <c:pt idx="118">
                  <c:v>-4.6187499999999994E-4</c:v>
                </c:pt>
                <c:pt idx="119">
                  <c:v>-5.6781200000000033E-4</c:v>
                </c:pt>
                <c:pt idx="120">
                  <c:v>-7.0343700000000933E-4</c:v>
                </c:pt>
                <c:pt idx="121">
                  <c:v>-3.4968699999999957E-4</c:v>
                </c:pt>
                <c:pt idx="122">
                  <c:v>-6.0781200000000954E-4</c:v>
                </c:pt>
                <c:pt idx="123">
                  <c:v>-5.0218700000000094E-4</c:v>
                </c:pt>
                <c:pt idx="124">
                  <c:v>-4.7968700000000723E-4</c:v>
                </c:pt>
                <c:pt idx="125">
                  <c:v>-2.8312499999999947E-4</c:v>
                </c:pt>
                <c:pt idx="126">
                  <c:v>-6.8562500000001034E-4</c:v>
                </c:pt>
                <c:pt idx="127">
                  <c:v>-1.1590620000000121E-3</c:v>
                </c:pt>
                <c:pt idx="128">
                  <c:v>-3.9531200000000747E-4</c:v>
                </c:pt>
                <c:pt idx="129">
                  <c:v>-3.8687500000000532E-4</c:v>
                </c:pt>
                <c:pt idx="130">
                  <c:v>-4.5124999999999939E-4</c:v>
                </c:pt>
                <c:pt idx="131">
                  <c:v>-5.7875000000000103E-4</c:v>
                </c:pt>
                <c:pt idx="132">
                  <c:v>-8.7593700000000024E-4</c:v>
                </c:pt>
                <c:pt idx="133">
                  <c:v>-4.5000000000000123E-4</c:v>
                </c:pt>
                <c:pt idx="134">
                  <c:v>-5.6437500000000183E-4</c:v>
                </c:pt>
                <c:pt idx="135">
                  <c:v>-9.0562500000000267E-4</c:v>
                </c:pt>
                <c:pt idx="136">
                  <c:v>-5.0624999999999997E-4</c:v>
                </c:pt>
                <c:pt idx="137">
                  <c:v>-6.8218700000000033E-4</c:v>
                </c:pt>
                <c:pt idx="138">
                  <c:v>-7.9812500000001855E-4</c:v>
                </c:pt>
                <c:pt idx="139">
                  <c:v>-5.5187500000000104E-4</c:v>
                </c:pt>
                <c:pt idx="140">
                  <c:v>-4.4750000000000958E-4</c:v>
                </c:pt>
                <c:pt idx="141">
                  <c:v>-6.69062000000009E-4</c:v>
                </c:pt>
                <c:pt idx="142">
                  <c:v>-5.0812500000001117E-4</c:v>
                </c:pt>
                <c:pt idx="143">
                  <c:v>-8.5125000000001649E-4</c:v>
                </c:pt>
                <c:pt idx="144">
                  <c:v>-6.1812500000001048E-4</c:v>
                </c:pt>
                <c:pt idx="145">
                  <c:v>-1.1868750000000208E-3</c:v>
                </c:pt>
                <c:pt idx="146">
                  <c:v>-5.0624999999999997E-4</c:v>
                </c:pt>
                <c:pt idx="147">
                  <c:v>-6.3500000000000112E-4</c:v>
                </c:pt>
                <c:pt idx="148">
                  <c:v>-7.8187500000000533E-4</c:v>
                </c:pt>
                <c:pt idx="149">
                  <c:v>-7.506250000000143E-4</c:v>
                </c:pt>
                <c:pt idx="150">
                  <c:v>-6.5781200000000989E-4</c:v>
                </c:pt>
                <c:pt idx="151">
                  <c:v>-9.4968700000000244E-4</c:v>
                </c:pt>
                <c:pt idx="152">
                  <c:v>-9.3312500000000025E-4</c:v>
                </c:pt>
                <c:pt idx="153">
                  <c:v>-9.1687500000000026E-4</c:v>
                </c:pt>
                <c:pt idx="154">
                  <c:v>-7.3031200000000824E-4</c:v>
                </c:pt>
                <c:pt idx="155">
                  <c:v>-7.9937500000001416E-4</c:v>
                </c:pt>
                <c:pt idx="156">
                  <c:v>-5.9656200000001087E-4</c:v>
                </c:pt>
                <c:pt idx="157">
                  <c:v>-8.8062500000001226E-4</c:v>
                </c:pt>
                <c:pt idx="158">
                  <c:v>-7.0625000000000028E-4</c:v>
                </c:pt>
                <c:pt idx="159">
                  <c:v>-5.2249999999999953E-4</c:v>
                </c:pt>
                <c:pt idx="160">
                  <c:v>-6.0249999999999974E-4</c:v>
                </c:pt>
                <c:pt idx="161">
                  <c:v>-1.1390619999999997E-3</c:v>
                </c:pt>
                <c:pt idx="162">
                  <c:v>-8.6531200000000046E-4</c:v>
                </c:pt>
                <c:pt idx="163">
                  <c:v>-5.471870000000132E-4</c:v>
                </c:pt>
                <c:pt idx="164">
                  <c:v>-6.3968700000000434E-4</c:v>
                </c:pt>
                <c:pt idx="165">
                  <c:v>-5.6968700000000014E-4</c:v>
                </c:pt>
                <c:pt idx="166">
                  <c:v>-6.5218700000000134E-4</c:v>
                </c:pt>
                <c:pt idx="167">
                  <c:v>-8.5093700000000061E-4</c:v>
                </c:pt>
                <c:pt idx="168">
                  <c:v>-6.96562000000012E-4</c:v>
                </c:pt>
                <c:pt idx="169">
                  <c:v>-9.8125000000002377E-4</c:v>
                </c:pt>
                <c:pt idx="170">
                  <c:v>-7.1187500000000114E-4</c:v>
                </c:pt>
                <c:pt idx="171">
                  <c:v>-6.6531199999999961E-4</c:v>
                </c:pt>
                <c:pt idx="172">
                  <c:v>-5.3218700000000102E-4</c:v>
                </c:pt>
                <c:pt idx="173">
                  <c:v>-6.2031199999999993E-4</c:v>
                </c:pt>
                <c:pt idx="174">
                  <c:v>-8.3312500000000021E-4</c:v>
                </c:pt>
                <c:pt idx="175">
                  <c:v>-7.3531200000000532E-4</c:v>
                </c:pt>
                <c:pt idx="176">
                  <c:v>-6.5000000000000875E-4</c:v>
                </c:pt>
                <c:pt idx="177">
                  <c:v>-5.2749999999999932E-4</c:v>
                </c:pt>
                <c:pt idx="178">
                  <c:v>-6.2343700000000988E-4</c:v>
                </c:pt>
                <c:pt idx="179">
                  <c:v>-5.5749999999999984E-4</c:v>
                </c:pt>
                <c:pt idx="180">
                  <c:v>-6.1687500000000002E-4</c:v>
                </c:pt>
                <c:pt idx="181">
                  <c:v>-4.8093700000000913E-4</c:v>
                </c:pt>
                <c:pt idx="182">
                  <c:v>-4.0937500000000034E-4</c:v>
                </c:pt>
                <c:pt idx="183">
                  <c:v>-6.1593700000000845E-4</c:v>
                </c:pt>
                <c:pt idx="184">
                  <c:v>-5.9093700000001435E-4</c:v>
                </c:pt>
                <c:pt idx="185">
                  <c:v>-8.8531200000000767E-4</c:v>
                </c:pt>
                <c:pt idx="186">
                  <c:v>-6.8000000000000124E-4</c:v>
                </c:pt>
                <c:pt idx="187">
                  <c:v>-1.0256249999999938E-3</c:v>
                </c:pt>
                <c:pt idx="188">
                  <c:v>-4.8218700000000024E-4</c:v>
                </c:pt>
                <c:pt idx="189">
                  <c:v>-5.0031200000000113E-4</c:v>
                </c:pt>
                <c:pt idx="190">
                  <c:v>-4.4937500000000858E-4</c:v>
                </c:pt>
                <c:pt idx="191">
                  <c:v>-3.4624999999999955E-4</c:v>
                </c:pt>
                <c:pt idx="192">
                  <c:v>-5.4812500000001551E-4</c:v>
                </c:pt>
                <c:pt idx="193">
                  <c:v>-7.3624999999999993E-4</c:v>
                </c:pt>
                <c:pt idx="194">
                  <c:v>-1.0381250000000041E-3</c:v>
                </c:pt>
                <c:pt idx="195">
                  <c:v>-3.6843700000000851E-4</c:v>
                </c:pt>
                <c:pt idx="196">
                  <c:v>-3.5562500000000009E-4</c:v>
                </c:pt>
                <c:pt idx="197">
                  <c:v>-5.2187500000000194E-4</c:v>
                </c:pt>
                <c:pt idx="198">
                  <c:v>-6.1187500000000022E-4</c:v>
                </c:pt>
                <c:pt idx="199">
                  <c:v>-5.4437500000001078E-4</c:v>
                </c:pt>
                <c:pt idx="200">
                  <c:v>-4.0718700000000904E-4</c:v>
                </c:pt>
                <c:pt idx="201">
                  <c:v>-3.9343700000000521E-4</c:v>
                </c:pt>
                <c:pt idx="202">
                  <c:v>-6.5531199999999991E-4</c:v>
                </c:pt>
                <c:pt idx="203">
                  <c:v>-3.9812500000000438E-4</c:v>
                </c:pt>
                <c:pt idx="204">
                  <c:v>-3.7875000000000891E-4</c:v>
                </c:pt>
                <c:pt idx="205">
                  <c:v>-5.8249999999999968E-4</c:v>
                </c:pt>
                <c:pt idx="206">
                  <c:v>-6.4437500000001245E-4</c:v>
                </c:pt>
                <c:pt idx="207">
                  <c:v>-7.3375000000000024E-4</c:v>
                </c:pt>
                <c:pt idx="208">
                  <c:v>-4.6437500000000114E-4</c:v>
                </c:pt>
                <c:pt idx="209">
                  <c:v>-6.0187500000000193E-4</c:v>
                </c:pt>
                <c:pt idx="210">
                  <c:v>-4.6750000000000123E-4</c:v>
                </c:pt>
                <c:pt idx="211">
                  <c:v>-3.5500000000000212E-4</c:v>
                </c:pt>
                <c:pt idx="212">
                  <c:v>-2.7531200000000693E-4</c:v>
                </c:pt>
                <c:pt idx="213">
                  <c:v>-5.6906199999999974E-4</c:v>
                </c:pt>
                <c:pt idx="214">
                  <c:v>-5.6249999999999963E-4</c:v>
                </c:pt>
                <c:pt idx="215">
                  <c:v>-5.6125000000000012E-4</c:v>
                </c:pt>
                <c:pt idx="216">
                  <c:v>-4.3812500000000974E-4</c:v>
                </c:pt>
                <c:pt idx="217">
                  <c:v>-4.7687500000000122E-4</c:v>
                </c:pt>
                <c:pt idx="218">
                  <c:v>-5.0500000000000013E-4</c:v>
                </c:pt>
                <c:pt idx="219">
                  <c:v>-6.9031200000001095E-4</c:v>
                </c:pt>
                <c:pt idx="220">
                  <c:v>-6.9937500000001173E-4</c:v>
                </c:pt>
                <c:pt idx="221">
                  <c:v>-3.8218700000000052E-4</c:v>
                </c:pt>
                <c:pt idx="222">
                  <c:v>-6.7187500000000895E-4</c:v>
                </c:pt>
                <c:pt idx="223">
                  <c:v>-5.1718700000000434E-4</c:v>
                </c:pt>
                <c:pt idx="224">
                  <c:v>-4.8406200000000824E-4</c:v>
                </c:pt>
                <c:pt idx="225">
                  <c:v>-2.7312499999999993E-4</c:v>
                </c:pt>
                <c:pt idx="226">
                  <c:v>-6.0312500000001413E-4</c:v>
                </c:pt>
                <c:pt idx="227">
                  <c:v>-1.140000000000021E-3</c:v>
                </c:pt>
                <c:pt idx="228">
                  <c:v>-4.7906200000001002E-4</c:v>
                </c:pt>
                <c:pt idx="229">
                  <c:v>-3.5968700000000019E-4</c:v>
                </c:pt>
                <c:pt idx="230">
                  <c:v>-5.2687500000000032E-4</c:v>
                </c:pt>
                <c:pt idx="231">
                  <c:v>-6.1593700000000845E-4</c:v>
                </c:pt>
                <c:pt idx="232">
                  <c:v>-8.3562500000001268E-4</c:v>
                </c:pt>
                <c:pt idx="233">
                  <c:v>-3.4218699999999998E-4</c:v>
                </c:pt>
                <c:pt idx="234">
                  <c:v>-5.3406200000000962E-4</c:v>
                </c:pt>
                <c:pt idx="235">
                  <c:v>-8.6625000000001848E-4</c:v>
                </c:pt>
                <c:pt idx="236">
                  <c:v>-4.3875000000000001E-4</c:v>
                </c:pt>
                <c:pt idx="237">
                  <c:v>-6.8968700000000133E-4</c:v>
                </c:pt>
                <c:pt idx="238">
                  <c:v>-6.96562000000012E-4</c:v>
                </c:pt>
                <c:pt idx="239">
                  <c:v>-4.9031200000000891E-4</c:v>
                </c:pt>
                <c:pt idx="240">
                  <c:v>-3.7718699999999942E-4</c:v>
                </c:pt>
                <c:pt idx="241">
                  <c:v>-5.4437500000001078E-4</c:v>
                </c:pt>
                <c:pt idx="242">
                  <c:v>-4.4281199999999989E-4</c:v>
                </c:pt>
                <c:pt idx="243">
                  <c:v>-8.0125000000001267E-4</c:v>
                </c:pt>
                <c:pt idx="244">
                  <c:v>-5.3343700000000032E-4</c:v>
                </c:pt>
                <c:pt idx="245">
                  <c:v>-1.0443749999999997E-3</c:v>
                </c:pt>
                <c:pt idx="246">
                  <c:v>-3.4093699999999992E-4</c:v>
                </c:pt>
                <c:pt idx="247">
                  <c:v>-4.9781200000000925E-4</c:v>
                </c:pt>
                <c:pt idx="248">
                  <c:v>-6.6968700000000539E-4</c:v>
                </c:pt>
                <c:pt idx="249">
                  <c:v>-5.9656200000001087E-4</c:v>
                </c:pt>
                <c:pt idx="250">
                  <c:v>-6.1124999999999981E-4</c:v>
                </c:pt>
                <c:pt idx="251">
                  <c:v>-7.6687500000000139E-4</c:v>
                </c:pt>
                <c:pt idx="252">
                  <c:v>-7.5437500000001209E-4</c:v>
                </c:pt>
                <c:pt idx="253">
                  <c:v>-7.2593700000001416E-4</c:v>
                </c:pt>
                <c:pt idx="254">
                  <c:v>-5.9281200000000592E-4</c:v>
                </c:pt>
                <c:pt idx="255">
                  <c:v>-5.7750000000000997E-4</c:v>
                </c:pt>
                <c:pt idx="256">
                  <c:v>-4.1187500000000002E-4</c:v>
                </c:pt>
                <c:pt idx="257">
                  <c:v>-6.6500000000000023E-4</c:v>
                </c:pt>
                <c:pt idx="258">
                  <c:v>-4.8593700000000741E-4</c:v>
                </c:pt>
                <c:pt idx="259">
                  <c:v>-2.8937499999999976E-4</c:v>
                </c:pt>
                <c:pt idx="260">
                  <c:v>-4.6593700000000134E-4</c:v>
                </c:pt>
                <c:pt idx="261">
                  <c:v>-8.2312500000000007E-4</c:v>
                </c:pt>
                <c:pt idx="262">
                  <c:v>-6.7593700000001273E-4</c:v>
                </c:pt>
                <c:pt idx="263">
                  <c:v>-3.4937499999999991E-4</c:v>
                </c:pt>
                <c:pt idx="264">
                  <c:v>-3.8374999999999992E-4</c:v>
                </c:pt>
                <c:pt idx="265">
                  <c:v>-3.5531200000000704E-4</c:v>
                </c:pt>
                <c:pt idx="266">
                  <c:v>-3.9125000000000016E-4</c:v>
                </c:pt>
                <c:pt idx="267">
                  <c:v>-5.5843700000000104E-4</c:v>
                </c:pt>
                <c:pt idx="268">
                  <c:v>-4.6156199999999962E-4</c:v>
                </c:pt>
                <c:pt idx="269">
                  <c:v>-7.9500000000001206E-4</c:v>
                </c:pt>
                <c:pt idx="270">
                  <c:v>-5.2187500000000194E-4</c:v>
                </c:pt>
                <c:pt idx="271">
                  <c:v>-5.1906199999999982E-4</c:v>
                </c:pt>
                <c:pt idx="272">
                  <c:v>-4.3031199999999954E-4</c:v>
                </c:pt>
                <c:pt idx="273">
                  <c:v>-3.4843700000000672E-4</c:v>
                </c:pt>
                <c:pt idx="274">
                  <c:v>-6.6124999999999973E-4</c:v>
                </c:pt>
                <c:pt idx="275">
                  <c:v>-5.9375000000000833E-4</c:v>
                </c:pt>
                <c:pt idx="276">
                  <c:v>-4.9500000000000813E-4</c:v>
                </c:pt>
                <c:pt idx="277">
                  <c:v>-4.6624999999999971E-4</c:v>
                </c:pt>
                <c:pt idx="278">
                  <c:v>-4.309370000000084E-4</c:v>
                </c:pt>
                <c:pt idx="279">
                  <c:v>-4.0937500000000034E-4</c:v>
                </c:pt>
                <c:pt idx="280">
                  <c:v>-5.5000000000000123E-4</c:v>
                </c:pt>
                <c:pt idx="281">
                  <c:v>-3.1812499999999999E-4</c:v>
                </c:pt>
                <c:pt idx="282">
                  <c:v>-3.1562499999999993E-4</c:v>
                </c:pt>
                <c:pt idx="283">
                  <c:v>-6.5187500000000434E-4</c:v>
                </c:pt>
                <c:pt idx="284">
                  <c:v>-4.6874999999999982E-4</c:v>
                </c:pt>
                <c:pt idx="285">
                  <c:v>-8.0843700000000017E-4</c:v>
                </c:pt>
                <c:pt idx="286">
                  <c:v>-6.3156200000000836E-4</c:v>
                </c:pt>
                <c:pt idx="287">
                  <c:v>-9.0531200000000067E-4</c:v>
                </c:pt>
                <c:pt idx="288">
                  <c:v>-4.5656199999999982E-4</c:v>
                </c:pt>
                <c:pt idx="289">
                  <c:v>-4.6843700000000004E-4</c:v>
                </c:pt>
                <c:pt idx="290">
                  <c:v>-4.4562500000001057E-4</c:v>
                </c:pt>
                <c:pt idx="291">
                  <c:v>-2.8312499999999947E-4</c:v>
                </c:pt>
                <c:pt idx="292">
                  <c:v>-6.2656200000000932E-4</c:v>
                </c:pt>
                <c:pt idx="293">
                  <c:v>-7.1562500000000998E-4</c:v>
                </c:pt>
                <c:pt idx="294">
                  <c:v>-1.1534370000000121E-3</c:v>
                </c:pt>
                <c:pt idx="295">
                  <c:v>-4.0562500000000743E-4</c:v>
                </c:pt>
                <c:pt idx="296">
                  <c:v>-3.3531200000000568E-4</c:v>
                </c:pt>
                <c:pt idx="297">
                  <c:v>-5.6749999999999954E-4</c:v>
                </c:pt>
                <c:pt idx="298">
                  <c:v>-6.1312500000001199E-4</c:v>
                </c:pt>
                <c:pt idx="299">
                  <c:v>-6.2062500000001374E-4</c:v>
                </c:pt>
                <c:pt idx="300">
                  <c:v>-6.4218700000000977E-4</c:v>
                </c:pt>
                <c:pt idx="301">
                  <c:v>-4.1656199999999972E-4</c:v>
                </c:pt>
                <c:pt idx="302">
                  <c:v>-8.0281200000000008E-4</c:v>
                </c:pt>
                <c:pt idx="303">
                  <c:v>-5.5156200000000533E-4</c:v>
                </c:pt>
                <c:pt idx="304">
                  <c:v>-4.853119999999999E-4</c:v>
                </c:pt>
                <c:pt idx="305">
                  <c:v>-6.69062000000009E-4</c:v>
                </c:pt>
                <c:pt idx="306">
                  <c:v>-7.459370000000153E-4</c:v>
                </c:pt>
                <c:pt idx="307">
                  <c:v>-7.6562500000001E-4</c:v>
                </c:pt>
                <c:pt idx="308">
                  <c:v>-6.9437500000001312E-4</c:v>
                </c:pt>
                <c:pt idx="309">
                  <c:v>-7.3968700000000937E-4</c:v>
                </c:pt>
                <c:pt idx="310">
                  <c:v>-6.359370000000097E-4</c:v>
                </c:pt>
                <c:pt idx="311">
                  <c:v>-5.4062500000001375E-4</c:v>
                </c:pt>
                <c:pt idx="312">
                  <c:v>-4.2375000000000024E-4</c:v>
                </c:pt>
                <c:pt idx="313">
                  <c:v>-7.1312500000001323E-4</c:v>
                </c:pt>
                <c:pt idx="314">
                  <c:v>-7.0500000000000846E-4</c:v>
                </c:pt>
                <c:pt idx="315">
                  <c:v>-7.1593700000000969E-4</c:v>
                </c:pt>
                <c:pt idx="316">
                  <c:v>-5.8968700000000193E-4</c:v>
                </c:pt>
                <c:pt idx="317">
                  <c:v>-6.4468700000001205E-4</c:v>
                </c:pt>
                <c:pt idx="318">
                  <c:v>-6.5937500000000533E-4</c:v>
                </c:pt>
                <c:pt idx="319">
                  <c:v>-7.7250000000000821E-4</c:v>
                </c:pt>
                <c:pt idx="320">
                  <c:v>-9.571870000000004E-4</c:v>
                </c:pt>
                <c:pt idx="321">
                  <c:v>-5.9281200000000592E-4</c:v>
                </c:pt>
                <c:pt idx="322">
                  <c:v>-8.7406200000000032E-4</c:v>
                </c:pt>
                <c:pt idx="323">
                  <c:v>-6.1500000000000031E-4</c:v>
                </c:pt>
                <c:pt idx="324">
                  <c:v>-6.340620000000101E-4</c:v>
                </c:pt>
                <c:pt idx="325">
                  <c:v>-5.0281200000000038E-4</c:v>
                </c:pt>
                <c:pt idx="326">
                  <c:v>-8.1250000000000246E-4</c:v>
                </c:pt>
                <c:pt idx="327">
                  <c:v>-1.3643750000000218E-3</c:v>
                </c:pt>
                <c:pt idx="328">
                  <c:v>-6.1843700000000022E-4</c:v>
                </c:pt>
                <c:pt idx="329">
                  <c:v>-5.087500000000002E-4</c:v>
                </c:pt>
                <c:pt idx="330">
                  <c:v>-6.7093700000001456E-4</c:v>
                </c:pt>
                <c:pt idx="331">
                  <c:v>-7.7531200000000998E-4</c:v>
                </c:pt>
                <c:pt idx="332">
                  <c:v>-8.962500000000255E-4</c:v>
                </c:pt>
                <c:pt idx="333">
                  <c:v>-4.750000000000064E-4</c:v>
                </c:pt>
                <c:pt idx="334">
                  <c:v>-6.8312500000001488E-4</c:v>
                </c:pt>
                <c:pt idx="335">
                  <c:v>-1.0603120000000205E-3</c:v>
                </c:pt>
                <c:pt idx="336">
                  <c:v>-4.8750000000000133E-4</c:v>
                </c:pt>
                <c:pt idx="337">
                  <c:v>-7.6843700000000723E-4</c:v>
                </c:pt>
                <c:pt idx="338">
                  <c:v>-8.7000000000000044E-4</c:v>
                </c:pt>
                <c:pt idx="339">
                  <c:v>-6.2093700000001291E-4</c:v>
                </c:pt>
                <c:pt idx="340">
                  <c:v>-5.1843700000000028E-4</c:v>
                </c:pt>
                <c:pt idx="341">
                  <c:v>-6.2093700000001291E-4</c:v>
                </c:pt>
                <c:pt idx="342">
                  <c:v>-5.8500000000000023E-4</c:v>
                </c:pt>
                <c:pt idx="343">
                  <c:v>-8.4156200000001227E-4</c:v>
                </c:pt>
                <c:pt idx="344">
                  <c:v>-6.1874999999999983E-4</c:v>
                </c:pt>
                <c:pt idx="345">
                  <c:v>-1.094062000000018E-3</c:v>
                </c:pt>
                <c:pt idx="346">
                  <c:v>-3.9218699999999995E-4</c:v>
                </c:pt>
                <c:pt idx="347">
                  <c:v>-6.3812500000001216E-4</c:v>
                </c:pt>
                <c:pt idx="348">
                  <c:v>-7.031250000000158E-4</c:v>
                </c:pt>
                <c:pt idx="349">
                  <c:v>-6.8031200000000811E-4</c:v>
                </c:pt>
                <c:pt idx="350">
                  <c:v>-6.2000000000000932E-4</c:v>
                </c:pt>
                <c:pt idx="351">
                  <c:v>-8.6406200000000018E-4</c:v>
                </c:pt>
                <c:pt idx="352">
                  <c:v>-8.4968700000000045E-4</c:v>
                </c:pt>
                <c:pt idx="353">
                  <c:v>-8.5468700000000024E-4</c:v>
                </c:pt>
                <c:pt idx="354">
                  <c:v>-6.4718700000001498E-4</c:v>
                </c:pt>
                <c:pt idx="355">
                  <c:v>-6.5687500000000034E-4</c:v>
                </c:pt>
                <c:pt idx="356">
                  <c:v>-4.6687499999999984E-4</c:v>
                </c:pt>
                <c:pt idx="357">
                  <c:v>-7.8750000000001074E-4</c:v>
                </c:pt>
                <c:pt idx="358">
                  <c:v>-5.9906200000001326E-4</c:v>
                </c:pt>
                <c:pt idx="359">
                  <c:v>-4.4406200000001139E-4</c:v>
                </c:pt>
                <c:pt idx="360">
                  <c:v>-5.6031199999999944E-4</c:v>
                </c:pt>
                <c:pt idx="361">
                  <c:v>-9.5156200000000746E-4</c:v>
                </c:pt>
                <c:pt idx="362">
                  <c:v>-9.1687500000000026E-4</c:v>
                </c:pt>
                <c:pt idx="363">
                  <c:v>-4.5375000000000032E-4</c:v>
                </c:pt>
                <c:pt idx="364">
                  <c:v>-5.8593700000000534E-4</c:v>
                </c:pt>
                <c:pt idx="365">
                  <c:v>-5.8000000000000033E-4</c:v>
                </c:pt>
                <c:pt idx="366">
                  <c:v>-6.0687500000000032E-4</c:v>
                </c:pt>
                <c:pt idx="367">
                  <c:v>-7.8656199999999933E-4</c:v>
                </c:pt>
                <c:pt idx="368">
                  <c:v>-5.8500000000000023E-4</c:v>
                </c:pt>
                <c:pt idx="369">
                  <c:v>-9.9843700000000002E-4</c:v>
                </c:pt>
                <c:pt idx="370">
                  <c:v>-7.1562500000000998E-4</c:v>
                </c:pt>
                <c:pt idx="371">
                  <c:v>-6.8781200000000899E-4</c:v>
                </c:pt>
                <c:pt idx="372">
                  <c:v>-5.6000000000000093E-4</c:v>
                </c:pt>
                <c:pt idx="373">
                  <c:v>-6.4531200000000942E-4</c:v>
                </c:pt>
                <c:pt idx="374">
                  <c:v>-8.6843700000000012E-4</c:v>
                </c:pt>
                <c:pt idx="375">
                  <c:v>-8.2593700000000022E-4</c:v>
                </c:pt>
                <c:pt idx="376">
                  <c:v>-7.1781200000000864E-4</c:v>
                </c:pt>
                <c:pt idx="377">
                  <c:v>-6.590620000000106E-4</c:v>
                </c:pt>
                <c:pt idx="378">
                  <c:v>-7.6031200000000832E-4</c:v>
                </c:pt>
                <c:pt idx="379">
                  <c:v>-7.3249999999999964E-4</c:v>
                </c:pt>
                <c:pt idx="380">
                  <c:v>-7.2656200000001186E-4</c:v>
                </c:pt>
                <c:pt idx="381">
                  <c:v>-6.9125000000000133E-4</c:v>
                </c:pt>
                <c:pt idx="382">
                  <c:v>-6.2531199999999983E-4</c:v>
                </c:pt>
                <c:pt idx="383">
                  <c:v>-9.6625000000002026E-4</c:v>
                </c:pt>
                <c:pt idx="384">
                  <c:v>-7.9593700000001706E-4</c:v>
                </c:pt>
                <c:pt idx="385">
                  <c:v>-1.0784370000000178E-3</c:v>
                </c:pt>
                <c:pt idx="386">
                  <c:v>-8.9968700000000047E-4</c:v>
                </c:pt>
                <c:pt idx="387">
                  <c:v>-1.1756249999999996E-3</c:v>
                </c:pt>
                <c:pt idx="388">
                  <c:v>-7.5218700000000886E-4</c:v>
                </c:pt>
                <c:pt idx="389">
                  <c:v>-7.6468700000000944E-4</c:v>
                </c:pt>
                <c:pt idx="390">
                  <c:v>-8.0843700000000017E-4</c:v>
                </c:pt>
                <c:pt idx="391">
                  <c:v>-6.3000000000000133E-4</c:v>
                </c:pt>
                <c:pt idx="392">
                  <c:v>-9.4093700000000063E-4</c:v>
                </c:pt>
                <c:pt idx="393">
                  <c:v>-9.7437500000000041E-4</c:v>
                </c:pt>
                <c:pt idx="394">
                  <c:v>-1.4128120000000061E-3</c:v>
                </c:pt>
                <c:pt idx="395">
                  <c:v>-7.1718700000000996E-4</c:v>
                </c:pt>
                <c:pt idx="396">
                  <c:v>-6.3062500000001073E-4</c:v>
                </c:pt>
                <c:pt idx="397">
                  <c:v>-8.1281200000000032E-4</c:v>
                </c:pt>
                <c:pt idx="398">
                  <c:v>-9.6625000000002026E-4</c:v>
                </c:pt>
                <c:pt idx="399">
                  <c:v>-7.8218700000000124E-4</c:v>
                </c:pt>
                <c:pt idx="400">
                  <c:v>-8.1937500000000066E-4</c:v>
                </c:pt>
                <c:pt idx="401">
                  <c:v>-7.8218700000000124E-4</c:v>
                </c:pt>
                <c:pt idx="402">
                  <c:v>-9.8125000000002377E-4</c:v>
                </c:pt>
                <c:pt idx="403">
                  <c:v>-7.4000000000001202E-4</c:v>
                </c:pt>
                <c:pt idx="404">
                  <c:v>-7.3624999999999993E-4</c:v>
                </c:pt>
                <c:pt idx="405">
                  <c:v>-8.7500000000000566E-4</c:v>
                </c:pt>
                <c:pt idx="406">
                  <c:v>-9.1750000000001553E-4</c:v>
                </c:pt>
                <c:pt idx="407">
                  <c:v>-9.7187500000000041E-4</c:v>
                </c:pt>
                <c:pt idx="408">
                  <c:v>-8.5312500000000004E-4</c:v>
                </c:pt>
                <c:pt idx="409">
                  <c:v>-8.6406200000000018E-4</c:v>
                </c:pt>
                <c:pt idx="410">
                  <c:v>-7.3968700000000937E-4</c:v>
                </c:pt>
                <c:pt idx="411">
                  <c:v>-6.0562500000001002E-4</c:v>
                </c:pt>
                <c:pt idx="412">
                  <c:v>-4.6500000000000014E-4</c:v>
                </c:pt>
                <c:pt idx="413">
                  <c:v>-7.9812500000001855E-4</c:v>
                </c:pt>
                <c:pt idx="414">
                  <c:v>-6.8468700000000923E-4</c:v>
                </c:pt>
                <c:pt idx="415">
                  <c:v>-8.0562500000001065E-4</c:v>
                </c:pt>
                <c:pt idx="416">
                  <c:v>-5.684370000000003E-4</c:v>
                </c:pt>
                <c:pt idx="417">
                  <c:v>-6.5437500000000977E-4</c:v>
                </c:pt>
                <c:pt idx="418">
                  <c:v>-6.8125000000000011E-4</c:v>
                </c:pt>
                <c:pt idx="419">
                  <c:v>-7.6812500000001272E-4</c:v>
                </c:pt>
                <c:pt idx="420">
                  <c:v>-8.6281200000000013E-4</c:v>
                </c:pt>
                <c:pt idx="421">
                  <c:v>-6.0781200000000954E-4</c:v>
                </c:pt>
                <c:pt idx="422">
                  <c:v>-7.0812500000001495E-4</c:v>
                </c:pt>
                <c:pt idx="423">
                  <c:v>-5.8187500000000014E-4</c:v>
                </c:pt>
                <c:pt idx="424">
                  <c:v>-4.8624999999999981E-4</c:v>
                </c:pt>
                <c:pt idx="425">
                  <c:v>-3.0562499999999947E-4</c:v>
                </c:pt>
                <c:pt idx="426">
                  <c:v>-6.4562500000001413E-4</c:v>
                </c:pt>
                <c:pt idx="427">
                  <c:v>-1.1443750000000223E-3</c:v>
                </c:pt>
                <c:pt idx="428">
                  <c:v>-4.8562500000000791E-4</c:v>
                </c:pt>
                <c:pt idx="429">
                  <c:v>-2.7906200000000505E-4</c:v>
                </c:pt>
                <c:pt idx="430">
                  <c:v>-4.6343700000000014E-4</c:v>
                </c:pt>
                <c:pt idx="431">
                  <c:v>-6.0937500000000835E-4</c:v>
                </c:pt>
                <c:pt idx="432">
                  <c:v>-7.3437500000000965E-4</c:v>
                </c:pt>
                <c:pt idx="433">
                  <c:v>-3.2812499999999942E-4</c:v>
                </c:pt>
                <c:pt idx="434">
                  <c:v>-3.6625000000000508E-4</c:v>
                </c:pt>
                <c:pt idx="435">
                  <c:v>-7.6093700000001165E-4</c:v>
                </c:pt>
                <c:pt idx="436">
                  <c:v>-2.5343699999999986E-4</c:v>
                </c:pt>
                <c:pt idx="437">
                  <c:v>-5.4156200000001007E-4</c:v>
                </c:pt>
                <c:pt idx="438">
                  <c:v>-5.0062500000000942E-4</c:v>
                </c:pt>
                <c:pt idx="439">
                  <c:v>-2.9343699999999985E-4</c:v>
                </c:pt>
                <c:pt idx="440">
                  <c:v>-1.5406200000000041E-4</c:v>
                </c:pt>
                <c:pt idx="441">
                  <c:v>-2.8218699999999972E-4</c:v>
                </c:pt>
                <c:pt idx="442">
                  <c:v>-1.4999999999999996E-4</c:v>
                </c:pt>
                <c:pt idx="443">
                  <c:v>-5.3937500000000014E-4</c:v>
                </c:pt>
                <c:pt idx="444">
                  <c:v>-3.5406200000000541E-4</c:v>
                </c:pt>
                <c:pt idx="445">
                  <c:v>-7.7968700000001208E-4</c:v>
                </c:pt>
                <c:pt idx="446">
                  <c:v>-9.0312000000000026E-5</c:v>
                </c:pt>
                <c:pt idx="447">
                  <c:v>-2.3562499999999967E-4</c:v>
                </c:pt>
                <c:pt idx="448">
                  <c:v>-2.9062500000000008E-4</c:v>
                </c:pt>
                <c:pt idx="449">
                  <c:v>-3.593750000000046E-4</c:v>
                </c:pt>
                <c:pt idx="450">
                  <c:v>-2.3531199999999992E-4</c:v>
                </c:pt>
                <c:pt idx="451">
                  <c:v>-4.4812500000001362E-4</c:v>
                </c:pt>
                <c:pt idx="452">
                  <c:v>-4.6093700000000533E-4</c:v>
                </c:pt>
                <c:pt idx="453">
                  <c:v>-5.1093700000000124E-4</c:v>
                </c:pt>
                <c:pt idx="454">
                  <c:v>-2.9468700000000018E-4</c:v>
                </c:pt>
                <c:pt idx="455">
                  <c:v>-3.3875000000000593E-4</c:v>
                </c:pt>
                <c:pt idx="456">
                  <c:v>-7.0625000000000023E-5</c:v>
                </c:pt>
                <c:pt idx="457">
                  <c:v>-5.0218700000000094E-4</c:v>
                </c:pt>
                <c:pt idx="458">
                  <c:v>-2.5843700000000497E-4</c:v>
                </c:pt>
                <c:pt idx="459">
                  <c:v>-4.7812000000000985E-5</c:v>
                </c:pt>
                <c:pt idx="460">
                  <c:v>-1.1718699999999951E-4</c:v>
                </c:pt>
                <c:pt idx="461">
                  <c:v>-5.6968700000000014E-4</c:v>
                </c:pt>
                <c:pt idx="462">
                  <c:v>-5.2812500000001383E-4</c:v>
                </c:pt>
                <c:pt idx="463">
                  <c:v>-9.8437000000001267E-5</c:v>
                </c:pt>
                <c:pt idx="464">
                  <c:v>-1.8062500000000256E-4</c:v>
                </c:pt>
                <c:pt idx="465">
                  <c:v>-1.1468699999999963E-4</c:v>
                </c:pt>
                <c:pt idx="466">
                  <c:v>-2.0624999999999986E-4</c:v>
                </c:pt>
                <c:pt idx="467">
                  <c:v>-4.4468700000000941E-4</c:v>
                </c:pt>
                <c:pt idx="468">
                  <c:v>-2.4562499999999926E-4</c:v>
                </c:pt>
                <c:pt idx="469">
                  <c:v>-5.7968700000000895E-4</c:v>
                </c:pt>
                <c:pt idx="470">
                  <c:v>-2.9343699999999985E-4</c:v>
                </c:pt>
                <c:pt idx="471">
                  <c:v>-3.7531200000000866E-4</c:v>
                </c:pt>
                <c:pt idx="472">
                  <c:v>-1.7937499999999985E-4</c:v>
                </c:pt>
                <c:pt idx="473">
                  <c:v>-2.4468699999999951E-4</c:v>
                </c:pt>
                <c:pt idx="474">
                  <c:v>-4.4500000000000534E-4</c:v>
                </c:pt>
                <c:pt idx="475">
                  <c:v>-4.2531199999999974E-4</c:v>
                </c:pt>
                <c:pt idx="476">
                  <c:v>-3.6218700000000497E-4</c:v>
                </c:pt>
                <c:pt idx="477">
                  <c:v>-2.8406199999999986E-4</c:v>
                </c:pt>
                <c:pt idx="478">
                  <c:v>-2.2312499999999939E-4</c:v>
                </c:pt>
                <c:pt idx="479">
                  <c:v>-3.1218699999999942E-4</c:v>
                </c:pt>
                <c:pt idx="480">
                  <c:v>-4.5000000000000123E-4</c:v>
                </c:pt>
                <c:pt idx="481">
                  <c:v>-3.13437000000005E-4</c:v>
                </c:pt>
                <c:pt idx="482">
                  <c:v>-1.906250000000041E-4</c:v>
                </c:pt>
                <c:pt idx="483">
                  <c:v>-5.0249999999999947E-4</c:v>
                </c:pt>
                <c:pt idx="484">
                  <c:v>-4.2312500000001333E-4</c:v>
                </c:pt>
                <c:pt idx="485">
                  <c:v>-7.5406200000001442E-4</c:v>
                </c:pt>
                <c:pt idx="486">
                  <c:v>-5.668750000000001E-4</c:v>
                </c:pt>
                <c:pt idx="487">
                  <c:v>-9.1250000000000228E-4</c:v>
                </c:pt>
                <c:pt idx="488">
                  <c:v>-3.178120000000064E-4</c:v>
                </c:pt>
                <c:pt idx="489">
                  <c:v>-3.7468699999999952E-4</c:v>
                </c:pt>
                <c:pt idx="490">
                  <c:v>-3.8062499999999989E-4</c:v>
                </c:pt>
                <c:pt idx="491">
                  <c:v>-2.6625000000000455E-4</c:v>
                </c:pt>
                <c:pt idx="492">
                  <c:v>-6.0781200000000954E-4</c:v>
                </c:pt>
                <c:pt idx="493">
                  <c:v>-6.7468700000001094E-4</c:v>
                </c:pt>
                <c:pt idx="494">
                  <c:v>-9.8687500000000728E-4</c:v>
                </c:pt>
                <c:pt idx="495">
                  <c:v>-3.9281200000000708E-4</c:v>
                </c:pt>
                <c:pt idx="496">
                  <c:v>-2.5500000000000002E-4</c:v>
                </c:pt>
                <c:pt idx="497">
                  <c:v>-4.5937500000000123E-4</c:v>
                </c:pt>
                <c:pt idx="498">
                  <c:v>-5.9718700000001507E-4</c:v>
                </c:pt>
                <c:pt idx="499">
                  <c:v>-5.2187500000000194E-4</c:v>
                </c:pt>
                <c:pt idx="500">
                  <c:v>-5.1843700000000028E-4</c:v>
                </c:pt>
                <c:pt idx="501">
                  <c:v>-4.5812500000001039E-4</c:v>
                </c:pt>
                <c:pt idx="502">
                  <c:v>-6.928120000000089E-4</c:v>
                </c:pt>
                <c:pt idx="503">
                  <c:v>-5.1656199999999992E-4</c:v>
                </c:pt>
                <c:pt idx="504">
                  <c:v>-4.4562500000001057E-4</c:v>
                </c:pt>
                <c:pt idx="505">
                  <c:v>-6.1343700000000183E-4</c:v>
                </c:pt>
                <c:pt idx="506">
                  <c:v>-7.2656200000001186E-4</c:v>
                </c:pt>
                <c:pt idx="507">
                  <c:v>-7.2875000000000034E-4</c:v>
                </c:pt>
                <c:pt idx="508">
                  <c:v>-5.7187500000000532E-4</c:v>
                </c:pt>
                <c:pt idx="509">
                  <c:v>-7.2281200000000594E-4</c:v>
                </c:pt>
                <c:pt idx="510">
                  <c:v>-6.2031199999999993E-4</c:v>
                </c:pt>
                <c:pt idx="511">
                  <c:v>-5.3937500000000014E-4</c:v>
                </c:pt>
                <c:pt idx="512">
                  <c:v>-4.1593700000000034E-4</c:v>
                </c:pt>
                <c:pt idx="513">
                  <c:v>-7.1187500000000114E-4</c:v>
                </c:pt>
                <c:pt idx="514">
                  <c:v>-6.9937500000001173E-4</c:v>
                </c:pt>
                <c:pt idx="515">
                  <c:v>-7.6250000000000092E-4</c:v>
                </c:pt>
                <c:pt idx="516">
                  <c:v>-5.7843700000000434E-4</c:v>
                </c:pt>
                <c:pt idx="517">
                  <c:v>-7.1125000000000019E-4</c:v>
                </c:pt>
                <c:pt idx="518">
                  <c:v>-6.2437500000001121E-4</c:v>
                </c:pt>
                <c:pt idx="519">
                  <c:v>-7.4906200000001582E-4</c:v>
                </c:pt>
                <c:pt idx="520">
                  <c:v>-8.6531200000000046E-4</c:v>
                </c:pt>
                <c:pt idx="521">
                  <c:v>-6.0625000000000002E-4</c:v>
                </c:pt>
                <c:pt idx="522">
                  <c:v>-8.6250000000000248E-4</c:v>
                </c:pt>
                <c:pt idx="523">
                  <c:v>-7.4000000000001202E-4</c:v>
                </c:pt>
                <c:pt idx="524">
                  <c:v>-6.2562500000001181E-4</c:v>
                </c:pt>
                <c:pt idx="525">
                  <c:v>-5.5625E-4</c:v>
                </c:pt>
                <c:pt idx="526">
                  <c:v>-8.0437500000000062E-4</c:v>
                </c:pt>
                <c:pt idx="527">
                  <c:v>-1.3278120000000061E-3</c:v>
                </c:pt>
                <c:pt idx="528">
                  <c:v>-5.8687499999999994E-4</c:v>
                </c:pt>
                <c:pt idx="529">
                  <c:v>-5.4375000000000799E-4</c:v>
                </c:pt>
                <c:pt idx="530">
                  <c:v>-7.4406200000001613E-4</c:v>
                </c:pt>
                <c:pt idx="531">
                  <c:v>-7.2093700000001523E-4</c:v>
                </c:pt>
                <c:pt idx="532">
                  <c:v>-1.0387499999999997E-3</c:v>
                </c:pt>
                <c:pt idx="533">
                  <c:v>-5.8687499999999994E-4</c:v>
                </c:pt>
                <c:pt idx="534">
                  <c:v>-7.206250000000152E-4</c:v>
                </c:pt>
                <c:pt idx="535">
                  <c:v>-1.0618749999999999E-3</c:v>
                </c:pt>
                <c:pt idx="536">
                  <c:v>-6.1500000000000031E-4</c:v>
                </c:pt>
                <c:pt idx="537">
                  <c:v>-8.3125000000002023E-4</c:v>
                </c:pt>
                <c:pt idx="538">
                  <c:v>-9.0781200000000003E-4</c:v>
                </c:pt>
                <c:pt idx="539">
                  <c:v>-7.1749999999999939E-4</c:v>
                </c:pt>
                <c:pt idx="540">
                  <c:v>-5.5031200000000744E-4</c:v>
                </c:pt>
                <c:pt idx="541">
                  <c:v>-7.3218700000000133E-4</c:v>
                </c:pt>
                <c:pt idx="542">
                  <c:v>-5.9750000000001187E-4</c:v>
                </c:pt>
                <c:pt idx="543">
                  <c:v>-8.9093700000000028E-4</c:v>
                </c:pt>
                <c:pt idx="544">
                  <c:v>-7.6093700000001165E-4</c:v>
                </c:pt>
                <c:pt idx="545">
                  <c:v>-1.1315620000000041E-3</c:v>
                </c:pt>
                <c:pt idx="546">
                  <c:v>-5.6343700000000094E-4</c:v>
                </c:pt>
                <c:pt idx="547">
                  <c:v>-6.7125000000000138E-4</c:v>
                </c:pt>
                <c:pt idx="548">
                  <c:v>-8.6500000000000747E-4</c:v>
                </c:pt>
                <c:pt idx="549">
                  <c:v>-8.290620000000002E-4</c:v>
                </c:pt>
                <c:pt idx="550">
                  <c:v>-6.9250000000000789E-4</c:v>
                </c:pt>
                <c:pt idx="551">
                  <c:v>-1.0056249999999996E-3</c:v>
                </c:pt>
                <c:pt idx="552">
                  <c:v>-1.0128120000000081E-3</c:v>
                </c:pt>
                <c:pt idx="553">
                  <c:v>-9.7187500000000041E-4</c:v>
                </c:pt>
                <c:pt idx="554">
                  <c:v>-7.3312500000001523E-4</c:v>
                </c:pt>
                <c:pt idx="555">
                  <c:v>-7.9468700000001494E-4</c:v>
                </c:pt>
                <c:pt idx="556">
                  <c:v>-5.4437500000001078E-4</c:v>
                </c:pt>
                <c:pt idx="557">
                  <c:v>-8.5062500000000047E-4</c:v>
                </c:pt>
                <c:pt idx="558">
                  <c:v>-7.0187500000000534E-4</c:v>
                </c:pt>
                <c:pt idx="559">
                  <c:v>-5.0437500000000124E-4</c:v>
                </c:pt>
                <c:pt idx="560">
                  <c:v>-6.2750000000000999E-4</c:v>
                </c:pt>
                <c:pt idx="561">
                  <c:v>-1.0606249999999999E-3</c:v>
                </c:pt>
                <c:pt idx="562">
                  <c:v>-9.7406200000000015E-4</c:v>
                </c:pt>
                <c:pt idx="563">
                  <c:v>-5.4187500000000134E-4</c:v>
                </c:pt>
                <c:pt idx="564">
                  <c:v>-6.1093700000000931E-4</c:v>
                </c:pt>
                <c:pt idx="565">
                  <c:v>-5.9625000000000021E-4</c:v>
                </c:pt>
                <c:pt idx="566">
                  <c:v>-7.0468700000001102E-4</c:v>
                </c:pt>
                <c:pt idx="567">
                  <c:v>-7.9843700000001273E-4</c:v>
                </c:pt>
                <c:pt idx="568">
                  <c:v>-6.928120000000089E-4</c:v>
                </c:pt>
                <c:pt idx="569">
                  <c:v>-9.8625000000002834E-4</c:v>
                </c:pt>
                <c:pt idx="570">
                  <c:v>-6.8343700000000809E-4</c:v>
                </c:pt>
                <c:pt idx="571">
                  <c:v>-7.1968700000000824E-4</c:v>
                </c:pt>
                <c:pt idx="572">
                  <c:v>-5.2312500000001511E-4</c:v>
                </c:pt>
                <c:pt idx="573">
                  <c:v>-4.8593700000000741E-4</c:v>
                </c:pt>
                <c:pt idx="574">
                  <c:v>-8.1531200000000044E-4</c:v>
                </c:pt>
                <c:pt idx="575">
                  <c:v>-7.8281199999999992E-4</c:v>
                </c:pt>
                <c:pt idx="576">
                  <c:v>-6.2125000000000092E-4</c:v>
                </c:pt>
                <c:pt idx="577">
                  <c:v>-6.3093700000001142E-4</c:v>
                </c:pt>
                <c:pt idx="578">
                  <c:v>-5.8281199999999939E-4</c:v>
                </c:pt>
                <c:pt idx="579">
                  <c:v>-5.4375000000000799E-4</c:v>
                </c:pt>
                <c:pt idx="580">
                  <c:v>-5.6781200000000033E-4</c:v>
                </c:pt>
                <c:pt idx="581">
                  <c:v>-4.2812500000001172E-4</c:v>
                </c:pt>
                <c:pt idx="582">
                  <c:v>-4.0250000000000013E-4</c:v>
                </c:pt>
                <c:pt idx="583">
                  <c:v>-7.1125000000000019E-4</c:v>
                </c:pt>
                <c:pt idx="584">
                  <c:v>-5.9937500000001038E-4</c:v>
                </c:pt>
                <c:pt idx="585">
                  <c:v>-8.7375000000000061E-4</c:v>
                </c:pt>
                <c:pt idx="586">
                  <c:v>-6.8468700000000923E-4</c:v>
                </c:pt>
                <c:pt idx="587">
                  <c:v>-1.0362500000000185E-3</c:v>
                </c:pt>
                <c:pt idx="588">
                  <c:v>-5.3000000000000139E-4</c:v>
                </c:pt>
                <c:pt idx="589">
                  <c:v>-4.7656199999999993E-4</c:v>
                </c:pt>
                <c:pt idx="590">
                  <c:v>-4.9750000000000954E-4</c:v>
                </c:pt>
                <c:pt idx="591">
                  <c:v>-2.8468699999999961E-4</c:v>
                </c:pt>
                <c:pt idx="592">
                  <c:v>-6.171870000000097E-4</c:v>
                </c:pt>
                <c:pt idx="593">
                  <c:v>-7.1500000000000014E-4</c:v>
                </c:pt>
                <c:pt idx="594">
                  <c:v>-9.7125000000000748E-4</c:v>
                </c:pt>
                <c:pt idx="595">
                  <c:v>-3.5031200000000746E-4</c:v>
                </c:pt>
                <c:pt idx="596">
                  <c:v>-3.3156199999999966E-4</c:v>
                </c:pt>
                <c:pt idx="597">
                  <c:v>-4.4593700000001055E-4</c:v>
                </c:pt>
                <c:pt idx="598">
                  <c:v>-5.5250000000000004E-4</c:v>
                </c:pt>
                <c:pt idx="599">
                  <c:v>-4.5812500000001039E-4</c:v>
                </c:pt>
                <c:pt idx="600">
                  <c:v>-3.8656200000000484E-4</c:v>
                </c:pt>
                <c:pt idx="601">
                  <c:v>-3.578120000000065E-4</c:v>
                </c:pt>
                <c:pt idx="602">
                  <c:v>-5.2437500000000921E-4</c:v>
                </c:pt>
                <c:pt idx="603">
                  <c:v>-3.2875000000000861E-4</c:v>
                </c:pt>
                <c:pt idx="604">
                  <c:v>-2.6750000000000011E-4</c:v>
                </c:pt>
                <c:pt idx="605">
                  <c:v>-4.8375000000000013E-4</c:v>
                </c:pt>
                <c:pt idx="606">
                  <c:v>-5.1781199999999944E-4</c:v>
                </c:pt>
                <c:pt idx="607">
                  <c:v>-4.8937500000000023E-4</c:v>
                </c:pt>
                <c:pt idx="608">
                  <c:v>-4.5875000000000012E-4</c:v>
                </c:pt>
                <c:pt idx="609">
                  <c:v>-4.1781200000000113E-4</c:v>
                </c:pt>
                <c:pt idx="610">
                  <c:v>-2.5875000000000561E-4</c:v>
                </c:pt>
                <c:pt idx="611">
                  <c:v>-2.4624999999999994E-4</c:v>
                </c:pt>
                <c:pt idx="612">
                  <c:v>-1.6624999999999981E-4</c:v>
                </c:pt>
                <c:pt idx="613">
                  <c:v>-4.4218700000000534E-4</c:v>
                </c:pt>
                <c:pt idx="614">
                  <c:v>-4.2218700000000133E-4</c:v>
                </c:pt>
                <c:pt idx="615">
                  <c:v>-3.7781200000000818E-4</c:v>
                </c:pt>
                <c:pt idx="616">
                  <c:v>-2.5437500000000411E-4</c:v>
                </c:pt>
                <c:pt idx="617">
                  <c:v>-3.0062499999999979E-4</c:v>
                </c:pt>
                <c:pt idx="618">
                  <c:v>-2.6812500000000051E-4</c:v>
                </c:pt>
                <c:pt idx="619">
                  <c:v>-4.9343700000000889E-4</c:v>
                </c:pt>
                <c:pt idx="620">
                  <c:v>-5.1687500000000008E-4</c:v>
                </c:pt>
                <c:pt idx="621">
                  <c:v>-2.187500000000057E-4</c:v>
                </c:pt>
                <c:pt idx="622">
                  <c:v>-4.3781200000000124E-4</c:v>
                </c:pt>
                <c:pt idx="623">
                  <c:v>-2.4749999999999951E-4</c:v>
                </c:pt>
                <c:pt idx="624">
                  <c:v>-2.6562499999999937E-4</c:v>
                </c:pt>
                <c:pt idx="625">
                  <c:v>-6.5625000000000023E-5</c:v>
                </c:pt>
                <c:pt idx="626">
                  <c:v>-3.8343700000000405E-4</c:v>
                </c:pt>
                <c:pt idx="627">
                  <c:v>-9.6656200000001574E-4</c:v>
                </c:pt>
                <c:pt idx="628">
                  <c:v>-2.1250000000000012E-4</c:v>
                </c:pt>
                <c:pt idx="629">
                  <c:v>-1.3093699999999937E-4</c:v>
                </c:pt>
                <c:pt idx="630">
                  <c:v>-2.712499999999999E-4</c:v>
                </c:pt>
                <c:pt idx="631">
                  <c:v>-2.6093700000000524E-4</c:v>
                </c:pt>
                <c:pt idx="632">
                  <c:v>-5.7312500000001557E-4</c:v>
                </c:pt>
                <c:pt idx="633">
                  <c:v>-1.4124999999999988E-4</c:v>
                </c:pt>
                <c:pt idx="634">
                  <c:v>-2.6218699999999972E-4</c:v>
                </c:pt>
                <c:pt idx="635">
                  <c:v>-6.1937500000000024E-4</c:v>
                </c:pt>
                <c:pt idx="636">
                  <c:v>-1.1593700000000198E-4</c:v>
                </c:pt>
                <c:pt idx="637">
                  <c:v>-4.0124999999999991E-4</c:v>
                </c:pt>
                <c:pt idx="638">
                  <c:v>-4.2624999999999993E-4</c:v>
                </c:pt>
                <c:pt idx="639">
                  <c:v>-2.2375000000000541E-4</c:v>
                </c:pt>
                <c:pt idx="640">
                  <c:v>0</c:v>
                </c:pt>
                <c:pt idx="641">
                  <c:v>-1.8218699999999945E-4</c:v>
                </c:pt>
                <c:pt idx="642">
                  <c:v>-1.7875000000000041E-4</c:v>
                </c:pt>
                <c:pt idx="643">
                  <c:v>-4.5281199999999954E-4</c:v>
                </c:pt>
                <c:pt idx="644">
                  <c:v>-3.2562499999999953E-4</c:v>
                </c:pt>
                <c:pt idx="645">
                  <c:v>-7.4812500000001831E-4</c:v>
                </c:pt>
                <c:pt idx="646">
                  <c:v>-4.0937000000000526E-5</c:v>
                </c:pt>
                <c:pt idx="647">
                  <c:v>-2.8999999999999946E-4</c:v>
                </c:pt>
                <c:pt idx="648">
                  <c:v>-3.9625000000000521E-4</c:v>
                </c:pt>
                <c:pt idx="649">
                  <c:v>-3.4062499999999978E-4</c:v>
                </c:pt>
                <c:pt idx="650">
                  <c:v>-3.0031200000000727E-4</c:v>
                </c:pt>
                <c:pt idx="651">
                  <c:v>-5.8406200000000997E-4</c:v>
                </c:pt>
                <c:pt idx="652">
                  <c:v>-5.471870000000132E-4</c:v>
                </c:pt>
                <c:pt idx="653">
                  <c:v>-5.1406200000000133E-4</c:v>
                </c:pt>
                <c:pt idx="654">
                  <c:v>-3.3031200000000697E-4</c:v>
                </c:pt>
                <c:pt idx="655">
                  <c:v>-3.9718699999999942E-4</c:v>
                </c:pt>
                <c:pt idx="656">
                  <c:v>-1.8406200000000184E-4</c:v>
                </c:pt>
                <c:pt idx="657">
                  <c:v>-5.7312500000001557E-4</c:v>
                </c:pt>
                <c:pt idx="658">
                  <c:v>-3.2156200000000467E-4</c:v>
                </c:pt>
                <c:pt idx="659">
                  <c:v>-1.2156199999999955E-4</c:v>
                </c:pt>
                <c:pt idx="660">
                  <c:v>-2.9968699999999987E-4</c:v>
                </c:pt>
                <c:pt idx="661">
                  <c:v>-7.4531200000001142E-4</c:v>
                </c:pt>
                <c:pt idx="662">
                  <c:v>-6.3093700000001142E-4</c:v>
                </c:pt>
                <c:pt idx="663">
                  <c:v>-3.4687499999999996E-4</c:v>
                </c:pt>
                <c:pt idx="664">
                  <c:v>-4.1375000000000011E-4</c:v>
                </c:pt>
                <c:pt idx="665">
                  <c:v>-3.2375000000000562E-4</c:v>
                </c:pt>
                <c:pt idx="666">
                  <c:v>-4.7906200000001002E-4</c:v>
                </c:pt>
                <c:pt idx="667">
                  <c:v>-5.7312500000001557E-4</c:v>
                </c:pt>
                <c:pt idx="668">
                  <c:v>-4.6593700000000134E-4</c:v>
                </c:pt>
                <c:pt idx="669">
                  <c:v>-7.8968700000000972E-4</c:v>
                </c:pt>
                <c:pt idx="670">
                  <c:v>-5.5812500000001206E-4</c:v>
                </c:pt>
                <c:pt idx="671">
                  <c:v>-5.1906199999999982E-4</c:v>
                </c:pt>
                <c:pt idx="672">
                  <c:v>-4.7187500000000533E-4</c:v>
                </c:pt>
                <c:pt idx="673">
                  <c:v>-4.8500000000000024E-4</c:v>
                </c:pt>
                <c:pt idx="674">
                  <c:v>-6.0687500000000032E-4</c:v>
                </c:pt>
                <c:pt idx="675">
                  <c:v>-7.3593700000001137E-4</c:v>
                </c:pt>
                <c:pt idx="676">
                  <c:v>-5.684370000000003E-4</c:v>
                </c:pt>
                <c:pt idx="677">
                  <c:v>-6.3812500000001216E-4</c:v>
                </c:pt>
                <c:pt idx="678">
                  <c:v>-6.000000000000084E-4</c:v>
                </c:pt>
                <c:pt idx="679">
                  <c:v>-5.7093700000001278E-4</c:v>
                </c:pt>
                <c:pt idx="680">
                  <c:v>-6.3249999999999938E-4</c:v>
                </c:pt>
                <c:pt idx="681">
                  <c:v>-5.3249999999999999E-4</c:v>
                </c:pt>
                <c:pt idx="682">
                  <c:v>-4.7718700000001129E-4</c:v>
                </c:pt>
                <c:pt idx="683">
                  <c:v>-8.393750000000147E-4</c:v>
                </c:pt>
                <c:pt idx="684">
                  <c:v>-7.1312500000001323E-4</c:v>
                </c:pt>
                <c:pt idx="685">
                  <c:v>-1.1109370000000121E-3</c:v>
                </c:pt>
                <c:pt idx="686">
                  <c:v>-9.2000000000000046E-4</c:v>
                </c:pt>
                <c:pt idx="687">
                  <c:v>-1.1068750000000121E-3</c:v>
                </c:pt>
                <c:pt idx="688">
                  <c:v>-7.2500000000000992E-4</c:v>
                </c:pt>
                <c:pt idx="689">
                  <c:v>-7.5750000000001099E-4</c:v>
                </c:pt>
                <c:pt idx="690">
                  <c:v>-6.5687500000000034E-4</c:v>
                </c:pt>
                <c:pt idx="691">
                  <c:v>-5.328119999999997E-4</c:v>
                </c:pt>
                <c:pt idx="692">
                  <c:v>-8.9156200000001468E-4</c:v>
                </c:pt>
                <c:pt idx="693">
                  <c:v>-8.9562500000001555E-4</c:v>
                </c:pt>
                <c:pt idx="694">
                  <c:v>-1.3350000000000061E-3</c:v>
                </c:pt>
                <c:pt idx="695">
                  <c:v>-6.8343700000000809E-4</c:v>
                </c:pt>
                <c:pt idx="696">
                  <c:v>-5.8062500000000974E-4</c:v>
                </c:pt>
                <c:pt idx="697">
                  <c:v>-7.253120000000092E-4</c:v>
                </c:pt>
                <c:pt idx="698">
                  <c:v>-9.1750000000001553E-4</c:v>
                </c:pt>
                <c:pt idx="699">
                  <c:v>-9.0312500000000017E-4</c:v>
                </c:pt>
                <c:pt idx="700">
                  <c:v>-8.1437500000000043E-4</c:v>
                </c:pt>
                <c:pt idx="701">
                  <c:v>-7.0437500000001131E-4</c:v>
                </c:pt>
                <c:pt idx="702">
                  <c:v>-9.5781200000000005E-4</c:v>
                </c:pt>
                <c:pt idx="703">
                  <c:v>-7.8468700000001133E-4</c:v>
                </c:pt>
                <c:pt idx="704">
                  <c:v>-6.8062500000001195E-4</c:v>
                </c:pt>
                <c:pt idx="705">
                  <c:v>-9.0000000000000247E-4</c:v>
                </c:pt>
                <c:pt idx="706">
                  <c:v>-9.7281200000000009E-4</c:v>
                </c:pt>
                <c:pt idx="707">
                  <c:v>-9.531250000000002E-4</c:v>
                </c:pt>
                <c:pt idx="708">
                  <c:v>-8.7031200000000026E-4</c:v>
                </c:pt>
                <c:pt idx="709">
                  <c:v>-8.8531200000000767E-4</c:v>
                </c:pt>
                <c:pt idx="710">
                  <c:v>-7.8125000000000004E-4</c:v>
                </c:pt>
                <c:pt idx="711">
                  <c:v>-7.5406200000001442E-4</c:v>
                </c:pt>
                <c:pt idx="712">
                  <c:v>-6.4531200000000942E-4</c:v>
                </c:pt>
                <c:pt idx="713">
                  <c:v>-9.6937500000000246E-4</c:v>
                </c:pt>
                <c:pt idx="714">
                  <c:v>-8.9875000000001575E-4</c:v>
                </c:pt>
                <c:pt idx="715">
                  <c:v>-9.1531200000000048E-4</c:v>
                </c:pt>
                <c:pt idx="716">
                  <c:v>-7.6187500000000593E-4</c:v>
                </c:pt>
                <c:pt idx="717">
                  <c:v>-8.3375000000000267E-4</c:v>
                </c:pt>
                <c:pt idx="718">
                  <c:v>-8.6625000000001848E-4</c:v>
                </c:pt>
                <c:pt idx="719">
                  <c:v>-9.5593700000000067E-4</c:v>
                </c:pt>
                <c:pt idx="720">
                  <c:v>-1.1203120000000256E-3</c:v>
                </c:pt>
                <c:pt idx="721">
                  <c:v>-7.4437500000001347E-4</c:v>
                </c:pt>
                <c:pt idx="722">
                  <c:v>-9.6156200000000228E-4</c:v>
                </c:pt>
                <c:pt idx="723">
                  <c:v>-7.5812500000001595E-4</c:v>
                </c:pt>
                <c:pt idx="724">
                  <c:v>-8.0625000000002006E-4</c:v>
                </c:pt>
                <c:pt idx="725">
                  <c:v>-6.9062500000001534E-4</c:v>
                </c:pt>
                <c:pt idx="726">
                  <c:v>-9.3062500000001228E-4</c:v>
                </c:pt>
                <c:pt idx="727">
                  <c:v>-1.3506250000000061E-3</c:v>
                </c:pt>
                <c:pt idx="728">
                  <c:v>-8.0093700000000026E-4</c:v>
                </c:pt>
                <c:pt idx="729">
                  <c:v>-6.506250000000135E-4</c:v>
                </c:pt>
                <c:pt idx="730">
                  <c:v>-7.7406200000001589E-4</c:v>
                </c:pt>
                <c:pt idx="731">
                  <c:v>-8.1281200000000032E-4</c:v>
                </c:pt>
                <c:pt idx="732">
                  <c:v>-1.0965619999999997E-3</c:v>
                </c:pt>
                <c:pt idx="733">
                  <c:v>-6.1968700000000103E-4</c:v>
                </c:pt>
                <c:pt idx="734">
                  <c:v>-7.5437500000001209E-4</c:v>
                </c:pt>
                <c:pt idx="735">
                  <c:v>-1.1306249999999997E-3</c:v>
                </c:pt>
                <c:pt idx="736">
                  <c:v>-7.2312500000001813E-4</c:v>
                </c:pt>
                <c:pt idx="737">
                  <c:v>-9.1281200000000015E-4</c:v>
                </c:pt>
                <c:pt idx="738">
                  <c:v>-9.6937500000000246E-4</c:v>
                </c:pt>
                <c:pt idx="739">
                  <c:v>-7.3687500000000033E-4</c:v>
                </c:pt>
                <c:pt idx="740">
                  <c:v>-6.0249999999999974E-4</c:v>
                </c:pt>
                <c:pt idx="741">
                  <c:v>-8.4156200000001227E-4</c:v>
                </c:pt>
                <c:pt idx="742">
                  <c:v>-6.8937500000000845E-4</c:v>
                </c:pt>
                <c:pt idx="743">
                  <c:v>-9.6968700000000043E-4</c:v>
                </c:pt>
                <c:pt idx="744">
                  <c:v>-8.3281200000000016E-4</c:v>
                </c:pt>
                <c:pt idx="745">
                  <c:v>-1.2518749999999978E-3</c:v>
                </c:pt>
                <c:pt idx="746">
                  <c:v>-6.4218700000000977E-4</c:v>
                </c:pt>
                <c:pt idx="747">
                  <c:v>-8.1718700000000025E-4</c:v>
                </c:pt>
                <c:pt idx="748">
                  <c:v>-9.0031200000000044E-4</c:v>
                </c:pt>
                <c:pt idx="749">
                  <c:v>-8.7656200000000727E-4</c:v>
                </c:pt>
                <c:pt idx="750">
                  <c:v>-7.7593700000001516E-4</c:v>
                </c:pt>
                <c:pt idx="751">
                  <c:v>-1.0403120000000193E-3</c:v>
                </c:pt>
                <c:pt idx="752">
                  <c:v>-1.0168750000000041E-3</c:v>
                </c:pt>
                <c:pt idx="753">
                  <c:v>-1.0615619999999998E-3</c:v>
                </c:pt>
                <c:pt idx="754">
                  <c:v>-8.4562500000001488E-4</c:v>
                </c:pt>
                <c:pt idx="755">
                  <c:v>-8.2187500000000001E-4</c:v>
                </c:pt>
                <c:pt idx="756">
                  <c:v>-6.6718700000000994E-4</c:v>
                </c:pt>
                <c:pt idx="757">
                  <c:v>-1.0065619999999999E-3</c:v>
                </c:pt>
                <c:pt idx="758">
                  <c:v>-8.2500000000000227E-4</c:v>
                </c:pt>
                <c:pt idx="759">
                  <c:v>-6.2281199999999961E-4</c:v>
                </c:pt>
                <c:pt idx="760">
                  <c:v>-7.3406200000001307E-4</c:v>
                </c:pt>
                <c:pt idx="761">
                  <c:v>-1.1656249999999996E-3</c:v>
                </c:pt>
                <c:pt idx="762">
                  <c:v>-9.8906200000000778E-4</c:v>
                </c:pt>
                <c:pt idx="763">
                  <c:v>-5.8281199999999939E-4</c:v>
                </c:pt>
                <c:pt idx="764">
                  <c:v>-6.8718700000001173E-4</c:v>
                </c:pt>
                <c:pt idx="765">
                  <c:v>-6.7406200000001421E-4</c:v>
                </c:pt>
                <c:pt idx="766">
                  <c:v>-7.3687500000000033E-4</c:v>
                </c:pt>
                <c:pt idx="767">
                  <c:v>-9.0468700000000026E-4</c:v>
                </c:pt>
                <c:pt idx="768">
                  <c:v>-8.1531200000000044E-4</c:v>
                </c:pt>
                <c:pt idx="769">
                  <c:v>-1.092187000000027E-3</c:v>
                </c:pt>
                <c:pt idx="770">
                  <c:v>-8.240620000000003E-4</c:v>
                </c:pt>
                <c:pt idx="771">
                  <c:v>-7.6937500000000877E-4</c:v>
                </c:pt>
                <c:pt idx="772">
                  <c:v>-5.7312500000001557E-4</c:v>
                </c:pt>
                <c:pt idx="773">
                  <c:v>-6.7031200000001046E-4</c:v>
                </c:pt>
                <c:pt idx="774">
                  <c:v>-9.0875000000001068E-4</c:v>
                </c:pt>
                <c:pt idx="775">
                  <c:v>-9.4062500000000266E-4</c:v>
                </c:pt>
                <c:pt idx="776">
                  <c:v>-6.9781200000001314E-4</c:v>
                </c:pt>
                <c:pt idx="777">
                  <c:v>-6.3312500000001389E-4</c:v>
                </c:pt>
                <c:pt idx="778">
                  <c:v>-6.7187500000000895E-4</c:v>
                </c:pt>
                <c:pt idx="779">
                  <c:v>-6.6718700000000994E-4</c:v>
                </c:pt>
                <c:pt idx="780">
                  <c:v>-6.7687500000000809E-4</c:v>
                </c:pt>
                <c:pt idx="781">
                  <c:v>-5.2531200000000184E-4</c:v>
                </c:pt>
                <c:pt idx="782">
                  <c:v>-4.5562500000000832E-4</c:v>
                </c:pt>
                <c:pt idx="783">
                  <c:v>-7.5531200000000949E-4</c:v>
                </c:pt>
                <c:pt idx="784">
                  <c:v>-6.5656200000000831E-4</c:v>
                </c:pt>
                <c:pt idx="785">
                  <c:v>-9.9062500000000778E-4</c:v>
                </c:pt>
                <c:pt idx="786">
                  <c:v>-7.840620000000132E-4</c:v>
                </c:pt>
                <c:pt idx="787">
                  <c:v>-1.0106249999999998E-3</c:v>
                </c:pt>
                <c:pt idx="788">
                  <c:v>-5.5562500000000934E-4</c:v>
                </c:pt>
                <c:pt idx="789">
                  <c:v>-5.2125000000000001E-4</c:v>
                </c:pt>
                <c:pt idx="790">
                  <c:v>-4.9093700000001246E-4</c:v>
                </c:pt>
                <c:pt idx="791">
                  <c:v>-3.8937499999999996E-4</c:v>
                </c:pt>
                <c:pt idx="792">
                  <c:v>-5.9031200000001047E-4</c:v>
                </c:pt>
                <c:pt idx="793">
                  <c:v>-6.6781199999999972E-4</c:v>
                </c:pt>
                <c:pt idx="794">
                  <c:v>-9.9250000000000748E-4</c:v>
                </c:pt>
                <c:pt idx="795">
                  <c:v>-3.2187500000000515E-4</c:v>
                </c:pt>
                <c:pt idx="796">
                  <c:v>-3.0937499999999992E-4</c:v>
                </c:pt>
                <c:pt idx="797">
                  <c:v>-4.0468700000000134E-4</c:v>
                </c:pt>
                <c:pt idx="798">
                  <c:v>-4.3812500000000974E-4</c:v>
                </c:pt>
                <c:pt idx="799">
                  <c:v>-4.4781200000000912E-4</c:v>
                </c:pt>
                <c:pt idx="800">
                  <c:v>-3.9968700000000046E-4</c:v>
                </c:pt>
                <c:pt idx="801">
                  <c:v>-2.3562499999999967E-4</c:v>
                </c:pt>
                <c:pt idx="802">
                  <c:v>-4.9906200000001115E-4</c:v>
                </c:pt>
                <c:pt idx="803">
                  <c:v>-2.8999999999999946E-4</c:v>
                </c:pt>
                <c:pt idx="804">
                  <c:v>-1.8031199999999961E-4</c:v>
                </c:pt>
                <c:pt idx="805">
                  <c:v>-3.9093700000000602E-4</c:v>
                </c:pt>
                <c:pt idx="806">
                  <c:v>-4.6375000000000002E-4</c:v>
                </c:pt>
                <c:pt idx="807">
                  <c:v>-4.8281200000000011E-4</c:v>
                </c:pt>
                <c:pt idx="808">
                  <c:v>-2.9374999999999996E-4</c:v>
                </c:pt>
                <c:pt idx="809">
                  <c:v>-3.8124999999999975E-4</c:v>
                </c:pt>
                <c:pt idx="810">
                  <c:v>-2.5312499999999988E-4</c:v>
                </c:pt>
                <c:pt idx="811">
                  <c:v>-1.7875000000000041E-4</c:v>
                </c:pt>
                <c:pt idx="812">
                  <c:v>-5.4375000000000841E-5</c:v>
                </c:pt>
                <c:pt idx="813">
                  <c:v>-3.7406200000000719E-4</c:v>
                </c:pt>
                <c:pt idx="814">
                  <c:v>-2.7437500000000552E-4</c:v>
                </c:pt>
                <c:pt idx="815">
                  <c:v>-3.2375000000000562E-4</c:v>
                </c:pt>
                <c:pt idx="816">
                  <c:v>-1.6312500000000311E-4</c:v>
                </c:pt>
                <c:pt idx="817">
                  <c:v>-2.3718699999999979E-4</c:v>
                </c:pt>
                <c:pt idx="818">
                  <c:v>-2.4406199999999991E-4</c:v>
                </c:pt>
                <c:pt idx="819">
                  <c:v>-3.8343700000000405E-4</c:v>
                </c:pt>
                <c:pt idx="820">
                  <c:v>-4.2093700000001011E-4</c:v>
                </c:pt>
                <c:pt idx="821">
                  <c:v>-7.9375000000001143E-5</c:v>
                </c:pt>
                <c:pt idx="822">
                  <c:v>-3.2750000000000411E-4</c:v>
                </c:pt>
                <c:pt idx="823">
                  <c:v>-1.374999999999996E-4</c:v>
                </c:pt>
                <c:pt idx="824">
                  <c:v>-1.4624999999999968E-4</c:v>
                </c:pt>
                <c:pt idx="825">
                  <c:v>-7.0625000000000023E-5</c:v>
                </c:pt>
                <c:pt idx="826">
                  <c:v>-3.4500000000000096E-4</c:v>
                </c:pt>
                <c:pt idx="827">
                  <c:v>-8.9218700000000023E-4</c:v>
                </c:pt>
                <c:pt idx="828">
                  <c:v>-1.7124999999999953E-4</c:v>
                </c:pt>
                <c:pt idx="829">
                  <c:v>-1.0500000000000206E-4</c:v>
                </c:pt>
                <c:pt idx="830">
                  <c:v>-2.3656200000000052E-4</c:v>
                </c:pt>
                <c:pt idx="831">
                  <c:v>-3.16250000000005E-4</c:v>
                </c:pt>
                <c:pt idx="832">
                  <c:v>-5.8468700000000788E-4</c:v>
                </c:pt>
                <c:pt idx="833">
                  <c:v>-8.2500000000000745E-5</c:v>
                </c:pt>
                <c:pt idx="834">
                  <c:v>-2.0125000000000009E-4</c:v>
                </c:pt>
                <c:pt idx="835">
                  <c:v>-6.3875000000000021E-4</c:v>
                </c:pt>
                <c:pt idx="836">
                  <c:v>-9.5312000000000025E-5</c:v>
                </c:pt>
                <c:pt idx="837">
                  <c:v>-4.5843700000000034E-4</c:v>
                </c:pt>
                <c:pt idx="838">
                  <c:v>-6.1156199999999963E-4</c:v>
                </c:pt>
                <c:pt idx="839">
                  <c:v>-3.0562499999999947E-4</c:v>
                </c:pt>
                <c:pt idx="840">
                  <c:v>-1.7593700000000201E-4</c:v>
                </c:pt>
                <c:pt idx="841">
                  <c:v>-3.9750000000000012E-4</c:v>
                </c:pt>
                <c:pt idx="842">
                  <c:v>-2.7562499999999983E-4</c:v>
                </c:pt>
                <c:pt idx="843">
                  <c:v>-5.9156200000001107E-4</c:v>
                </c:pt>
                <c:pt idx="844">
                  <c:v>-3.5562500000000009E-4</c:v>
                </c:pt>
                <c:pt idx="845">
                  <c:v>-8.9062500000000068E-4</c:v>
                </c:pt>
                <c:pt idx="846">
                  <c:v>-2.1624999999999956E-4</c:v>
                </c:pt>
                <c:pt idx="847">
                  <c:v>-4.2531199999999974E-4</c:v>
                </c:pt>
                <c:pt idx="848">
                  <c:v>-5.3687500000000003E-4</c:v>
                </c:pt>
                <c:pt idx="849">
                  <c:v>-5.1718700000000434E-4</c:v>
                </c:pt>
                <c:pt idx="850">
                  <c:v>-4.8781200000000532E-4</c:v>
                </c:pt>
                <c:pt idx="851">
                  <c:v>-6.7562500000001313E-4</c:v>
                </c:pt>
                <c:pt idx="852">
                  <c:v>-6.7625000000000031E-4</c:v>
                </c:pt>
                <c:pt idx="853">
                  <c:v>-7.8843700000000869E-4</c:v>
                </c:pt>
                <c:pt idx="854">
                  <c:v>-5.3749999999999989E-4</c:v>
                </c:pt>
                <c:pt idx="855">
                  <c:v>-5.9593700000001295E-4</c:v>
                </c:pt>
                <c:pt idx="856">
                  <c:v>-3.4250000000000252E-4</c:v>
                </c:pt>
                <c:pt idx="857">
                  <c:v>-7.378120000000101E-4</c:v>
                </c:pt>
                <c:pt idx="858">
                  <c:v>-5.7218700000000124E-4</c:v>
                </c:pt>
                <c:pt idx="859">
                  <c:v>-4.0843699999999934E-4</c:v>
                </c:pt>
                <c:pt idx="860">
                  <c:v>-5.8468700000000788E-4</c:v>
                </c:pt>
                <c:pt idx="861">
                  <c:v>-9.1906200000000044E-4</c:v>
                </c:pt>
                <c:pt idx="862">
                  <c:v>-8.1750000000000767E-4</c:v>
                </c:pt>
                <c:pt idx="863">
                  <c:v>-3.9062499999999953E-4</c:v>
                </c:pt>
                <c:pt idx="864">
                  <c:v>-5.0062500000000942E-4</c:v>
                </c:pt>
                <c:pt idx="865">
                  <c:v>-5.1343699999999994E-4</c:v>
                </c:pt>
                <c:pt idx="866">
                  <c:v>-5.5000000000000123E-4</c:v>
                </c:pt>
                <c:pt idx="867">
                  <c:v>-7.6250000000000092E-4</c:v>
                </c:pt>
                <c:pt idx="868">
                  <c:v>-6.1843700000000022E-4</c:v>
                </c:pt>
                <c:pt idx="869">
                  <c:v>-9.8906200000000778E-4</c:v>
                </c:pt>
                <c:pt idx="870">
                  <c:v>-6.7406200000001421E-4</c:v>
                </c:pt>
                <c:pt idx="871">
                  <c:v>-6.4343700000001102E-4</c:v>
                </c:pt>
                <c:pt idx="872">
                  <c:v>-5.4937500000000927E-4</c:v>
                </c:pt>
                <c:pt idx="873">
                  <c:v>-6.0437500000000931E-4</c:v>
                </c:pt>
                <c:pt idx="874">
                  <c:v>-7.640620000000112E-4</c:v>
                </c:pt>
                <c:pt idx="875">
                  <c:v>-7.4343700000001291E-4</c:v>
                </c:pt>
                <c:pt idx="876">
                  <c:v>-5.6156199999999983E-4</c:v>
                </c:pt>
                <c:pt idx="877">
                  <c:v>-6.6749999999999991E-4</c:v>
                </c:pt>
                <c:pt idx="878">
                  <c:v>-6.3968700000000434E-4</c:v>
                </c:pt>
                <c:pt idx="879">
                  <c:v>-6.2187500000000133E-4</c:v>
                </c:pt>
                <c:pt idx="880">
                  <c:v>-7.1687500000000039E-4</c:v>
                </c:pt>
                <c:pt idx="881">
                  <c:v>-5.7500000000000194E-4</c:v>
                </c:pt>
                <c:pt idx="882">
                  <c:v>-5.2218700000000132E-4</c:v>
                </c:pt>
                <c:pt idx="883">
                  <c:v>-8.3843700000000025E-4</c:v>
                </c:pt>
                <c:pt idx="884">
                  <c:v>-6.2218700000000841E-4</c:v>
                </c:pt>
                <c:pt idx="885">
                  <c:v>-9.6718700000000043E-4</c:v>
                </c:pt>
                <c:pt idx="886">
                  <c:v>-8.0000000000000264E-4</c:v>
                </c:pt>
                <c:pt idx="887">
                  <c:v>-1.0128120000000081E-3</c:v>
                </c:pt>
                <c:pt idx="888">
                  <c:v>-6.4375000000000868E-4</c:v>
                </c:pt>
                <c:pt idx="889">
                  <c:v>-5.590620000000099E-4</c:v>
                </c:pt>
                <c:pt idx="890">
                  <c:v>-6.0156199999999993E-4</c:v>
                </c:pt>
                <c:pt idx="891">
                  <c:v>-5.0562500000000911E-4</c:v>
                </c:pt>
                <c:pt idx="892">
                  <c:v>-6.950000000000105E-4</c:v>
                </c:pt>
                <c:pt idx="893">
                  <c:v>-8.5218700000000013E-4</c:v>
                </c:pt>
                <c:pt idx="894">
                  <c:v>-1.1199999999999999E-3</c:v>
                </c:pt>
                <c:pt idx="895">
                  <c:v>-5.3124999999999971E-4</c:v>
                </c:pt>
                <c:pt idx="896">
                  <c:v>-4.2843700000000124E-4</c:v>
                </c:pt>
                <c:pt idx="897">
                  <c:v>-6.4156200000001294E-4</c:v>
                </c:pt>
                <c:pt idx="898">
                  <c:v>-6.3812500000001216E-4</c:v>
                </c:pt>
                <c:pt idx="899">
                  <c:v>-7.2093700000001523E-4</c:v>
                </c:pt>
                <c:pt idx="900">
                  <c:v>-7.3281199999999935E-4</c:v>
                </c:pt>
                <c:pt idx="901">
                  <c:v>-5.4375000000000799E-4</c:v>
                </c:pt>
                <c:pt idx="902">
                  <c:v>-8.3312500000000021E-4</c:v>
                </c:pt>
                <c:pt idx="903">
                  <c:v>-6.4625000000000023E-4</c:v>
                </c:pt>
                <c:pt idx="904">
                  <c:v>-5.25625000000011E-4</c:v>
                </c:pt>
                <c:pt idx="905">
                  <c:v>-7.0000000000000964E-4</c:v>
                </c:pt>
                <c:pt idx="906">
                  <c:v>-8.5906200000000028E-4</c:v>
                </c:pt>
                <c:pt idx="907">
                  <c:v>-8.4687500000000247E-4</c:v>
                </c:pt>
                <c:pt idx="908">
                  <c:v>-7.6843700000000723E-4</c:v>
                </c:pt>
                <c:pt idx="909">
                  <c:v>-7.8031200000000934E-4</c:v>
                </c:pt>
                <c:pt idx="910">
                  <c:v>-6.3624999999999999E-4</c:v>
                </c:pt>
                <c:pt idx="911">
                  <c:v>-5.3968700000000104E-4</c:v>
                </c:pt>
                <c:pt idx="912">
                  <c:v>-4.9156200000001005E-4</c:v>
                </c:pt>
                <c:pt idx="913">
                  <c:v>-8.02187E-4</c:v>
                </c:pt>
                <c:pt idx="914">
                  <c:v>-6.9937500000001173E-4</c:v>
                </c:pt>
                <c:pt idx="915">
                  <c:v>-8.0375000000000064E-4</c:v>
                </c:pt>
                <c:pt idx="916">
                  <c:v>-6.171870000000097E-4</c:v>
                </c:pt>
                <c:pt idx="917">
                  <c:v>-7.9281199999999994E-4</c:v>
                </c:pt>
                <c:pt idx="918">
                  <c:v>-7.0781200000001024E-4</c:v>
                </c:pt>
                <c:pt idx="919">
                  <c:v>-9.1156200000000248E-4</c:v>
                </c:pt>
                <c:pt idx="920">
                  <c:v>-9.2750000000001067E-4</c:v>
                </c:pt>
                <c:pt idx="921">
                  <c:v>-6.153119999999998E-4</c:v>
                </c:pt>
                <c:pt idx="922">
                  <c:v>-8.4843700000000017E-4</c:v>
                </c:pt>
                <c:pt idx="923">
                  <c:v>-7.0875000000000538E-4</c:v>
                </c:pt>
                <c:pt idx="924">
                  <c:v>-6.6249999999999989E-4</c:v>
                </c:pt>
                <c:pt idx="925">
                  <c:v>-5.8125000000000017E-4</c:v>
                </c:pt>
                <c:pt idx="926">
                  <c:v>-9.0750000000001767E-4</c:v>
                </c:pt>
                <c:pt idx="927">
                  <c:v>-1.4215619999999958E-3</c:v>
                </c:pt>
                <c:pt idx="928">
                  <c:v>-7.375000000000092E-4</c:v>
                </c:pt>
                <c:pt idx="929">
                  <c:v>-6.4218700000000977E-4</c:v>
                </c:pt>
                <c:pt idx="930">
                  <c:v>-8.0437500000000062E-4</c:v>
                </c:pt>
                <c:pt idx="931">
                  <c:v>-8.7093700000000023E-4</c:v>
                </c:pt>
                <c:pt idx="932">
                  <c:v>-1.1156249999999999E-3</c:v>
                </c:pt>
                <c:pt idx="933">
                  <c:v>-5.9875000000000184E-4</c:v>
                </c:pt>
                <c:pt idx="934">
                  <c:v>-7.7031200000001149E-4</c:v>
                </c:pt>
                <c:pt idx="935">
                  <c:v>-1.1378120000000021E-3</c:v>
                </c:pt>
                <c:pt idx="936">
                  <c:v>-7.5187500000000915E-4</c:v>
                </c:pt>
                <c:pt idx="937">
                  <c:v>-9.1250000000000228E-4</c:v>
                </c:pt>
                <c:pt idx="938">
                  <c:v>-1.0206249999999998E-3</c:v>
                </c:pt>
                <c:pt idx="939">
                  <c:v>-8.6218700000000015E-4</c:v>
                </c:pt>
                <c:pt idx="940">
                  <c:v>-6.4656200000001143E-4</c:v>
                </c:pt>
                <c:pt idx="941">
                  <c:v>-8.5406200000000027E-4</c:v>
                </c:pt>
                <c:pt idx="942">
                  <c:v>-7.4281199999999992E-4</c:v>
                </c:pt>
                <c:pt idx="943">
                  <c:v>-1.0137499999999999E-3</c:v>
                </c:pt>
                <c:pt idx="944">
                  <c:v>-8.8937500000001266E-4</c:v>
                </c:pt>
                <c:pt idx="945">
                  <c:v>-1.3193750000000041E-3</c:v>
                </c:pt>
                <c:pt idx="946">
                  <c:v>-6.9406200000001557E-4</c:v>
                </c:pt>
                <c:pt idx="947">
                  <c:v>-8.2281199999999991E-4</c:v>
                </c:pt>
                <c:pt idx="948">
                  <c:v>-9.0500000000001267E-4</c:v>
                </c:pt>
                <c:pt idx="949">
                  <c:v>-9.8218700000000025E-4</c:v>
                </c:pt>
                <c:pt idx="950">
                  <c:v>-8.9031200000000063E-4</c:v>
                </c:pt>
                <c:pt idx="951">
                  <c:v>-1.0399999999999958E-3</c:v>
                </c:pt>
                <c:pt idx="952">
                  <c:v>-1.0721870000000263E-3</c:v>
                </c:pt>
                <c:pt idx="953">
                  <c:v>-1.1015619999999999E-3</c:v>
                </c:pt>
                <c:pt idx="954">
                  <c:v>-8.1750000000000767E-4</c:v>
                </c:pt>
                <c:pt idx="955">
                  <c:v>-8.7875000000000225E-4</c:v>
                </c:pt>
                <c:pt idx="956">
                  <c:v>-7.5031199999999994E-4</c:v>
                </c:pt>
                <c:pt idx="957">
                  <c:v>-9.6531200000000246E-4</c:v>
                </c:pt>
                <c:pt idx="958">
                  <c:v>-8.5156200000000265E-4</c:v>
                </c:pt>
                <c:pt idx="959">
                  <c:v>-6.840620000000124E-4</c:v>
                </c:pt>
                <c:pt idx="960">
                  <c:v>-7.3468700000000979E-4</c:v>
                </c:pt>
                <c:pt idx="961">
                  <c:v>-1.1393750000000021E-3</c:v>
                </c:pt>
                <c:pt idx="962">
                  <c:v>-1.0321870000000232E-3</c:v>
                </c:pt>
                <c:pt idx="963">
                  <c:v>-6.2406200000001332E-4</c:v>
                </c:pt>
                <c:pt idx="964">
                  <c:v>-7.1843700000000113E-4</c:v>
                </c:pt>
                <c:pt idx="965">
                  <c:v>-6.4281199999999998E-4</c:v>
                </c:pt>
                <c:pt idx="966">
                  <c:v>-7.3656199999999974E-4</c:v>
                </c:pt>
                <c:pt idx="967">
                  <c:v>-9.2718700000000032E-4</c:v>
                </c:pt>
                <c:pt idx="968">
                  <c:v>-7.9656200000001345E-4</c:v>
                </c:pt>
                <c:pt idx="969">
                  <c:v>-1.0815619999999999E-3</c:v>
                </c:pt>
                <c:pt idx="970">
                  <c:v>-7.4031200000001292E-4</c:v>
                </c:pt>
                <c:pt idx="971">
                  <c:v>-8.4406200000000024E-4</c:v>
                </c:pt>
                <c:pt idx="972">
                  <c:v>-7.0437500000001131E-4</c:v>
                </c:pt>
                <c:pt idx="973">
                  <c:v>-6.0937500000000835E-4</c:v>
                </c:pt>
                <c:pt idx="974">
                  <c:v>-8.4281200000000018E-4</c:v>
                </c:pt>
                <c:pt idx="975">
                  <c:v>-8.4687500000000247E-4</c:v>
                </c:pt>
                <c:pt idx="976">
                  <c:v>-7.4125000000000124E-4</c:v>
                </c:pt>
                <c:pt idx="977">
                  <c:v>-6.8749999999999974E-4</c:v>
                </c:pt>
                <c:pt idx="978">
                  <c:v>-6.8937500000000845E-4</c:v>
                </c:pt>
                <c:pt idx="979">
                  <c:v>-6.2249999999999979E-4</c:v>
                </c:pt>
                <c:pt idx="980">
                  <c:v>-6.843750000000093E-4</c:v>
                </c:pt>
                <c:pt idx="981">
                  <c:v>-5.7593700000001095E-4</c:v>
                </c:pt>
                <c:pt idx="982">
                  <c:v>-5.3500000000000021E-4</c:v>
                </c:pt>
                <c:pt idx="983">
                  <c:v>-7.8343700000000943E-4</c:v>
                </c:pt>
                <c:pt idx="984">
                  <c:v>-6.6749999999999991E-4</c:v>
                </c:pt>
                <c:pt idx="985">
                  <c:v>-1.0156249999999996E-3</c:v>
                </c:pt>
                <c:pt idx="986">
                  <c:v>-8.3000000000001248E-4</c:v>
                </c:pt>
                <c:pt idx="987">
                  <c:v>-1.0478119999999995E-3</c:v>
                </c:pt>
                <c:pt idx="988">
                  <c:v>-5.9906200000001326E-4</c:v>
                </c:pt>
                <c:pt idx="989">
                  <c:v>-5.1562500000000024E-4</c:v>
                </c:pt>
                <c:pt idx="990">
                  <c:v>-6.1437500000000034E-4</c:v>
                </c:pt>
                <c:pt idx="991">
                  <c:v>-4.0343700000000123E-4</c:v>
                </c:pt>
                <c:pt idx="992">
                  <c:v>-7.4125000000000124E-4</c:v>
                </c:pt>
                <c:pt idx="993">
                  <c:v>-7.9093700000001726E-4</c:v>
                </c:pt>
                <c:pt idx="994">
                  <c:v>-1.0768749999999997E-3</c:v>
                </c:pt>
                <c:pt idx="995">
                  <c:v>-5.2093700000001243E-4</c:v>
                </c:pt>
                <c:pt idx="996">
                  <c:v>-4.153120000000002E-4</c:v>
                </c:pt>
                <c:pt idx="997">
                  <c:v>-5.2343700000000832E-4</c:v>
                </c:pt>
                <c:pt idx="998">
                  <c:v>-6.6406200000000985E-4</c:v>
                </c:pt>
                <c:pt idx="999">
                  <c:v>-6.0156199999999993E-4</c:v>
                </c:pt>
                <c:pt idx="1000">
                  <c:v>-6.3531199999999996E-4</c:v>
                </c:pt>
                <c:pt idx="1001">
                  <c:v>-4.4750000000000958E-4</c:v>
                </c:pt>
                <c:pt idx="1002">
                  <c:v>-7.7625000000000014E-4</c:v>
                </c:pt>
                <c:pt idx="1003">
                  <c:v>-4.5968700000000034E-4</c:v>
                </c:pt>
                <c:pt idx="1004">
                  <c:v>-3.8124999999999975E-4</c:v>
                </c:pt>
                <c:pt idx="1005">
                  <c:v>-5.6343700000000094E-4</c:v>
                </c:pt>
                <c:pt idx="1006">
                  <c:v>-7.4093700000001604E-4</c:v>
                </c:pt>
                <c:pt idx="1007">
                  <c:v>-7.2312500000001813E-4</c:v>
                </c:pt>
                <c:pt idx="1008">
                  <c:v>-5.3968700000000104E-4</c:v>
                </c:pt>
                <c:pt idx="1009">
                  <c:v>-5.0562500000000911E-4</c:v>
                </c:pt>
                <c:pt idx="1010">
                  <c:v>-4.2718700000001094E-4</c:v>
                </c:pt>
                <c:pt idx="1011">
                  <c:v>-3.7968700000000252E-4</c:v>
                </c:pt>
                <c:pt idx="1012">
                  <c:v>-1.8843700000000291E-4</c:v>
                </c:pt>
                <c:pt idx="1013">
                  <c:v>-6.1312500000001199E-4</c:v>
                </c:pt>
                <c:pt idx="1014">
                  <c:v>-5.0312500000001354E-4</c:v>
                </c:pt>
                <c:pt idx="1015">
                  <c:v>-5.0624999999999997E-4</c:v>
                </c:pt>
                <c:pt idx="1016">
                  <c:v>-3.7781200000000818E-4</c:v>
                </c:pt>
                <c:pt idx="1017">
                  <c:v>-3.6687500000000679E-4</c:v>
                </c:pt>
                <c:pt idx="1018">
                  <c:v>-4.0656200000000034E-4</c:v>
                </c:pt>
                <c:pt idx="1019">
                  <c:v>-5.9187500000000895E-4</c:v>
                </c:pt>
                <c:pt idx="1020">
                  <c:v>-6.0562500000001002E-4</c:v>
                </c:pt>
                <c:pt idx="1021">
                  <c:v>-3.1718700000000002E-4</c:v>
                </c:pt>
                <c:pt idx="1022">
                  <c:v>-5.0562500000000911E-4</c:v>
                </c:pt>
                <c:pt idx="1023">
                  <c:v>-3.7375000000000716E-4</c:v>
                </c:pt>
                <c:pt idx="1024">
                  <c:v>-2.6937499999999992E-4</c:v>
                </c:pt>
                <c:pt idx="1025">
                  <c:v>-1.5312499999999967E-4</c:v>
                </c:pt>
                <c:pt idx="1026">
                  <c:v>-4.6281199999999995E-4</c:v>
                </c:pt>
                <c:pt idx="1027">
                  <c:v>-9.4156200000001513E-4</c:v>
                </c:pt>
                <c:pt idx="1028">
                  <c:v>-3.6281200000000825E-4</c:v>
                </c:pt>
                <c:pt idx="1029">
                  <c:v>-1.9250000000000313E-4</c:v>
                </c:pt>
                <c:pt idx="1030">
                  <c:v>-3.6218700000000497E-4</c:v>
                </c:pt>
                <c:pt idx="1031">
                  <c:v>-3.7875000000000891E-4</c:v>
                </c:pt>
                <c:pt idx="1032">
                  <c:v>-6.2187500000000133E-4</c:v>
                </c:pt>
                <c:pt idx="1033">
                  <c:v>-8.7500000000000568E-5</c:v>
                </c:pt>
                <c:pt idx="1034">
                  <c:v>-2.6437500000000565E-4</c:v>
                </c:pt>
                <c:pt idx="1035">
                  <c:v>-6.3343700000000123E-4</c:v>
                </c:pt>
                <c:pt idx="1036">
                  <c:v>-1.1874999999999993E-4</c:v>
                </c:pt>
                <c:pt idx="1037">
                  <c:v>-3.6625000000000508E-4</c:v>
                </c:pt>
                <c:pt idx="1038">
                  <c:v>-5.0812500000001117E-4</c:v>
                </c:pt>
                <c:pt idx="1039">
                  <c:v>-1.8968700000000335E-4</c:v>
                </c:pt>
                <c:pt idx="1040">
                  <c:v>-8.4370000000000566E-6</c:v>
                </c:pt>
                <c:pt idx="1041">
                  <c:v>-2.268750000000048E-4</c:v>
                </c:pt>
                <c:pt idx="1042">
                  <c:v>-1.8937500000000226E-4</c:v>
                </c:pt>
                <c:pt idx="1043">
                  <c:v>-4.1656199999999972E-4</c:v>
                </c:pt>
                <c:pt idx="1044">
                  <c:v>-1.8687500000000312E-4</c:v>
                </c:pt>
                <c:pt idx="1045">
                  <c:v>-6.8062500000001195E-4</c:v>
                </c:pt>
                <c:pt idx="1046">
                  <c:v>-4.1874999999999432E-5</c:v>
                </c:pt>
                <c:pt idx="1047">
                  <c:v>-2.4531200000000528E-4</c:v>
                </c:pt>
                <c:pt idx="1048">
                  <c:v>-3.4500000000000096E-4</c:v>
                </c:pt>
                <c:pt idx="1049">
                  <c:v>-3.3437500000000459E-4</c:v>
                </c:pt>
                <c:pt idx="1050">
                  <c:v>-1.7218699999999986E-4</c:v>
                </c:pt>
                <c:pt idx="1051">
                  <c:v>-4.7031200000000696E-4</c:v>
                </c:pt>
                <c:pt idx="1052">
                  <c:v>-4.2812500000001172E-4</c:v>
                </c:pt>
                <c:pt idx="1053">
                  <c:v>-4.1218699999999984E-4</c:v>
                </c:pt>
                <c:pt idx="1054">
                  <c:v>-2.6281200000000636E-4</c:v>
                </c:pt>
                <c:pt idx="1055">
                  <c:v>-2.7906200000000505E-4</c:v>
                </c:pt>
                <c:pt idx="1056">
                  <c:v>-2.4375000000000596E-5</c:v>
                </c:pt>
                <c:pt idx="1057">
                  <c:v>-4.7218700000000124E-4</c:v>
                </c:pt>
                <c:pt idx="1058">
                  <c:v>-1.8812500000000331E-4</c:v>
                </c:pt>
                <c:pt idx="1059">
                  <c:v>-1.0281200000000003E-4</c:v>
                </c:pt>
                <c:pt idx="1060">
                  <c:v>-1.7468699999999981E-4</c:v>
                </c:pt>
                <c:pt idx="1061">
                  <c:v>-6.2031199999999993E-4</c:v>
                </c:pt>
                <c:pt idx="1062">
                  <c:v>-4.0343700000000123E-4</c:v>
                </c:pt>
                <c:pt idx="1063">
                  <c:v>-8.5937000000001234E-5</c:v>
                </c:pt>
                <c:pt idx="1064">
                  <c:v>-2.0624999999999986E-4</c:v>
                </c:pt>
                <c:pt idx="1065">
                  <c:v>-1.218749999999996E-4</c:v>
                </c:pt>
                <c:pt idx="1066">
                  <c:v>-1.218749999999996E-4</c:v>
                </c:pt>
                <c:pt idx="1067">
                  <c:v>-3.1812499999999999E-4</c:v>
                </c:pt>
                <c:pt idx="1068">
                  <c:v>-2.1500000000000056E-4</c:v>
                </c:pt>
                <c:pt idx="1069">
                  <c:v>-5.8187500000000014E-4</c:v>
                </c:pt>
                <c:pt idx="1070">
                  <c:v>-3.7031200000000892E-4</c:v>
                </c:pt>
                <c:pt idx="1071">
                  <c:v>-3.1031200000000822E-4</c:v>
                </c:pt>
                <c:pt idx="1072">
                  <c:v>-1.6687500000000288E-4</c:v>
                </c:pt>
                <c:pt idx="1073">
                  <c:v>-1.9812500000000347E-4</c:v>
                </c:pt>
                <c:pt idx="1074">
                  <c:v>-4.0187500000000032E-4</c:v>
                </c:pt>
                <c:pt idx="1075">
                  <c:v>-4.8312500000001165E-4</c:v>
                </c:pt>
                <c:pt idx="1076">
                  <c:v>-4.0843699999999934E-4</c:v>
                </c:pt>
                <c:pt idx="1077">
                  <c:v>-3.1187499999999982E-4</c:v>
                </c:pt>
                <c:pt idx="1078">
                  <c:v>-3.2843700000000824E-4</c:v>
                </c:pt>
                <c:pt idx="1079">
                  <c:v>-3.3687499999999956E-4</c:v>
                </c:pt>
                <c:pt idx="1080">
                  <c:v>-4.0406200000000939E-4</c:v>
                </c:pt>
                <c:pt idx="1081">
                  <c:v>-2.8562499999999937E-4</c:v>
                </c:pt>
                <c:pt idx="1082">
                  <c:v>-1.9250000000000313E-4</c:v>
                </c:pt>
                <c:pt idx="1083">
                  <c:v>-5.0406200000000954E-4</c:v>
                </c:pt>
                <c:pt idx="1084">
                  <c:v>-4.4812500000001362E-4</c:v>
                </c:pt>
                <c:pt idx="1085">
                  <c:v>-7.9093700000001726E-4</c:v>
                </c:pt>
                <c:pt idx="1086">
                  <c:v>-5.3781199999999982E-4</c:v>
                </c:pt>
                <c:pt idx="1087">
                  <c:v>-8.5468700000000024E-4</c:v>
                </c:pt>
                <c:pt idx="1088">
                  <c:v>-4.0656200000000034E-4</c:v>
                </c:pt>
                <c:pt idx="1089">
                  <c:v>-3.9968700000000046E-4</c:v>
                </c:pt>
                <c:pt idx="1090">
                  <c:v>-4.928119999999997E-4</c:v>
                </c:pt>
                <c:pt idx="1091">
                  <c:v>-2.3312499999999983E-4</c:v>
                </c:pt>
                <c:pt idx="1092">
                  <c:v>-6.2750000000000999E-4</c:v>
                </c:pt>
                <c:pt idx="1093">
                  <c:v>-7.4843700000001118E-4</c:v>
                </c:pt>
                <c:pt idx="1094">
                  <c:v>-1.0299999999999958E-3</c:v>
                </c:pt>
                <c:pt idx="1095">
                  <c:v>-4.2906200000000956E-4</c:v>
                </c:pt>
                <c:pt idx="1096">
                  <c:v>-3.578120000000065E-4</c:v>
                </c:pt>
                <c:pt idx="1097">
                  <c:v>-5.009370000000101E-4</c:v>
                </c:pt>
                <c:pt idx="1098">
                  <c:v>-7.0906200000001203E-4</c:v>
                </c:pt>
                <c:pt idx="1099">
                  <c:v>-6.1437500000000034E-4</c:v>
                </c:pt>
                <c:pt idx="1100">
                  <c:v>-5.2218700000000132E-4</c:v>
                </c:pt>
                <c:pt idx="1101">
                  <c:v>-5.0843700000000112E-4</c:v>
                </c:pt>
                <c:pt idx="1102">
                  <c:v>-7.9968700000001376E-4</c:v>
                </c:pt>
                <c:pt idx="1103">
                  <c:v>-5.6031199999999944E-4</c:v>
                </c:pt>
                <c:pt idx="1104">
                  <c:v>-3.9000000000000482E-4</c:v>
                </c:pt>
                <c:pt idx="1105">
                  <c:v>-6.8625000000000001E-4</c:v>
                </c:pt>
                <c:pt idx="1106">
                  <c:v>-8.7218700000000007E-4</c:v>
                </c:pt>
                <c:pt idx="1107">
                  <c:v>-8.4031200000000224E-4</c:v>
                </c:pt>
                <c:pt idx="1108">
                  <c:v>-6.7156200000001117E-4</c:v>
                </c:pt>
                <c:pt idx="1109">
                  <c:v>-7.3500000000000594E-4</c:v>
                </c:pt>
                <c:pt idx="1110">
                  <c:v>-6.631250000000131E-4</c:v>
                </c:pt>
                <c:pt idx="1111">
                  <c:v>-6.450000000000095E-4</c:v>
                </c:pt>
                <c:pt idx="1112">
                  <c:v>-4.4187500000000731E-4</c:v>
                </c:pt>
                <c:pt idx="1113">
                  <c:v>-8.0593700000000028E-4</c:v>
                </c:pt>
                <c:pt idx="1114">
                  <c:v>-7.4406200000001613E-4</c:v>
                </c:pt>
                <c:pt idx="1115">
                  <c:v>-8.393750000000147E-4</c:v>
                </c:pt>
                <c:pt idx="1116">
                  <c:v>-6.4187500000000995E-4</c:v>
                </c:pt>
                <c:pt idx="1117">
                  <c:v>-7.3843700000000194E-4</c:v>
                </c:pt>
                <c:pt idx="1118">
                  <c:v>-7.2687500000000898E-4</c:v>
                </c:pt>
                <c:pt idx="1119">
                  <c:v>-8.9968700000000047E-4</c:v>
                </c:pt>
                <c:pt idx="1120">
                  <c:v>-9.9125000000002076E-4</c:v>
                </c:pt>
                <c:pt idx="1121">
                  <c:v>-6.5718700000001349E-4</c:v>
                </c:pt>
                <c:pt idx="1122">
                  <c:v>-9.1687500000000026E-4</c:v>
                </c:pt>
                <c:pt idx="1123">
                  <c:v>-7.1343700000000123E-4</c:v>
                </c:pt>
                <c:pt idx="1124">
                  <c:v>-7.2593700000001416E-4</c:v>
                </c:pt>
                <c:pt idx="1125">
                  <c:v>-6.2406200000001332E-4</c:v>
                </c:pt>
                <c:pt idx="1126">
                  <c:v>-8.4343700000000016E-4</c:v>
                </c:pt>
                <c:pt idx="1127">
                  <c:v>-1.3443750000000202E-3</c:v>
                </c:pt>
                <c:pt idx="1128">
                  <c:v>-6.4000000000001122E-4</c:v>
                </c:pt>
                <c:pt idx="1129">
                  <c:v>-6.5593700000001105E-4</c:v>
                </c:pt>
                <c:pt idx="1130">
                  <c:v>-8.2437500000000002E-4</c:v>
                </c:pt>
                <c:pt idx="1131">
                  <c:v>-8.5187500000000042E-4</c:v>
                </c:pt>
                <c:pt idx="1132">
                  <c:v>-1.1599999999999996E-3</c:v>
                </c:pt>
                <c:pt idx="1133">
                  <c:v>-6.3624999999999999E-4</c:v>
                </c:pt>
                <c:pt idx="1134">
                  <c:v>-7.8562500000001201E-4</c:v>
                </c:pt>
                <c:pt idx="1135">
                  <c:v>-1.0824999999999997E-3</c:v>
                </c:pt>
                <c:pt idx="1136">
                  <c:v>-7.253120000000092E-4</c:v>
                </c:pt>
                <c:pt idx="1137">
                  <c:v>-8.9843700000000041E-4</c:v>
                </c:pt>
                <c:pt idx="1138">
                  <c:v>-1.0834370000000041E-3</c:v>
                </c:pt>
                <c:pt idx="1139">
                  <c:v>-7.0250000000000032E-4</c:v>
                </c:pt>
                <c:pt idx="1140">
                  <c:v>-5.1249999999999972E-4</c:v>
                </c:pt>
                <c:pt idx="1141">
                  <c:v>-8.3437500000000265E-4</c:v>
                </c:pt>
                <c:pt idx="1142">
                  <c:v>-6.2281199999999961E-4</c:v>
                </c:pt>
                <c:pt idx="1143">
                  <c:v>-9.7125000000000748E-4</c:v>
                </c:pt>
                <c:pt idx="1144">
                  <c:v>-7.9375000000001005E-4</c:v>
                </c:pt>
                <c:pt idx="1145">
                  <c:v>-1.2046870000000174E-3</c:v>
                </c:pt>
                <c:pt idx="1146">
                  <c:v>-6.5812500000001482E-4</c:v>
                </c:pt>
                <c:pt idx="1147">
                  <c:v>-7.5812500000001595E-4</c:v>
                </c:pt>
                <c:pt idx="1148">
                  <c:v>-8.5281200000000032E-4</c:v>
                </c:pt>
                <c:pt idx="1149">
                  <c:v>-7.756250000000148E-4</c:v>
                </c:pt>
                <c:pt idx="1150">
                  <c:v>-8.2187500000000001E-4</c:v>
                </c:pt>
                <c:pt idx="1151">
                  <c:v>-1.0028120000000061E-3</c:v>
                </c:pt>
                <c:pt idx="1152">
                  <c:v>-9.5125000000001751E-4</c:v>
                </c:pt>
                <c:pt idx="1153">
                  <c:v>-1.0103120000000175E-3</c:v>
                </c:pt>
                <c:pt idx="1154">
                  <c:v>-7.6500000000000114E-4</c:v>
                </c:pt>
                <c:pt idx="1155">
                  <c:v>-8.2500000000000227E-4</c:v>
                </c:pt>
                <c:pt idx="1156">
                  <c:v>-6.3312500000001389E-4</c:v>
                </c:pt>
                <c:pt idx="1157">
                  <c:v>-9.7687500000000075E-4</c:v>
                </c:pt>
                <c:pt idx="1158">
                  <c:v>-6.9781200000001314E-4</c:v>
                </c:pt>
                <c:pt idx="1159">
                  <c:v>-5.8875000000000019E-4</c:v>
                </c:pt>
                <c:pt idx="1160">
                  <c:v>-5.6281199999999902E-4</c:v>
                </c:pt>
                <c:pt idx="1161">
                  <c:v>-9.759370000000004E-4</c:v>
                </c:pt>
                <c:pt idx="1162">
                  <c:v>-8.9937500000000748E-4</c:v>
                </c:pt>
                <c:pt idx="1163">
                  <c:v>-6.0249999999999974E-4</c:v>
                </c:pt>
                <c:pt idx="1164">
                  <c:v>-6.1062500000000938E-4</c:v>
                </c:pt>
                <c:pt idx="1165">
                  <c:v>-5.8875000000000019E-4</c:v>
                </c:pt>
                <c:pt idx="1166">
                  <c:v>-5.7843700000000434E-4</c:v>
                </c:pt>
                <c:pt idx="1167">
                  <c:v>-8.3156200000001268E-4</c:v>
                </c:pt>
                <c:pt idx="1168">
                  <c:v>-5.7375000000000113E-4</c:v>
                </c:pt>
                <c:pt idx="1169">
                  <c:v>-9.6093700000000025E-4</c:v>
                </c:pt>
                <c:pt idx="1170">
                  <c:v>-6.496870000000112E-4</c:v>
                </c:pt>
                <c:pt idx="1171">
                  <c:v>-6.6718700000000994E-4</c:v>
                </c:pt>
                <c:pt idx="1172">
                  <c:v>-5.0249999999999947E-4</c:v>
                </c:pt>
                <c:pt idx="1173">
                  <c:v>-5.6156199999999983E-4</c:v>
                </c:pt>
                <c:pt idx="1174">
                  <c:v>-7.0781200000001024E-4</c:v>
                </c:pt>
                <c:pt idx="1175">
                  <c:v>-7.8343700000000943E-4</c:v>
                </c:pt>
                <c:pt idx="1176">
                  <c:v>-6.2281199999999961E-4</c:v>
                </c:pt>
                <c:pt idx="1177">
                  <c:v>-6.3531199999999996E-4</c:v>
                </c:pt>
                <c:pt idx="1178">
                  <c:v>-4.9718700000001307E-4</c:v>
                </c:pt>
                <c:pt idx="1179">
                  <c:v>-5.5687500000000084E-4</c:v>
                </c:pt>
                <c:pt idx="1180">
                  <c:v>-5.5125000000000009E-4</c:v>
                </c:pt>
                <c:pt idx="1181">
                  <c:v>-4.5968700000000034E-4</c:v>
                </c:pt>
                <c:pt idx="1182">
                  <c:v>-3.9500000000000402E-4</c:v>
                </c:pt>
                <c:pt idx="1183">
                  <c:v>-6.6375000000000039E-4</c:v>
                </c:pt>
                <c:pt idx="1184">
                  <c:v>-5.4531200000000894E-4</c:v>
                </c:pt>
                <c:pt idx="1185">
                  <c:v>-9.1781200000000016E-4</c:v>
                </c:pt>
                <c:pt idx="1186">
                  <c:v>-6.8875000000000013E-4</c:v>
                </c:pt>
                <c:pt idx="1187">
                  <c:v>-9.2187500000000017E-4</c:v>
                </c:pt>
                <c:pt idx="1188">
                  <c:v>-4.3937500000000113E-4</c:v>
                </c:pt>
                <c:pt idx="1189">
                  <c:v>-4.0093700000000892E-4</c:v>
                </c:pt>
                <c:pt idx="1190">
                  <c:v>-4.6249999999999888E-4</c:v>
                </c:pt>
                <c:pt idx="1191">
                  <c:v>-3.665620000000062E-4</c:v>
                </c:pt>
                <c:pt idx="1192">
                  <c:v>-5.4562500000001235E-4</c:v>
                </c:pt>
                <c:pt idx="1193">
                  <c:v>-6.0406200000001273E-4</c:v>
                </c:pt>
                <c:pt idx="1194">
                  <c:v>-9.8937500000001672E-4</c:v>
                </c:pt>
                <c:pt idx="1195">
                  <c:v>-3.7625000000000652E-4</c:v>
                </c:pt>
                <c:pt idx="1196">
                  <c:v>-2.6375000000000525E-4</c:v>
                </c:pt>
                <c:pt idx="1197">
                  <c:v>-3.9218699999999995E-4</c:v>
                </c:pt>
                <c:pt idx="1198">
                  <c:v>-5.9500000000000134E-4</c:v>
                </c:pt>
                <c:pt idx="1199">
                  <c:v>-4.4781200000000912E-4</c:v>
                </c:pt>
                <c:pt idx="1200">
                  <c:v>-4.1874999999999991E-4</c:v>
                </c:pt>
                <c:pt idx="1201">
                  <c:v>-3.0812499999999959E-4</c:v>
                </c:pt>
                <c:pt idx="1202">
                  <c:v>-6.4562500000001413E-4</c:v>
                </c:pt>
                <c:pt idx="1203">
                  <c:v>-3.3624999999999991E-4</c:v>
                </c:pt>
                <c:pt idx="1204">
                  <c:v>-1.8249999999999961E-4</c:v>
                </c:pt>
                <c:pt idx="1205">
                  <c:v>-4.6999999999999993E-4</c:v>
                </c:pt>
                <c:pt idx="1206">
                  <c:v>-5.5187500000000104E-4</c:v>
                </c:pt>
                <c:pt idx="1207">
                  <c:v>-5.303119999999998E-4</c:v>
                </c:pt>
                <c:pt idx="1208">
                  <c:v>-4.3906199999999983E-4</c:v>
                </c:pt>
                <c:pt idx="1209">
                  <c:v>-4.4937500000000858E-4</c:v>
                </c:pt>
                <c:pt idx="1210">
                  <c:v>-3.20937000000006E-4</c:v>
                </c:pt>
                <c:pt idx="1211">
                  <c:v>-2.4156199999999985E-4</c:v>
                </c:pt>
                <c:pt idx="1212">
                  <c:v>-1.6187500000000289E-4</c:v>
                </c:pt>
                <c:pt idx="1213">
                  <c:v>-4.5625000000000011E-4</c:v>
                </c:pt>
                <c:pt idx="1214">
                  <c:v>-3.8031200000000764E-4</c:v>
                </c:pt>
                <c:pt idx="1215">
                  <c:v>-5.4843700000000134E-4</c:v>
                </c:pt>
                <c:pt idx="1216">
                  <c:v>-4.0624999999999971E-4</c:v>
                </c:pt>
                <c:pt idx="1217">
                  <c:v>-3.0781200000000501E-4</c:v>
                </c:pt>
                <c:pt idx="1218">
                  <c:v>-3.1187499999999982E-4</c:v>
                </c:pt>
                <c:pt idx="1219">
                  <c:v>-5.065619999999999E-4</c:v>
                </c:pt>
                <c:pt idx="1220">
                  <c:v>-5.2218700000000132E-4</c:v>
                </c:pt>
                <c:pt idx="1221">
                  <c:v>-2.3999999999999982E-4</c:v>
                </c:pt>
                <c:pt idx="1222">
                  <c:v>-4.2125000000000002E-4</c:v>
                </c:pt>
                <c:pt idx="1223">
                  <c:v>-3.3281200000000622E-4</c:v>
                </c:pt>
                <c:pt idx="1224">
                  <c:v>-2.7875000000000702E-4</c:v>
                </c:pt>
                <c:pt idx="1225">
                  <c:v>-2.0531200000000512E-4</c:v>
                </c:pt>
                <c:pt idx="1226">
                  <c:v>-4.9781200000000925E-4</c:v>
                </c:pt>
                <c:pt idx="1227">
                  <c:v>-1.0562500000000201E-3</c:v>
                </c:pt>
                <c:pt idx="1228">
                  <c:v>-2.8875000000000558E-4</c:v>
                </c:pt>
                <c:pt idx="1229">
                  <c:v>-2.0156199999999975E-4</c:v>
                </c:pt>
                <c:pt idx="1230">
                  <c:v>-4.2624999999999993E-4</c:v>
                </c:pt>
                <c:pt idx="1231">
                  <c:v>-4.1062500000000533E-4</c:v>
                </c:pt>
                <c:pt idx="1232">
                  <c:v>-6.450000000000095E-4</c:v>
                </c:pt>
                <c:pt idx="1233">
                  <c:v>-2.0437500000000406E-4</c:v>
                </c:pt>
                <c:pt idx="1234">
                  <c:v>-3.4343699999999982E-4</c:v>
                </c:pt>
                <c:pt idx="1235">
                  <c:v>-6.0968700000000133E-4</c:v>
                </c:pt>
                <c:pt idx="1236">
                  <c:v>-1.8718700000000242E-4</c:v>
                </c:pt>
                <c:pt idx="1237">
                  <c:v>-4.9093700000001246E-4</c:v>
                </c:pt>
                <c:pt idx="1238">
                  <c:v>-5.065619999999999E-4</c:v>
                </c:pt>
                <c:pt idx="1239">
                  <c:v>-3.1062500000000046E-4</c:v>
                </c:pt>
                <c:pt idx="1240">
                  <c:v>-1.9031200000000213E-4</c:v>
                </c:pt>
                <c:pt idx="1241">
                  <c:v>-3.8875000000000612E-4</c:v>
                </c:pt>
                <c:pt idx="1242">
                  <c:v>-3.0687499999999996E-4</c:v>
                </c:pt>
                <c:pt idx="1243">
                  <c:v>-4.9750000000000954E-4</c:v>
                </c:pt>
                <c:pt idx="1244">
                  <c:v>-4.5968700000000034E-4</c:v>
                </c:pt>
                <c:pt idx="1245">
                  <c:v>-8.8281200000000007E-4</c:v>
                </c:pt>
                <c:pt idx="1246">
                  <c:v>-2.1343699999999956E-4</c:v>
                </c:pt>
                <c:pt idx="1247">
                  <c:v>-3.0875000000000715E-4</c:v>
                </c:pt>
                <c:pt idx="1248">
                  <c:v>-5.1249999999999972E-4</c:v>
                </c:pt>
                <c:pt idx="1249">
                  <c:v>-4.9531199999999981E-4</c:v>
                </c:pt>
                <c:pt idx="1250">
                  <c:v>-3.9781200000000682E-4</c:v>
                </c:pt>
                <c:pt idx="1251">
                  <c:v>-6.1343700000000183E-4</c:v>
                </c:pt>
                <c:pt idx="1252">
                  <c:v>-6.5687500000000034E-4</c:v>
                </c:pt>
                <c:pt idx="1253">
                  <c:v>-6.3062500000001073E-4</c:v>
                </c:pt>
                <c:pt idx="1254">
                  <c:v>-5.1124999999999988E-4</c:v>
                </c:pt>
                <c:pt idx="1255">
                  <c:v>-4.0812500000000993E-4</c:v>
                </c:pt>
                <c:pt idx="1256">
                  <c:v>-2.8875000000000558E-4</c:v>
                </c:pt>
                <c:pt idx="1257">
                  <c:v>-5.7781200000000968E-4</c:v>
                </c:pt>
                <c:pt idx="1258">
                  <c:v>-4.3375000000000011E-4</c:v>
                </c:pt>
                <c:pt idx="1259">
                  <c:v>-2.4624999999999994E-4</c:v>
                </c:pt>
                <c:pt idx="1260">
                  <c:v>-4.2749999999999993E-4</c:v>
                </c:pt>
                <c:pt idx="1261">
                  <c:v>-8.1406200000000016E-4</c:v>
                </c:pt>
                <c:pt idx="1262">
                  <c:v>-7.6000000000000123E-4</c:v>
                </c:pt>
                <c:pt idx="1263">
                  <c:v>-3.5531200000000704E-4</c:v>
                </c:pt>
                <c:pt idx="1264">
                  <c:v>-4.1937500000000004E-4</c:v>
                </c:pt>
                <c:pt idx="1265">
                  <c:v>-4.3531199999999928E-4</c:v>
                </c:pt>
                <c:pt idx="1266">
                  <c:v>-3.6593700000000471E-4</c:v>
                </c:pt>
                <c:pt idx="1267">
                  <c:v>-7.0281199999999971E-4</c:v>
                </c:pt>
                <c:pt idx="1268">
                  <c:v>-5.1749999999999973E-4</c:v>
                </c:pt>
                <c:pt idx="1269">
                  <c:v>-9.1125000000001578E-4</c:v>
                </c:pt>
                <c:pt idx="1270">
                  <c:v>-6.7156200000001117E-4</c:v>
                </c:pt>
                <c:pt idx="1271">
                  <c:v>-6.0249999999999974E-4</c:v>
                </c:pt>
                <c:pt idx="1272">
                  <c:v>-4.7187500000000533E-4</c:v>
                </c:pt>
                <c:pt idx="1273">
                  <c:v>-4.8156199999999983E-4</c:v>
                </c:pt>
                <c:pt idx="1274">
                  <c:v>-7.9343700000001412E-4</c:v>
                </c:pt>
                <c:pt idx="1275">
                  <c:v>-8.2718700000000017E-4</c:v>
                </c:pt>
                <c:pt idx="1276">
                  <c:v>-7.0281199999999971E-4</c:v>
                </c:pt>
                <c:pt idx="1277">
                  <c:v>-6.5624999999999993E-4</c:v>
                </c:pt>
                <c:pt idx="1278">
                  <c:v>-5.3062500000000939E-4</c:v>
                </c:pt>
                <c:pt idx="1279">
                  <c:v>-6.5875000000000102E-4</c:v>
                </c:pt>
                <c:pt idx="1280">
                  <c:v>-7.7281200000000813E-4</c:v>
                </c:pt>
                <c:pt idx="1281">
                  <c:v>-6.8218700000000033E-4</c:v>
                </c:pt>
                <c:pt idx="1282">
                  <c:v>-6.1687500000000002E-4</c:v>
                </c:pt>
                <c:pt idx="1283">
                  <c:v>-9.4062500000000266E-4</c:v>
                </c:pt>
                <c:pt idx="1284">
                  <c:v>-8.3531200000001068E-4</c:v>
                </c:pt>
                <c:pt idx="1285">
                  <c:v>-1.0034369999999998E-3</c:v>
                </c:pt>
                <c:pt idx="1286">
                  <c:v>-9.6312500000000022E-4</c:v>
                </c:pt>
                <c:pt idx="1287">
                  <c:v>-1.2396869999999997E-3</c:v>
                </c:pt>
                <c:pt idx="1288">
                  <c:v>-7.5125000000000094E-4</c:v>
                </c:pt>
                <c:pt idx="1289">
                  <c:v>-8.0937500000000226E-4</c:v>
                </c:pt>
                <c:pt idx="1290">
                  <c:v>-8.1312500000000015E-4</c:v>
                </c:pt>
                <c:pt idx="1291">
                  <c:v>-7.3468700000000979E-4</c:v>
                </c:pt>
                <c:pt idx="1292">
                  <c:v>-1.0293749999999999E-3</c:v>
                </c:pt>
                <c:pt idx="1293">
                  <c:v>-1.1203120000000256E-3</c:v>
                </c:pt>
                <c:pt idx="1294">
                  <c:v>-1.4884370000000121E-3</c:v>
                </c:pt>
                <c:pt idx="1295">
                  <c:v>-9.8750000000002265E-4</c:v>
                </c:pt>
                <c:pt idx="1296">
                  <c:v>-8.1156200000000048E-4</c:v>
                </c:pt>
                <c:pt idx="1297">
                  <c:v>-1.0112500000000041E-3</c:v>
                </c:pt>
                <c:pt idx="1298">
                  <c:v>-1.1709370000000203E-3</c:v>
                </c:pt>
                <c:pt idx="1299">
                  <c:v>-1.1637500000000166E-3</c:v>
                </c:pt>
                <c:pt idx="1300">
                  <c:v>-1.1434370000000021E-3</c:v>
                </c:pt>
                <c:pt idx="1301">
                  <c:v>-1.1862500000000293E-3</c:v>
                </c:pt>
                <c:pt idx="1302">
                  <c:v>-1.4143750000000061E-3</c:v>
                </c:pt>
                <c:pt idx="1303">
                  <c:v>-1.1796870000000234E-3</c:v>
                </c:pt>
                <c:pt idx="1304">
                  <c:v>-9.8468700000000058E-4</c:v>
                </c:pt>
                <c:pt idx="1305">
                  <c:v>-1.2837499999999997E-3</c:v>
                </c:pt>
                <c:pt idx="1306">
                  <c:v>-1.4525000000000041E-3</c:v>
                </c:pt>
                <c:pt idx="1307">
                  <c:v>-1.4459369999999996E-3</c:v>
                </c:pt>
                <c:pt idx="1308">
                  <c:v>-1.3443750000000202E-3</c:v>
                </c:pt>
                <c:pt idx="1309">
                  <c:v>-1.4253120000000021E-3</c:v>
                </c:pt>
                <c:pt idx="1310">
                  <c:v>-1.3059369999999996E-3</c:v>
                </c:pt>
                <c:pt idx="1311">
                  <c:v>-1.3728120000000231E-3</c:v>
                </c:pt>
                <c:pt idx="1312">
                  <c:v>-1.2893749999999997E-3</c:v>
                </c:pt>
                <c:pt idx="1313">
                  <c:v>-1.6025000000000201E-3</c:v>
                </c:pt>
                <c:pt idx="1314">
                  <c:v>-1.6309370000000226E-3</c:v>
                </c:pt>
                <c:pt idx="1315">
                  <c:v>-1.6568750000000236E-3</c:v>
                </c:pt>
                <c:pt idx="1316">
                  <c:v>-1.4743750000000121E-3</c:v>
                </c:pt>
                <c:pt idx="1317">
                  <c:v>-1.5787500000000228E-3</c:v>
                </c:pt>
                <c:pt idx="1318">
                  <c:v>-1.5728120000000241E-3</c:v>
                </c:pt>
                <c:pt idx="1319">
                  <c:v>-1.7006249999999999E-3</c:v>
                </c:pt>
                <c:pt idx="1320">
                  <c:v>-1.8003120000000278E-3</c:v>
                </c:pt>
                <c:pt idx="1321">
                  <c:v>-1.5931249999999999E-3</c:v>
                </c:pt>
                <c:pt idx="1322">
                  <c:v>-1.7915620000000041E-3</c:v>
                </c:pt>
                <c:pt idx="1323">
                  <c:v>-1.6278120000000201E-3</c:v>
                </c:pt>
                <c:pt idx="1324">
                  <c:v>-1.5921870000000331E-3</c:v>
                </c:pt>
                <c:pt idx="1325">
                  <c:v>-1.6278120000000201E-3</c:v>
                </c:pt>
                <c:pt idx="1326">
                  <c:v>-1.7390620000000041E-3</c:v>
                </c:pt>
                <c:pt idx="1327">
                  <c:v>-2.4171870000000437E-3</c:v>
                </c:pt>
                <c:pt idx="1328">
                  <c:v>-1.6790620000000211E-3</c:v>
                </c:pt>
                <c:pt idx="1329">
                  <c:v>-1.5903120000000286E-3</c:v>
                </c:pt>
                <c:pt idx="1330">
                  <c:v>-1.8862500000000335E-3</c:v>
                </c:pt>
                <c:pt idx="1331">
                  <c:v>-1.9287500000000329E-3</c:v>
                </c:pt>
                <c:pt idx="1332">
                  <c:v>-2.1540619999999996E-3</c:v>
                </c:pt>
                <c:pt idx="1333">
                  <c:v>-1.6681250000000225E-3</c:v>
                </c:pt>
                <c:pt idx="1334">
                  <c:v>-1.8759370000000183E-3</c:v>
                </c:pt>
                <c:pt idx="1335">
                  <c:v>-2.1609370000000628E-3</c:v>
                </c:pt>
                <c:pt idx="1336">
                  <c:v>-1.7809370000000187E-3</c:v>
                </c:pt>
                <c:pt idx="1337">
                  <c:v>-1.9718750000000161E-3</c:v>
                </c:pt>
                <c:pt idx="1338">
                  <c:v>-2.1403120000000396E-3</c:v>
                </c:pt>
                <c:pt idx="1339">
                  <c:v>-1.9434370000000257E-3</c:v>
                </c:pt>
                <c:pt idx="1340">
                  <c:v>-1.7690620000000061E-3</c:v>
                </c:pt>
                <c:pt idx="1341">
                  <c:v>-1.9771870000000347E-3</c:v>
                </c:pt>
                <c:pt idx="1342">
                  <c:v>-2.0518749999999999E-3</c:v>
                </c:pt>
                <c:pt idx="1343">
                  <c:v>-2.1924999999999996E-3</c:v>
                </c:pt>
                <c:pt idx="1344">
                  <c:v>-2.1075000000000494E-3</c:v>
                </c:pt>
                <c:pt idx="1345">
                  <c:v>-2.4587499999999987E-3</c:v>
                </c:pt>
                <c:pt idx="1346">
                  <c:v>-2.0406250000000012E-3</c:v>
                </c:pt>
                <c:pt idx="1347">
                  <c:v>-2.2053120000000252E-3</c:v>
                </c:pt>
                <c:pt idx="1348">
                  <c:v>-2.1246870000000391E-3</c:v>
                </c:pt>
                <c:pt idx="1349">
                  <c:v>-2.2512499999999998E-3</c:v>
                </c:pt>
                <c:pt idx="1350">
                  <c:v>-2.1353120000000012E-3</c:v>
                </c:pt>
                <c:pt idx="1351">
                  <c:v>-2.3174999999999997E-3</c:v>
                </c:pt>
                <c:pt idx="1352">
                  <c:v>-2.4500000000000012E-3</c:v>
                </c:pt>
                <c:pt idx="1353">
                  <c:v>-2.3409370000000459E-3</c:v>
                </c:pt>
                <c:pt idx="1354">
                  <c:v>-2.2050000000000012E-3</c:v>
                </c:pt>
                <c:pt idx="1355">
                  <c:v>-2.2140620000000001E-3</c:v>
                </c:pt>
                <c:pt idx="1356">
                  <c:v>-2.1693750000000012E-3</c:v>
                </c:pt>
                <c:pt idx="1357">
                  <c:v>-2.3106249999999997E-3</c:v>
                </c:pt>
                <c:pt idx="1358">
                  <c:v>-2.3103120000000001E-3</c:v>
                </c:pt>
                <c:pt idx="1359">
                  <c:v>-2.0700000000000002E-3</c:v>
                </c:pt>
                <c:pt idx="1360">
                  <c:v>-2.2293750000000052E-3</c:v>
                </c:pt>
                <c:pt idx="1361">
                  <c:v>-2.5681250000000426E-3</c:v>
                </c:pt>
                <c:pt idx="1362">
                  <c:v>-2.4315619999999995E-3</c:v>
                </c:pt>
                <c:pt idx="1363">
                  <c:v>-2.2040620000000001E-3</c:v>
                </c:pt>
                <c:pt idx="1364">
                  <c:v>-2.2909370000000571E-3</c:v>
                </c:pt>
                <c:pt idx="1365">
                  <c:v>-2.3609369999999996E-3</c:v>
                </c:pt>
                <c:pt idx="1366">
                  <c:v>-2.2368749999999997E-3</c:v>
                </c:pt>
                <c:pt idx="1367">
                  <c:v>-2.4346869999999987E-3</c:v>
                </c:pt>
                <c:pt idx="1368">
                  <c:v>-2.2771870000000602E-3</c:v>
                </c:pt>
                <c:pt idx="1369">
                  <c:v>-2.6399999999999996E-3</c:v>
                </c:pt>
                <c:pt idx="1370">
                  <c:v>-2.4896869999999995E-3</c:v>
                </c:pt>
                <c:pt idx="1371">
                  <c:v>-2.4674999999999996E-3</c:v>
                </c:pt>
                <c:pt idx="1372">
                  <c:v>-2.3243749999999996E-3</c:v>
                </c:pt>
                <c:pt idx="1373">
                  <c:v>-2.3271870000000508E-3</c:v>
                </c:pt>
                <c:pt idx="1374">
                  <c:v>-2.6631250000000587E-3</c:v>
                </c:pt>
                <c:pt idx="1375">
                  <c:v>-2.6293750000000323E-3</c:v>
                </c:pt>
                <c:pt idx="1376">
                  <c:v>-2.6121870000000292E-3</c:v>
                </c:pt>
                <c:pt idx="1377">
                  <c:v>-2.5387499999999998E-3</c:v>
                </c:pt>
                <c:pt idx="1378">
                  <c:v>-2.4543749999999995E-3</c:v>
                </c:pt>
                <c:pt idx="1379">
                  <c:v>-2.5409370000000595E-3</c:v>
                </c:pt>
                <c:pt idx="1380">
                  <c:v>-2.6753120000000052E-3</c:v>
                </c:pt>
                <c:pt idx="1381">
                  <c:v>-2.5231250000000466E-3</c:v>
                </c:pt>
                <c:pt idx="1382">
                  <c:v>-2.4737499999999998E-3</c:v>
                </c:pt>
                <c:pt idx="1383">
                  <c:v>-2.7528119999999994E-3</c:v>
                </c:pt>
                <c:pt idx="1384">
                  <c:v>-2.7603120000000525E-3</c:v>
                </c:pt>
                <c:pt idx="1385">
                  <c:v>-2.8334369999999994E-3</c:v>
                </c:pt>
                <c:pt idx="1386">
                  <c:v>-2.7950000000000292E-3</c:v>
                </c:pt>
                <c:pt idx="1387">
                  <c:v>-3.1712499999999987E-3</c:v>
                </c:pt>
                <c:pt idx="1388">
                  <c:v>-2.5418750000000012E-3</c:v>
                </c:pt>
                <c:pt idx="1389">
                  <c:v>-2.6912499999999988E-3</c:v>
                </c:pt>
                <c:pt idx="1390">
                  <c:v>-2.7418750000000052E-3</c:v>
                </c:pt>
                <c:pt idx="1391">
                  <c:v>-2.5378119999999995E-3</c:v>
                </c:pt>
                <c:pt idx="1392">
                  <c:v>-2.7787500000000212E-3</c:v>
                </c:pt>
                <c:pt idx="1393">
                  <c:v>-2.7881250000000618E-3</c:v>
                </c:pt>
                <c:pt idx="1394">
                  <c:v>-3.1200000000000446E-3</c:v>
                </c:pt>
                <c:pt idx="1395">
                  <c:v>-2.7684370000000649E-3</c:v>
                </c:pt>
                <c:pt idx="1396">
                  <c:v>-2.5953120000000002E-3</c:v>
                </c:pt>
                <c:pt idx="1397">
                  <c:v>-2.8903120000000012E-3</c:v>
                </c:pt>
                <c:pt idx="1398">
                  <c:v>-2.8784369999999997E-3</c:v>
                </c:pt>
                <c:pt idx="1399">
                  <c:v>-2.8334369999999994E-3</c:v>
                </c:pt>
                <c:pt idx="1400">
                  <c:v>-2.9575000000000252E-3</c:v>
                </c:pt>
                <c:pt idx="1401">
                  <c:v>-2.9568749999999994E-3</c:v>
                </c:pt>
                <c:pt idx="1402">
                  <c:v>-3.1968749999999996E-3</c:v>
                </c:pt>
                <c:pt idx="1403">
                  <c:v>-2.8631250000000414E-3</c:v>
                </c:pt>
                <c:pt idx="1404">
                  <c:v>-2.8312499999999987E-3</c:v>
                </c:pt>
                <c:pt idx="1405">
                  <c:v>-3.0571870000000571E-3</c:v>
                </c:pt>
                <c:pt idx="1406">
                  <c:v>-3.0515620000000012E-3</c:v>
                </c:pt>
                <c:pt idx="1407">
                  <c:v>-3.0537500000000052E-3</c:v>
                </c:pt>
                <c:pt idx="1408">
                  <c:v>-3.1487499999999996E-3</c:v>
                </c:pt>
                <c:pt idx="1409">
                  <c:v>-3.1553120000000052E-3</c:v>
                </c:pt>
                <c:pt idx="1410">
                  <c:v>-2.9103120000000052E-3</c:v>
                </c:pt>
                <c:pt idx="1411">
                  <c:v>-3.1868749999999996E-3</c:v>
                </c:pt>
                <c:pt idx="1412">
                  <c:v>-3.010937000000049E-3</c:v>
                </c:pt>
                <c:pt idx="1413">
                  <c:v>-3.3096869999999995E-3</c:v>
                </c:pt>
                <c:pt idx="1414">
                  <c:v>-3.1718750000000002E-3</c:v>
                </c:pt>
                <c:pt idx="1415">
                  <c:v>-3.4646870000000422E-3</c:v>
                </c:pt>
                <c:pt idx="1416">
                  <c:v>-3.0412499999999997E-3</c:v>
                </c:pt>
                <c:pt idx="1417">
                  <c:v>-3.1800000000000469E-3</c:v>
                </c:pt>
                <c:pt idx="1418">
                  <c:v>-3.1787500000000292E-3</c:v>
                </c:pt>
                <c:pt idx="1419">
                  <c:v>-3.2900000000000438E-3</c:v>
                </c:pt>
                <c:pt idx="1420">
                  <c:v>-3.3246870000000332E-3</c:v>
                </c:pt>
                <c:pt idx="1421">
                  <c:v>-3.185312000000049E-3</c:v>
                </c:pt>
                <c:pt idx="1422">
                  <c:v>-3.4765619999999999E-3</c:v>
                </c:pt>
                <c:pt idx="1423">
                  <c:v>-3.3524999999999987E-3</c:v>
                </c:pt>
                <c:pt idx="1424">
                  <c:v>-3.1706250000000011E-3</c:v>
                </c:pt>
                <c:pt idx="1425">
                  <c:v>-3.2534370000000604E-3</c:v>
                </c:pt>
                <c:pt idx="1426">
                  <c:v>-3.3512500000000001E-3</c:v>
                </c:pt>
                <c:pt idx="1427">
                  <c:v>-3.9440624000000001E-3</c:v>
                </c:pt>
                <c:pt idx="1428">
                  <c:v>-3.3503120000000011E-3</c:v>
                </c:pt>
                <c:pt idx="1429">
                  <c:v>-3.2337499999999996E-3</c:v>
                </c:pt>
                <c:pt idx="1430">
                  <c:v>-3.4953120000000052E-3</c:v>
                </c:pt>
                <c:pt idx="1431">
                  <c:v>-3.6743750000000092E-3</c:v>
                </c:pt>
                <c:pt idx="1432">
                  <c:v>-3.8759374000000052E-3</c:v>
                </c:pt>
                <c:pt idx="1433">
                  <c:v>-3.3446870000000376E-3</c:v>
                </c:pt>
                <c:pt idx="1434">
                  <c:v>-3.5756250000000002E-3</c:v>
                </c:pt>
                <c:pt idx="1435">
                  <c:v>-3.8224999000000012E-3</c:v>
                </c:pt>
                <c:pt idx="1436">
                  <c:v>-3.5303120000000012E-3</c:v>
                </c:pt>
                <c:pt idx="1437">
                  <c:v>-3.6387499999999996E-3</c:v>
                </c:pt>
                <c:pt idx="1438">
                  <c:v>-3.9109374000000016E-3</c:v>
                </c:pt>
                <c:pt idx="1439">
                  <c:v>-3.5915620000000052E-3</c:v>
                </c:pt>
                <c:pt idx="1440">
                  <c:v>-3.6146870000000396E-3</c:v>
                </c:pt>
                <c:pt idx="1441">
                  <c:v>-3.6590620000000011E-3</c:v>
                </c:pt>
                <c:pt idx="1442">
                  <c:v>-3.9621874000000052E-3</c:v>
                </c:pt>
                <c:pt idx="1443">
                  <c:v>-3.9062498999999995E-3</c:v>
                </c:pt>
                <c:pt idx="1444">
                  <c:v>-4.0484373999999995E-3</c:v>
                </c:pt>
                <c:pt idx="1445">
                  <c:v>-4.1928123999999956E-3</c:v>
                </c:pt>
                <c:pt idx="1446">
                  <c:v>-3.9374998999999996E-3</c:v>
                </c:pt>
                <c:pt idx="1447">
                  <c:v>-4.2743748999999999E-3</c:v>
                </c:pt>
                <c:pt idx="1448">
                  <c:v>-3.8921874000000002E-3</c:v>
                </c:pt>
                <c:pt idx="1449">
                  <c:v>-4.2474998999999999E-3</c:v>
                </c:pt>
                <c:pt idx="1450">
                  <c:v>-3.9137499000000001E-3</c:v>
                </c:pt>
                <c:pt idx="1451">
                  <c:v>-4.2412499000001437E-3</c:v>
                </c:pt>
                <c:pt idx="1452">
                  <c:v>-4.5053123999999993E-3</c:v>
                </c:pt>
                <c:pt idx="1453">
                  <c:v>-4.0771873999999996E-3</c:v>
                </c:pt>
                <c:pt idx="1454">
                  <c:v>-4.1324998999999986E-3</c:v>
                </c:pt>
                <c:pt idx="1455">
                  <c:v>-4.0371873999999995E-3</c:v>
                </c:pt>
                <c:pt idx="1456">
                  <c:v>-4.1399999000000104E-3</c:v>
                </c:pt>
                <c:pt idx="1457">
                  <c:v>-4.1234373999999956E-3</c:v>
                </c:pt>
                <c:pt idx="1458">
                  <c:v>-4.2834374000000133E-3</c:v>
                </c:pt>
                <c:pt idx="1459">
                  <c:v>-4.0953123999999995E-3</c:v>
                </c:pt>
                <c:pt idx="1460">
                  <c:v>-4.3546873999999996E-3</c:v>
                </c:pt>
                <c:pt idx="1461">
                  <c:v>-4.5674998999999999E-3</c:v>
                </c:pt>
                <c:pt idx="1462">
                  <c:v>-4.4349999000000114E-3</c:v>
                </c:pt>
                <c:pt idx="1463">
                  <c:v>-4.1696874000000123E-3</c:v>
                </c:pt>
                <c:pt idx="1464">
                  <c:v>-4.5003124000000134E-3</c:v>
                </c:pt>
                <c:pt idx="1465">
                  <c:v>-4.8087499000000773E-3</c:v>
                </c:pt>
                <c:pt idx="1466">
                  <c:v>-4.3818748999999999E-3</c:v>
                </c:pt>
                <c:pt idx="1467">
                  <c:v>-4.6115624300000334E-3</c:v>
                </c:pt>
                <c:pt idx="1468">
                  <c:v>-4.4315624000001563E-3</c:v>
                </c:pt>
                <c:pt idx="1469">
                  <c:v>-4.8565624000000826E-3</c:v>
                </c:pt>
                <c:pt idx="1470">
                  <c:v>-4.7553124299999994E-3</c:v>
                </c:pt>
                <c:pt idx="1471">
                  <c:v>-4.7737499300001176E-3</c:v>
                </c:pt>
                <c:pt idx="1472">
                  <c:v>-4.6484374300000001E-3</c:v>
                </c:pt>
                <c:pt idx="1473">
                  <c:v>-4.6196874299999999E-3</c:v>
                </c:pt>
                <c:pt idx="1474">
                  <c:v>-5.1837499000000134E-3</c:v>
                </c:pt>
                <c:pt idx="1475">
                  <c:v>-5.0959374000000002E-3</c:v>
                </c:pt>
                <c:pt idx="1476">
                  <c:v>-4.869062400000089E-3</c:v>
                </c:pt>
                <c:pt idx="1477">
                  <c:v>-5.0749999000000113E-3</c:v>
                </c:pt>
                <c:pt idx="1478">
                  <c:v>-4.7328124300000133E-3</c:v>
                </c:pt>
                <c:pt idx="1479">
                  <c:v>-5.0965624000000919E-3</c:v>
                </c:pt>
                <c:pt idx="1480">
                  <c:v>-5.2084373999999999E-3</c:v>
                </c:pt>
                <c:pt idx="1481">
                  <c:v>-5.1243748999999766E-3</c:v>
                </c:pt>
                <c:pt idx="1482">
                  <c:v>-4.9737499000001443E-3</c:v>
                </c:pt>
                <c:pt idx="1483">
                  <c:v>-5.2453124000000134E-3</c:v>
                </c:pt>
                <c:pt idx="1484">
                  <c:v>-5.4834375000000334E-3</c:v>
                </c:pt>
                <c:pt idx="1485">
                  <c:v>-5.1793749000000134E-3</c:v>
                </c:pt>
                <c:pt idx="1486">
                  <c:v>-5.4437500000000865E-3</c:v>
                </c:pt>
                <c:pt idx="1487">
                  <c:v>-5.7581249999999985E-3</c:v>
                </c:pt>
                <c:pt idx="1488">
                  <c:v>-5.1753123999999998E-3</c:v>
                </c:pt>
                <c:pt idx="1489">
                  <c:v>-5.3346873999999996E-3</c:v>
                </c:pt>
                <c:pt idx="1490">
                  <c:v>-5.4137500000000114E-3</c:v>
                </c:pt>
                <c:pt idx="1491">
                  <c:v>-5.1568748999999995E-3</c:v>
                </c:pt>
                <c:pt idx="1492">
                  <c:v>-5.3409373999999997E-3</c:v>
                </c:pt>
                <c:pt idx="1493">
                  <c:v>-5.5518749999999995E-3</c:v>
                </c:pt>
                <c:pt idx="1494">
                  <c:v>-5.7453120000000744E-3</c:v>
                </c:pt>
                <c:pt idx="1495">
                  <c:v>-5.6131250000000001E-3</c:v>
                </c:pt>
                <c:pt idx="1496">
                  <c:v>-5.1659373999999965E-3</c:v>
                </c:pt>
                <c:pt idx="1497">
                  <c:v>-5.6165625000000104E-3</c:v>
                </c:pt>
                <c:pt idx="1498">
                  <c:v>-5.5887500000000034E-3</c:v>
                </c:pt>
                <c:pt idx="1499">
                  <c:v>-5.4859375000000004E-3</c:v>
                </c:pt>
                <c:pt idx="1500">
                  <c:v>-5.8137500000000003E-3</c:v>
                </c:pt>
                <c:pt idx="1501">
                  <c:v>-5.8265620000000134E-3</c:v>
                </c:pt>
                <c:pt idx="1502">
                  <c:v>-5.8834370000000113E-3</c:v>
                </c:pt>
                <c:pt idx="1503">
                  <c:v>-5.5009374999999998E-3</c:v>
                </c:pt>
                <c:pt idx="1504">
                  <c:v>-5.806250000000083E-3</c:v>
                </c:pt>
                <c:pt idx="1505">
                  <c:v>-5.8368750000000113E-3</c:v>
                </c:pt>
                <c:pt idx="1506">
                  <c:v>-5.7803119999999993E-3</c:v>
                </c:pt>
                <c:pt idx="1507">
                  <c:v>-5.7540619999999999E-3</c:v>
                </c:pt>
                <c:pt idx="1508">
                  <c:v>-5.8787500000000124E-3</c:v>
                </c:pt>
                <c:pt idx="1509">
                  <c:v>-6.1209369999999956E-3</c:v>
                </c:pt>
                <c:pt idx="1510">
                  <c:v>-5.6974999999999986E-3</c:v>
                </c:pt>
                <c:pt idx="1511">
                  <c:v>-6.2509369999999998E-3</c:v>
                </c:pt>
                <c:pt idx="1512">
                  <c:v>-6.0053120000000534E-3</c:v>
                </c:pt>
                <c:pt idx="1513">
                  <c:v>-6.2112500000001047E-3</c:v>
                </c:pt>
                <c:pt idx="1514">
                  <c:v>-6.1868749999999997E-3</c:v>
                </c:pt>
                <c:pt idx="1515">
                  <c:v>-6.3728120000000124E-3</c:v>
                </c:pt>
                <c:pt idx="1516">
                  <c:v>-5.6349999999999985E-3</c:v>
                </c:pt>
                <c:pt idx="1517">
                  <c:v>-5.9178119999999997E-3</c:v>
                </c:pt>
                <c:pt idx="1518">
                  <c:v>-6.1490620000001078E-3</c:v>
                </c:pt>
                <c:pt idx="1519">
                  <c:v>-6.1840619999999997E-3</c:v>
                </c:pt>
                <c:pt idx="1520">
                  <c:v>-6.1406250000000124E-3</c:v>
                </c:pt>
                <c:pt idx="1521">
                  <c:v>-6.0068750000000113E-3</c:v>
                </c:pt>
                <c:pt idx="1522">
                  <c:v>-6.2018750000000806E-3</c:v>
                </c:pt>
                <c:pt idx="1523">
                  <c:v>-6.1018749999999997E-3</c:v>
                </c:pt>
                <c:pt idx="1524">
                  <c:v>-5.8628120000000002E-3</c:v>
                </c:pt>
                <c:pt idx="1525">
                  <c:v>-6.0678119999999945E-3</c:v>
                </c:pt>
                <c:pt idx="1526">
                  <c:v>-6.0253119999999997E-3</c:v>
                </c:pt>
                <c:pt idx="1527">
                  <c:v>-6.5978119999999998E-3</c:v>
                </c:pt>
                <c:pt idx="1528">
                  <c:v>-6.0656249999999998E-3</c:v>
                </c:pt>
                <c:pt idx="1529">
                  <c:v>-5.82156200000007E-3</c:v>
                </c:pt>
                <c:pt idx="1530">
                  <c:v>-6.2515620000001132E-3</c:v>
                </c:pt>
                <c:pt idx="1531">
                  <c:v>-6.4400000000000906E-3</c:v>
                </c:pt>
                <c:pt idx="1532">
                  <c:v>-6.4900000000000808E-3</c:v>
                </c:pt>
                <c:pt idx="1533">
                  <c:v>-6.0743749999999999E-3</c:v>
                </c:pt>
                <c:pt idx="1534">
                  <c:v>-6.2296869999999994E-3</c:v>
                </c:pt>
                <c:pt idx="1535">
                  <c:v>-6.4515620000001241E-3</c:v>
                </c:pt>
                <c:pt idx="1536">
                  <c:v>-6.0549999999999996E-3</c:v>
                </c:pt>
                <c:pt idx="1537">
                  <c:v>-6.1862500000000788E-3</c:v>
                </c:pt>
                <c:pt idx="1538">
                  <c:v>-6.4403120000000973E-3</c:v>
                </c:pt>
                <c:pt idx="1539">
                  <c:v>-6.2856250000000924E-3</c:v>
                </c:pt>
                <c:pt idx="1540">
                  <c:v>-6.2728120000000434E-3</c:v>
                </c:pt>
                <c:pt idx="1541">
                  <c:v>-6.2021869999999996E-3</c:v>
                </c:pt>
                <c:pt idx="1542">
                  <c:v>-6.5940620000000134E-3</c:v>
                </c:pt>
                <c:pt idx="1543">
                  <c:v>-6.5203119999999995E-3</c:v>
                </c:pt>
                <c:pt idx="1544">
                  <c:v>-6.5068750000000534E-3</c:v>
                </c:pt>
                <c:pt idx="1545">
                  <c:v>-6.6018750000000114E-3</c:v>
                </c:pt>
                <c:pt idx="1546">
                  <c:v>-6.5781250000000709E-3</c:v>
                </c:pt>
                <c:pt idx="1547">
                  <c:v>-6.8140619999999992E-3</c:v>
                </c:pt>
                <c:pt idx="1548">
                  <c:v>-6.2618750000000114E-3</c:v>
                </c:pt>
                <c:pt idx="1549">
                  <c:v>-6.7518749999999992E-3</c:v>
                </c:pt>
                <c:pt idx="1550">
                  <c:v>-6.1668749999999996E-3</c:v>
                </c:pt>
                <c:pt idx="1551">
                  <c:v>-6.5643749999999956E-3</c:v>
                </c:pt>
                <c:pt idx="1552">
                  <c:v>-6.9178119999999997E-3</c:v>
                </c:pt>
                <c:pt idx="1553">
                  <c:v>-6.2690620000001194E-3</c:v>
                </c:pt>
                <c:pt idx="1554">
                  <c:v>-6.2734370000000848E-3</c:v>
                </c:pt>
                <c:pt idx="1555">
                  <c:v>-6.3549999999999995E-3</c:v>
                </c:pt>
                <c:pt idx="1556">
                  <c:v>-6.3700000000000727E-3</c:v>
                </c:pt>
                <c:pt idx="1557">
                  <c:v>-6.3159369999999946E-3</c:v>
                </c:pt>
                <c:pt idx="1558">
                  <c:v>-6.3518749999999999E-3</c:v>
                </c:pt>
                <c:pt idx="1559">
                  <c:v>-6.1168749999999999E-3</c:v>
                </c:pt>
                <c:pt idx="1560">
                  <c:v>-6.3278119999999865E-3</c:v>
                </c:pt>
                <c:pt idx="1561">
                  <c:v>-6.5249999999999996E-3</c:v>
                </c:pt>
                <c:pt idx="1562">
                  <c:v>-6.5134369999999995E-3</c:v>
                </c:pt>
                <c:pt idx="1563">
                  <c:v>-6.1509369999999996E-3</c:v>
                </c:pt>
                <c:pt idx="1564">
                  <c:v>-6.3806250000000815E-3</c:v>
                </c:pt>
                <c:pt idx="1565">
                  <c:v>-6.8062500000000891E-3</c:v>
                </c:pt>
                <c:pt idx="1566">
                  <c:v>-6.2762500000001368E-3</c:v>
                </c:pt>
                <c:pt idx="1567">
                  <c:v>-6.3350000000000134E-3</c:v>
                </c:pt>
                <c:pt idx="1568">
                  <c:v>-6.2618750000000114E-3</c:v>
                </c:pt>
                <c:pt idx="1569">
                  <c:v>-6.5893750000000908E-3</c:v>
                </c:pt>
                <c:pt idx="1570">
                  <c:v>-6.6215619999999992E-3</c:v>
                </c:pt>
                <c:pt idx="1571">
                  <c:v>-6.4550000000000727E-3</c:v>
                </c:pt>
                <c:pt idx="1572">
                  <c:v>-6.2668749999999999E-3</c:v>
                </c:pt>
                <c:pt idx="1573">
                  <c:v>-6.3018750000000123E-3</c:v>
                </c:pt>
                <c:pt idx="1574">
                  <c:v>-6.7437500000000891E-3</c:v>
                </c:pt>
                <c:pt idx="1575">
                  <c:v>-6.6187500000000014E-3</c:v>
                </c:pt>
                <c:pt idx="1576">
                  <c:v>-6.5884369999999999E-3</c:v>
                </c:pt>
                <c:pt idx="1577">
                  <c:v>-6.6393749999999994E-3</c:v>
                </c:pt>
                <c:pt idx="1578">
                  <c:v>-6.3456250000000708E-3</c:v>
                </c:pt>
                <c:pt idx="1579">
                  <c:v>-6.4325000000000753E-3</c:v>
                </c:pt>
                <c:pt idx="1580">
                  <c:v>-6.5737500000000908E-3</c:v>
                </c:pt>
                <c:pt idx="1581">
                  <c:v>-6.4428120000000104E-3</c:v>
                </c:pt>
                <c:pt idx="1582">
                  <c:v>-6.2956250000000824E-3</c:v>
                </c:pt>
                <c:pt idx="1583">
                  <c:v>-6.4918749999999994E-3</c:v>
                </c:pt>
                <c:pt idx="1584">
                  <c:v>-6.6756249999999993E-3</c:v>
                </c:pt>
                <c:pt idx="1585">
                  <c:v>-6.3915620000000901E-3</c:v>
                </c:pt>
                <c:pt idx="1586">
                  <c:v>-6.6900000000000024E-3</c:v>
                </c:pt>
                <c:pt idx="1587">
                  <c:v>-6.8868749999999998E-3</c:v>
                </c:pt>
                <c:pt idx="1588">
                  <c:v>-6.3293749999999999E-3</c:v>
                </c:pt>
                <c:pt idx="1589">
                  <c:v>-6.4765620000001561E-3</c:v>
                </c:pt>
                <c:pt idx="1590">
                  <c:v>-6.5550000000000113E-3</c:v>
                </c:pt>
                <c:pt idx="1591">
                  <c:v>-6.2221869999999945E-3</c:v>
                </c:pt>
                <c:pt idx="1592">
                  <c:v>-6.3553120000000114E-3</c:v>
                </c:pt>
                <c:pt idx="1593">
                  <c:v>-6.4156250000000888E-3</c:v>
                </c:pt>
                <c:pt idx="1594">
                  <c:v>-6.5171869999999955E-3</c:v>
                </c:pt>
                <c:pt idx="1595">
                  <c:v>-6.4700000000000998E-3</c:v>
                </c:pt>
                <c:pt idx="1596">
                  <c:v>-6.0296869999999997E-3</c:v>
                </c:pt>
                <c:pt idx="1597">
                  <c:v>-6.5043749999999997E-3</c:v>
                </c:pt>
                <c:pt idx="1598">
                  <c:v>-6.3078119999999986E-3</c:v>
                </c:pt>
                <c:pt idx="1599">
                  <c:v>-6.2681249999999985E-3</c:v>
                </c:pt>
                <c:pt idx="1600">
                  <c:v>-6.7121869999999997E-3</c:v>
                </c:pt>
                <c:pt idx="1601">
                  <c:v>-6.6278119999999855E-3</c:v>
                </c:pt>
                <c:pt idx="1602">
                  <c:v>-6.5562500000000863E-3</c:v>
                </c:pt>
                <c:pt idx="1603">
                  <c:v>-6.257187E-3</c:v>
                </c:pt>
                <c:pt idx="1604">
                  <c:v>-6.3796870000001017E-3</c:v>
                </c:pt>
                <c:pt idx="1605">
                  <c:v>-6.3628119999999955E-3</c:v>
                </c:pt>
                <c:pt idx="1606">
                  <c:v>-6.2787500000000942E-3</c:v>
                </c:pt>
                <c:pt idx="1607">
                  <c:v>-6.2740620000001114E-3</c:v>
                </c:pt>
                <c:pt idx="1608">
                  <c:v>-6.405625000000097E-3</c:v>
                </c:pt>
                <c:pt idx="1609">
                  <c:v>-6.6196870000000034E-3</c:v>
                </c:pt>
                <c:pt idx="1610">
                  <c:v>-6.0940619999999999E-3</c:v>
                </c:pt>
                <c:pt idx="1611">
                  <c:v>-6.7881249999999999E-3</c:v>
                </c:pt>
                <c:pt idx="1612">
                  <c:v>-6.43968700000014E-3</c:v>
                </c:pt>
                <c:pt idx="1613">
                  <c:v>-6.6696869999999997E-3</c:v>
                </c:pt>
                <c:pt idx="1614">
                  <c:v>-6.5956249999999999E-3</c:v>
                </c:pt>
                <c:pt idx="1615">
                  <c:v>-6.7056250000000891E-3</c:v>
                </c:pt>
                <c:pt idx="1616">
                  <c:v>-6.1359369999999976E-3</c:v>
                </c:pt>
                <c:pt idx="1617">
                  <c:v>-6.3128119999999975E-3</c:v>
                </c:pt>
                <c:pt idx="1618">
                  <c:v>-6.5350000000000763E-3</c:v>
                </c:pt>
                <c:pt idx="1619">
                  <c:v>-6.4806250000001139E-3</c:v>
                </c:pt>
                <c:pt idx="1620">
                  <c:v>-6.3306249999999994E-3</c:v>
                </c:pt>
                <c:pt idx="1621">
                  <c:v>-6.4350000000000943E-3</c:v>
                </c:pt>
                <c:pt idx="1622">
                  <c:v>-6.5003119999999994E-3</c:v>
                </c:pt>
                <c:pt idx="1623">
                  <c:v>-6.4793750000001378E-3</c:v>
                </c:pt>
                <c:pt idx="1624">
                  <c:v>-6.2200000000000024E-3</c:v>
                </c:pt>
                <c:pt idx="1625">
                  <c:v>-6.3196870000000434E-3</c:v>
                </c:pt>
                <c:pt idx="1626">
                  <c:v>-6.351250000000086E-3</c:v>
                </c:pt>
                <c:pt idx="1627">
                  <c:v>-6.8187500000000114E-3</c:v>
                </c:pt>
                <c:pt idx="1628">
                  <c:v>-6.3690620000000911E-3</c:v>
                </c:pt>
                <c:pt idx="1629">
                  <c:v>-6.0784369999999999E-3</c:v>
                </c:pt>
                <c:pt idx="1630">
                  <c:v>-6.4449999999999993E-3</c:v>
                </c:pt>
                <c:pt idx="1631">
                  <c:v>-6.6640620000000114E-3</c:v>
                </c:pt>
                <c:pt idx="1632">
                  <c:v>-6.6921869999999875E-3</c:v>
                </c:pt>
                <c:pt idx="1633">
                  <c:v>-6.2618750000000114E-3</c:v>
                </c:pt>
                <c:pt idx="1634">
                  <c:v>-6.4662500000000961E-3</c:v>
                </c:pt>
                <c:pt idx="1635">
                  <c:v>-6.6168749999999995E-3</c:v>
                </c:pt>
                <c:pt idx="1636">
                  <c:v>-6.3334369999999999E-3</c:v>
                </c:pt>
                <c:pt idx="1637">
                  <c:v>-6.3503120000000133E-3</c:v>
                </c:pt>
                <c:pt idx="1638">
                  <c:v>-6.7215620000001001E-3</c:v>
                </c:pt>
                <c:pt idx="1639">
                  <c:v>-6.5753120000000831E-3</c:v>
                </c:pt>
                <c:pt idx="1640">
                  <c:v>-6.5218749999999999E-3</c:v>
                </c:pt>
                <c:pt idx="1641">
                  <c:v>-6.4168750000000744E-3</c:v>
                </c:pt>
                <c:pt idx="1642">
                  <c:v>-6.8884369999999999E-3</c:v>
                </c:pt>
                <c:pt idx="1643">
                  <c:v>-6.7215620000001001E-3</c:v>
                </c:pt>
                <c:pt idx="1644">
                  <c:v>-6.7203119999999991E-3</c:v>
                </c:pt>
                <c:pt idx="1645">
                  <c:v>-6.7828119999999992E-3</c:v>
                </c:pt>
                <c:pt idx="1646">
                  <c:v>-6.7381249999999993E-3</c:v>
                </c:pt>
                <c:pt idx="1647">
                  <c:v>-7.0446869999999991E-3</c:v>
                </c:pt>
                <c:pt idx="1648">
                  <c:v>-6.5171869999999955E-3</c:v>
                </c:pt>
                <c:pt idx="1649">
                  <c:v>-6.8806250000000534E-3</c:v>
                </c:pt>
                <c:pt idx="1650">
                  <c:v>-6.5100000000000114E-3</c:v>
                </c:pt>
                <c:pt idx="1651">
                  <c:v>-6.7728120000000534E-3</c:v>
                </c:pt>
                <c:pt idx="1652">
                  <c:v>-7.1662500000000033E-3</c:v>
                </c:pt>
                <c:pt idx="1653">
                  <c:v>-6.5543749999999986E-3</c:v>
                </c:pt>
                <c:pt idx="1654">
                  <c:v>-6.6449999999999999E-3</c:v>
                </c:pt>
                <c:pt idx="1655">
                  <c:v>-6.5500000000000124E-3</c:v>
                </c:pt>
                <c:pt idx="1656">
                  <c:v>-6.5987500000000534E-3</c:v>
                </c:pt>
                <c:pt idx="1657">
                  <c:v>-6.5512500000000917E-3</c:v>
                </c:pt>
                <c:pt idx="1658">
                  <c:v>-6.6228119999999875E-3</c:v>
                </c:pt>
                <c:pt idx="1659">
                  <c:v>-6.4046870000000113E-3</c:v>
                </c:pt>
                <c:pt idx="1660">
                  <c:v>-6.6921869999999875E-3</c:v>
                </c:pt>
                <c:pt idx="1661">
                  <c:v>-6.8696869999999993E-3</c:v>
                </c:pt>
                <c:pt idx="1662">
                  <c:v>-6.8053119999999991E-3</c:v>
                </c:pt>
                <c:pt idx="1663">
                  <c:v>-6.4381249999999994E-3</c:v>
                </c:pt>
                <c:pt idx="1664">
                  <c:v>-6.7224999999999993E-3</c:v>
                </c:pt>
                <c:pt idx="1665">
                  <c:v>-7.1840620000000717E-3</c:v>
                </c:pt>
                <c:pt idx="1666">
                  <c:v>-6.6721869999999996E-3</c:v>
                </c:pt>
                <c:pt idx="1667">
                  <c:v>-6.7509370000000003E-3</c:v>
                </c:pt>
                <c:pt idx="1668">
                  <c:v>-6.7034370000000534E-3</c:v>
                </c:pt>
                <c:pt idx="1669">
                  <c:v>-6.9662500000001034E-3</c:v>
                </c:pt>
                <c:pt idx="1670">
                  <c:v>-7.017812E-3</c:v>
                </c:pt>
                <c:pt idx="1671">
                  <c:v>-6.8609369999999975E-3</c:v>
                </c:pt>
                <c:pt idx="1672">
                  <c:v>-6.7290620000001154E-3</c:v>
                </c:pt>
                <c:pt idx="1673">
                  <c:v>-6.7171869999999995E-3</c:v>
                </c:pt>
                <c:pt idx="1674">
                  <c:v>-7.1756250000000812E-3</c:v>
                </c:pt>
                <c:pt idx="1675">
                  <c:v>-7.0090620000001439E-3</c:v>
                </c:pt>
                <c:pt idx="1676">
                  <c:v>-6.9709370000000832E-3</c:v>
                </c:pt>
                <c:pt idx="1677">
                  <c:v>-7.0934369999999993E-3</c:v>
                </c:pt>
                <c:pt idx="1678">
                  <c:v>-6.7712500000001461E-3</c:v>
                </c:pt>
                <c:pt idx="1679">
                  <c:v>-6.9512500000001275E-3</c:v>
                </c:pt>
                <c:pt idx="1680">
                  <c:v>-6.9687500000000114E-3</c:v>
                </c:pt>
                <c:pt idx="1681">
                  <c:v>-6.8721870000000114E-3</c:v>
                </c:pt>
                <c:pt idx="1682">
                  <c:v>-6.8068750000000134E-3</c:v>
                </c:pt>
                <c:pt idx="1683">
                  <c:v>-7.0603119999999991E-3</c:v>
                </c:pt>
                <c:pt idx="1684">
                  <c:v>-7.1384369999999992E-3</c:v>
                </c:pt>
                <c:pt idx="1685">
                  <c:v>-6.7465620000001182E-3</c:v>
                </c:pt>
                <c:pt idx="1686">
                  <c:v>-7.1224999999999995E-3</c:v>
                </c:pt>
                <c:pt idx="1687">
                  <c:v>-7.3449999999999991E-3</c:v>
                </c:pt>
                <c:pt idx="1688">
                  <c:v>-6.8434369999999991E-3</c:v>
                </c:pt>
                <c:pt idx="1689">
                  <c:v>-7.0203119999999999E-3</c:v>
                </c:pt>
                <c:pt idx="1690">
                  <c:v>-7.0859369999999996E-3</c:v>
                </c:pt>
                <c:pt idx="1691">
                  <c:v>-6.8318749999999994E-3</c:v>
                </c:pt>
                <c:pt idx="1692">
                  <c:v>-6.9812500000001436E-3</c:v>
                </c:pt>
                <c:pt idx="1693">
                  <c:v>-7.0459370000000004E-3</c:v>
                </c:pt>
                <c:pt idx="1694">
                  <c:v>-7.0756250000001087E-3</c:v>
                </c:pt>
                <c:pt idx="1695">
                  <c:v>-7.0837500000000848E-3</c:v>
                </c:pt>
                <c:pt idx="1696">
                  <c:v>-6.5684369999999999E-3</c:v>
                </c:pt>
                <c:pt idx="1697">
                  <c:v>-7.0846869999999992E-3</c:v>
                </c:pt>
                <c:pt idx="1698">
                  <c:v>-6.9375000000000721E-3</c:v>
                </c:pt>
                <c:pt idx="1699">
                  <c:v>-6.8146869999999998E-3</c:v>
                </c:pt>
                <c:pt idx="1700">
                  <c:v>-7.1653120000000001E-3</c:v>
                </c:pt>
                <c:pt idx="1701">
                  <c:v>-7.2159369999999995E-3</c:v>
                </c:pt>
                <c:pt idx="1702">
                  <c:v>-7.1343750000000114E-3</c:v>
                </c:pt>
                <c:pt idx="1703">
                  <c:v>-6.7259369999999995E-3</c:v>
                </c:pt>
                <c:pt idx="1704">
                  <c:v>-7.0443750000000124E-3</c:v>
                </c:pt>
                <c:pt idx="1705">
                  <c:v>-6.9115620000001253E-3</c:v>
                </c:pt>
                <c:pt idx="1706">
                  <c:v>-6.9546869999999993E-3</c:v>
                </c:pt>
                <c:pt idx="1707">
                  <c:v>-6.8968750000000124E-3</c:v>
                </c:pt>
                <c:pt idx="1708">
                  <c:v>-7.0671869999999965E-3</c:v>
                </c:pt>
                <c:pt idx="1709">
                  <c:v>-7.2812500000001305E-3</c:v>
                </c:pt>
                <c:pt idx="1710">
                  <c:v>-6.8524999999999992E-3</c:v>
                </c:pt>
                <c:pt idx="1711">
                  <c:v>-7.3268750000000113E-3</c:v>
                </c:pt>
                <c:pt idx="1712">
                  <c:v>-7.0250000000000104E-3</c:v>
                </c:pt>
                <c:pt idx="1713">
                  <c:v>-7.1631249999999985E-3</c:v>
                </c:pt>
                <c:pt idx="1714">
                  <c:v>-7.1968750000000114E-3</c:v>
                </c:pt>
                <c:pt idx="1715">
                  <c:v>-7.2487500000000902E-3</c:v>
                </c:pt>
                <c:pt idx="1716">
                  <c:v>-6.7734370000000982E-3</c:v>
                </c:pt>
                <c:pt idx="1717">
                  <c:v>-6.8793750000000972E-3</c:v>
                </c:pt>
                <c:pt idx="1718">
                  <c:v>-7.1624999999999996E-3</c:v>
                </c:pt>
                <c:pt idx="1719">
                  <c:v>-7.0506250000000534E-3</c:v>
                </c:pt>
                <c:pt idx="1720">
                  <c:v>-6.9562500000001221E-3</c:v>
                </c:pt>
                <c:pt idx="1721">
                  <c:v>-6.9421869999999998E-3</c:v>
                </c:pt>
                <c:pt idx="1722">
                  <c:v>-7.0953120000000133E-3</c:v>
                </c:pt>
                <c:pt idx="1723">
                  <c:v>-7.0224999999999992E-3</c:v>
                </c:pt>
                <c:pt idx="1724">
                  <c:v>-6.8034369999999999E-3</c:v>
                </c:pt>
                <c:pt idx="1725">
                  <c:v>-6.8856249999999994E-3</c:v>
                </c:pt>
                <c:pt idx="1726">
                  <c:v>-6.8299999999999993E-3</c:v>
                </c:pt>
                <c:pt idx="1727">
                  <c:v>-7.4565630000001434E-3</c:v>
                </c:pt>
                <c:pt idx="1728">
                  <c:v>-6.9190620000001563E-3</c:v>
                </c:pt>
                <c:pt idx="1729">
                  <c:v>-6.5853119999999994E-3</c:v>
                </c:pt>
                <c:pt idx="1730">
                  <c:v>-7.006562000000105E-3</c:v>
                </c:pt>
                <c:pt idx="1731">
                  <c:v>-7.1912500000000821E-3</c:v>
                </c:pt>
                <c:pt idx="1732">
                  <c:v>-7.1812500000000981E-3</c:v>
                </c:pt>
                <c:pt idx="1733">
                  <c:v>-6.7421870000000002E-3</c:v>
                </c:pt>
                <c:pt idx="1734">
                  <c:v>-6.9475000000000014E-3</c:v>
                </c:pt>
                <c:pt idx="1735">
                  <c:v>-7.179687000000096E-3</c:v>
                </c:pt>
                <c:pt idx="1736">
                  <c:v>-6.9284369999999991E-3</c:v>
                </c:pt>
                <c:pt idx="1737">
                  <c:v>-6.8796870000001047E-3</c:v>
                </c:pt>
                <c:pt idx="1738">
                  <c:v>-7.1709369999999996E-3</c:v>
                </c:pt>
                <c:pt idx="1739">
                  <c:v>-7.0740620000001031E-3</c:v>
                </c:pt>
                <c:pt idx="1740">
                  <c:v>-6.9153120000000814E-3</c:v>
                </c:pt>
                <c:pt idx="1741">
                  <c:v>-6.9253119999999994E-3</c:v>
                </c:pt>
                <c:pt idx="1742">
                  <c:v>-7.3215620000000852E-3</c:v>
                </c:pt>
                <c:pt idx="1743">
                  <c:v>-7.1228119999999975E-3</c:v>
                </c:pt>
                <c:pt idx="1744">
                  <c:v>-7.2350000000000964E-3</c:v>
                </c:pt>
                <c:pt idx="1745">
                  <c:v>-7.2437500000000982E-3</c:v>
                </c:pt>
                <c:pt idx="1746">
                  <c:v>-7.1649999999999995E-3</c:v>
                </c:pt>
                <c:pt idx="1747">
                  <c:v>-7.4043750000000134E-3</c:v>
                </c:pt>
                <c:pt idx="1748">
                  <c:v>-6.906250000000131E-3</c:v>
                </c:pt>
                <c:pt idx="1749">
                  <c:v>-7.3809380000000114E-3</c:v>
                </c:pt>
                <c:pt idx="1750">
                  <c:v>-6.8640619999999998E-3</c:v>
                </c:pt>
                <c:pt idx="1751">
                  <c:v>-7.2143750000000124E-3</c:v>
                </c:pt>
                <c:pt idx="1752">
                  <c:v>-7.484063000000131E-3</c:v>
                </c:pt>
                <c:pt idx="1753">
                  <c:v>-6.8296869999999992E-3</c:v>
                </c:pt>
                <c:pt idx="1754">
                  <c:v>-6.8865620000001047E-3</c:v>
                </c:pt>
                <c:pt idx="1755">
                  <c:v>-6.8868749999999998E-3</c:v>
                </c:pt>
                <c:pt idx="1756">
                  <c:v>-6.8812500000001034E-3</c:v>
                </c:pt>
                <c:pt idx="1757">
                  <c:v>-6.8140619999999992E-3</c:v>
                </c:pt>
                <c:pt idx="1758">
                  <c:v>-6.8653120000000002E-3</c:v>
                </c:pt>
                <c:pt idx="1759">
                  <c:v>-6.7431249999999991E-3</c:v>
                </c:pt>
                <c:pt idx="1760">
                  <c:v>-6.9590620000001564E-3</c:v>
                </c:pt>
                <c:pt idx="1761">
                  <c:v>-7.1446870000000003E-3</c:v>
                </c:pt>
                <c:pt idx="1762">
                  <c:v>-7.0506250000000534E-3</c:v>
                </c:pt>
                <c:pt idx="1763">
                  <c:v>-6.6474999999999998E-3</c:v>
                </c:pt>
                <c:pt idx="1764">
                  <c:v>-6.8721870000000114E-3</c:v>
                </c:pt>
                <c:pt idx="1765">
                  <c:v>-7.2556250000000875E-3</c:v>
                </c:pt>
                <c:pt idx="1766">
                  <c:v>-6.9184370000000134E-3</c:v>
                </c:pt>
                <c:pt idx="1767">
                  <c:v>-6.8934369999999997E-3</c:v>
                </c:pt>
                <c:pt idx="1768">
                  <c:v>-6.8346869999999999E-3</c:v>
                </c:pt>
                <c:pt idx="1769">
                  <c:v>-7.0928119999999996E-3</c:v>
                </c:pt>
                <c:pt idx="1770">
                  <c:v>-7.1693749999999995E-3</c:v>
                </c:pt>
                <c:pt idx="1771">
                  <c:v>-6.9037500000000999E-3</c:v>
                </c:pt>
                <c:pt idx="1772">
                  <c:v>-6.8118750000000124E-3</c:v>
                </c:pt>
                <c:pt idx="1773">
                  <c:v>-6.8362500000001131E-3</c:v>
                </c:pt>
                <c:pt idx="1774">
                  <c:v>-7.2193750000000946E-3</c:v>
                </c:pt>
                <c:pt idx="1775">
                  <c:v>-7.0990620000001368E-3</c:v>
                </c:pt>
                <c:pt idx="1776">
                  <c:v>-6.9643750000000114E-3</c:v>
                </c:pt>
                <c:pt idx="1777">
                  <c:v>-7.1262500000000024E-3</c:v>
                </c:pt>
                <c:pt idx="1778">
                  <c:v>-6.8312500000001211E-3</c:v>
                </c:pt>
                <c:pt idx="1779">
                  <c:v>-7.0121869999999996E-3</c:v>
                </c:pt>
                <c:pt idx="1780">
                  <c:v>-6.9606250000000848E-3</c:v>
                </c:pt>
                <c:pt idx="1781">
                  <c:v>-6.9203120000000534E-3</c:v>
                </c:pt>
                <c:pt idx="1782">
                  <c:v>-6.9118750000000534E-3</c:v>
                </c:pt>
                <c:pt idx="1783">
                  <c:v>-7.0281249999999997E-3</c:v>
                </c:pt>
                <c:pt idx="1784">
                  <c:v>-7.0949999999999997E-3</c:v>
                </c:pt>
                <c:pt idx="1785">
                  <c:v>-6.7390620000001723E-3</c:v>
                </c:pt>
                <c:pt idx="1786">
                  <c:v>-7.0512500000001017E-3</c:v>
                </c:pt>
                <c:pt idx="1787">
                  <c:v>-7.3337500000000911E-3</c:v>
                </c:pt>
                <c:pt idx="1788">
                  <c:v>-6.8337500000000134E-3</c:v>
                </c:pt>
                <c:pt idx="1789">
                  <c:v>-6.9006250000001167E-3</c:v>
                </c:pt>
                <c:pt idx="1790">
                  <c:v>-6.9884370000000921E-3</c:v>
                </c:pt>
                <c:pt idx="1791">
                  <c:v>-6.8371869999999998E-3</c:v>
                </c:pt>
                <c:pt idx="1792">
                  <c:v>-6.8337500000000134E-3</c:v>
                </c:pt>
                <c:pt idx="1793">
                  <c:v>-7.0193750000000533E-3</c:v>
                </c:pt>
                <c:pt idx="1794">
                  <c:v>-6.9950000000000134E-3</c:v>
                </c:pt>
                <c:pt idx="1795">
                  <c:v>-6.8840620000000822E-3</c:v>
                </c:pt>
                <c:pt idx="1796">
                  <c:v>-6.4550000000000727E-3</c:v>
                </c:pt>
                <c:pt idx="1797">
                  <c:v>-6.9509369999999999E-3</c:v>
                </c:pt>
                <c:pt idx="1798">
                  <c:v>-6.6790620000001305E-3</c:v>
                </c:pt>
                <c:pt idx="1799">
                  <c:v>-6.6824999999999992E-3</c:v>
                </c:pt>
                <c:pt idx="1800">
                  <c:v>-7.0093750000000911E-3</c:v>
                </c:pt>
                <c:pt idx="1801">
                  <c:v>-6.9415620000001527E-3</c:v>
                </c:pt>
                <c:pt idx="1802">
                  <c:v>-6.9128119999999999E-3</c:v>
                </c:pt>
                <c:pt idx="1803">
                  <c:v>-6.6046869999999997E-3</c:v>
                </c:pt>
                <c:pt idx="1804">
                  <c:v>-6.8078119999999999E-3</c:v>
                </c:pt>
                <c:pt idx="1805">
                  <c:v>-6.7115620000001153E-3</c:v>
                </c:pt>
                <c:pt idx="1806">
                  <c:v>-6.7578120000000002E-3</c:v>
                </c:pt>
                <c:pt idx="1807">
                  <c:v>-6.7040620000000982E-3</c:v>
                </c:pt>
                <c:pt idx="1808">
                  <c:v>-6.9153120000000814E-3</c:v>
                </c:pt>
                <c:pt idx="1809">
                  <c:v>-7.0409369999999997E-3</c:v>
                </c:pt>
                <c:pt idx="1810">
                  <c:v>-6.5303120000000893E-3</c:v>
                </c:pt>
                <c:pt idx="1811">
                  <c:v>-7.1456249999999992E-3</c:v>
                </c:pt>
                <c:pt idx="1812">
                  <c:v>-6.7656249999999999E-3</c:v>
                </c:pt>
                <c:pt idx="1813">
                  <c:v>-6.979687000000151E-3</c:v>
                </c:pt>
                <c:pt idx="1814">
                  <c:v>-6.943750000000107E-3</c:v>
                </c:pt>
                <c:pt idx="1815">
                  <c:v>-7.1343750000000114E-3</c:v>
                </c:pt>
                <c:pt idx="1816">
                  <c:v>-6.5496870000000991E-3</c:v>
                </c:pt>
                <c:pt idx="1817">
                  <c:v>-6.6906250000000134E-3</c:v>
                </c:pt>
                <c:pt idx="1818">
                  <c:v>-6.7762500000001389E-3</c:v>
                </c:pt>
                <c:pt idx="1819">
                  <c:v>-6.771875000000099E-3</c:v>
                </c:pt>
                <c:pt idx="1820">
                  <c:v>-6.7056250000000891E-3</c:v>
                </c:pt>
                <c:pt idx="1821">
                  <c:v>-6.7493750000000999E-3</c:v>
                </c:pt>
                <c:pt idx="1822">
                  <c:v>-6.8146869999999998E-3</c:v>
                </c:pt>
                <c:pt idx="1823">
                  <c:v>-6.6871869999999955E-3</c:v>
                </c:pt>
                <c:pt idx="1824">
                  <c:v>-6.5443749999999998E-3</c:v>
                </c:pt>
                <c:pt idx="1825">
                  <c:v>-6.6274999999999997E-3</c:v>
                </c:pt>
                <c:pt idx="1826">
                  <c:v>-6.6237499999999994E-3</c:v>
                </c:pt>
                <c:pt idx="1827">
                  <c:v>-7.1096870000000789E-3</c:v>
                </c:pt>
                <c:pt idx="1828">
                  <c:v>-6.6925000000000014E-3</c:v>
                </c:pt>
                <c:pt idx="1829">
                  <c:v>-6.311562000000083E-3</c:v>
                </c:pt>
                <c:pt idx="1830">
                  <c:v>-6.7631250000000104E-3</c:v>
                </c:pt>
                <c:pt idx="1831">
                  <c:v>-6.8149999999999999E-3</c:v>
                </c:pt>
                <c:pt idx="1832">
                  <c:v>-6.8528119999999998E-3</c:v>
                </c:pt>
                <c:pt idx="1833">
                  <c:v>-6.4731250000000925E-3</c:v>
                </c:pt>
                <c:pt idx="1834">
                  <c:v>-6.7018750000000134E-3</c:v>
                </c:pt>
                <c:pt idx="1835">
                  <c:v>-6.8665620000000534E-3</c:v>
                </c:pt>
                <c:pt idx="1836">
                  <c:v>-6.6800000000000114E-3</c:v>
                </c:pt>
                <c:pt idx="1837">
                  <c:v>-6.6599999999999993E-3</c:v>
                </c:pt>
                <c:pt idx="1838">
                  <c:v>-6.9221869999999998E-3</c:v>
                </c:pt>
                <c:pt idx="1839">
                  <c:v>-6.7396870000001234E-3</c:v>
                </c:pt>
                <c:pt idx="1840">
                  <c:v>-6.7200000000000124E-3</c:v>
                </c:pt>
                <c:pt idx="1841">
                  <c:v>-6.6940619999999998E-3</c:v>
                </c:pt>
                <c:pt idx="1842">
                  <c:v>-7.0828119999999991E-3</c:v>
                </c:pt>
                <c:pt idx="1843">
                  <c:v>-6.9556250000000928E-3</c:v>
                </c:pt>
                <c:pt idx="1844">
                  <c:v>-6.8896870000000948E-3</c:v>
                </c:pt>
                <c:pt idx="1845">
                  <c:v>-6.9665620000001075E-3</c:v>
                </c:pt>
                <c:pt idx="1846">
                  <c:v>-6.9328120000000859E-3</c:v>
                </c:pt>
                <c:pt idx="1847">
                  <c:v>-7.1793750000000911E-3</c:v>
                </c:pt>
                <c:pt idx="1848">
                  <c:v>-6.7546869999999997E-3</c:v>
                </c:pt>
                <c:pt idx="1849">
                  <c:v>-7.0228119999999998E-3</c:v>
                </c:pt>
                <c:pt idx="1850">
                  <c:v>-6.7256249999999998E-3</c:v>
                </c:pt>
                <c:pt idx="1851">
                  <c:v>-7.0271869999999955E-3</c:v>
                </c:pt>
                <c:pt idx="1852">
                  <c:v>-7.3328119999999993E-3</c:v>
                </c:pt>
                <c:pt idx="1853">
                  <c:v>-6.7171869999999995E-3</c:v>
                </c:pt>
                <c:pt idx="1854">
                  <c:v>-6.7681249999999998E-3</c:v>
                </c:pt>
                <c:pt idx="1855">
                  <c:v>-6.7262500000000837E-3</c:v>
                </c:pt>
                <c:pt idx="1856">
                  <c:v>-6.6959369999999956E-3</c:v>
                </c:pt>
                <c:pt idx="1857">
                  <c:v>-6.7071869999999999E-3</c:v>
                </c:pt>
                <c:pt idx="1858">
                  <c:v>-6.8953119999999998E-3</c:v>
                </c:pt>
                <c:pt idx="1859">
                  <c:v>-6.5768749999999994E-3</c:v>
                </c:pt>
                <c:pt idx="1860">
                  <c:v>-6.9375000000000721E-3</c:v>
                </c:pt>
                <c:pt idx="1861">
                  <c:v>-7.0640619999999994E-3</c:v>
                </c:pt>
                <c:pt idx="1862">
                  <c:v>-7.0109370000000001E-3</c:v>
                </c:pt>
                <c:pt idx="1863">
                  <c:v>-6.6253119999999995E-3</c:v>
                </c:pt>
                <c:pt idx="1864">
                  <c:v>-6.8540619999999993E-3</c:v>
                </c:pt>
                <c:pt idx="1865">
                  <c:v>-7.1678119999999965E-3</c:v>
                </c:pt>
                <c:pt idx="1866">
                  <c:v>-6.8253120000000113E-3</c:v>
                </c:pt>
                <c:pt idx="1867">
                  <c:v>-6.9253119999999994E-3</c:v>
                </c:pt>
                <c:pt idx="1868">
                  <c:v>-6.7575000000000014E-3</c:v>
                </c:pt>
                <c:pt idx="1869">
                  <c:v>-7.0290620000001006E-3</c:v>
                </c:pt>
                <c:pt idx="1870">
                  <c:v>-7.0715620000001474E-3</c:v>
                </c:pt>
                <c:pt idx="1871">
                  <c:v>-6.9706250000001382E-3</c:v>
                </c:pt>
                <c:pt idx="1872">
                  <c:v>-6.8153119999999996E-3</c:v>
                </c:pt>
                <c:pt idx="1873">
                  <c:v>-6.7365620000001437E-3</c:v>
                </c:pt>
                <c:pt idx="1874">
                  <c:v>-7.2546869999999992E-3</c:v>
                </c:pt>
                <c:pt idx="1875">
                  <c:v>-7.0468749999999993E-3</c:v>
                </c:pt>
                <c:pt idx="1876">
                  <c:v>-7.0668750000000124E-3</c:v>
                </c:pt>
                <c:pt idx="1877">
                  <c:v>-7.1643749999999945E-3</c:v>
                </c:pt>
                <c:pt idx="1878">
                  <c:v>-6.9075000000000334E-3</c:v>
                </c:pt>
                <c:pt idx="1879">
                  <c:v>-7.0190620000001253E-3</c:v>
                </c:pt>
                <c:pt idx="1880">
                  <c:v>-7.1034369999999998E-3</c:v>
                </c:pt>
                <c:pt idx="1881">
                  <c:v>-6.9587500000000534E-3</c:v>
                </c:pt>
                <c:pt idx="1882">
                  <c:v>-6.933437000000103E-3</c:v>
                </c:pt>
                <c:pt idx="1883">
                  <c:v>-7.1559369999999985E-3</c:v>
                </c:pt>
                <c:pt idx="1884">
                  <c:v>-7.1643749999999945E-3</c:v>
                </c:pt>
                <c:pt idx="1885">
                  <c:v>-6.9200000000000034E-3</c:v>
                </c:pt>
                <c:pt idx="1886">
                  <c:v>-7.1981249999999997E-3</c:v>
                </c:pt>
                <c:pt idx="1887">
                  <c:v>-7.3921879999999975E-3</c:v>
                </c:pt>
                <c:pt idx="1888">
                  <c:v>-6.9918750000000874E-3</c:v>
                </c:pt>
                <c:pt idx="1889">
                  <c:v>-7.0446869999999991E-3</c:v>
                </c:pt>
                <c:pt idx="1890">
                  <c:v>-7.1871869999999985E-3</c:v>
                </c:pt>
                <c:pt idx="1891">
                  <c:v>-6.9034370000000938E-3</c:v>
                </c:pt>
                <c:pt idx="1892">
                  <c:v>-7.035312000000093E-3</c:v>
                </c:pt>
                <c:pt idx="1893">
                  <c:v>-7.1087500000000014E-3</c:v>
                </c:pt>
                <c:pt idx="1894">
                  <c:v>-7.1984370000000002E-3</c:v>
                </c:pt>
                <c:pt idx="1895">
                  <c:v>-7.1118750000000114E-3</c:v>
                </c:pt>
                <c:pt idx="1896">
                  <c:v>-6.662187E-3</c:v>
                </c:pt>
                <c:pt idx="1897">
                  <c:v>-7.0868749999999994E-3</c:v>
                </c:pt>
                <c:pt idx="1898">
                  <c:v>-6.9078119999999993E-3</c:v>
                </c:pt>
                <c:pt idx="1899">
                  <c:v>-6.8640619999999998E-3</c:v>
                </c:pt>
                <c:pt idx="1900">
                  <c:v>-7.2096870000001078E-3</c:v>
                </c:pt>
                <c:pt idx="1901">
                  <c:v>-7.2165620000001034E-3</c:v>
                </c:pt>
                <c:pt idx="1902">
                  <c:v>-7.1981249999999997E-3</c:v>
                </c:pt>
                <c:pt idx="1903">
                  <c:v>-6.7728120000000534E-3</c:v>
                </c:pt>
                <c:pt idx="1904">
                  <c:v>-7.0037500000000134E-3</c:v>
                </c:pt>
                <c:pt idx="1905">
                  <c:v>-6.9625000000000034E-3</c:v>
                </c:pt>
                <c:pt idx="1906">
                  <c:v>-6.9946869999999994E-3</c:v>
                </c:pt>
                <c:pt idx="1907">
                  <c:v>-6.8806250000000534E-3</c:v>
                </c:pt>
                <c:pt idx="1908">
                  <c:v>-7.2025000000000014E-3</c:v>
                </c:pt>
                <c:pt idx="1909">
                  <c:v>-7.3237500000000004E-3</c:v>
                </c:pt>
                <c:pt idx="1910">
                  <c:v>-6.8631249999999986E-3</c:v>
                </c:pt>
                <c:pt idx="1911">
                  <c:v>-7.3831249999999999E-3</c:v>
                </c:pt>
                <c:pt idx="1912">
                  <c:v>-6.9693750000000892E-3</c:v>
                </c:pt>
                <c:pt idx="1913">
                  <c:v>-7.1568750000000113E-3</c:v>
                </c:pt>
                <c:pt idx="1914">
                  <c:v>-7.194687E-3</c:v>
                </c:pt>
                <c:pt idx="1915">
                  <c:v>-7.3328119999999993E-3</c:v>
                </c:pt>
                <c:pt idx="1916">
                  <c:v>-6.8387500000000791E-3</c:v>
                </c:pt>
                <c:pt idx="1917">
                  <c:v>-7.0209369999999997E-3</c:v>
                </c:pt>
                <c:pt idx="1918">
                  <c:v>-7.1234369999999998E-3</c:v>
                </c:pt>
                <c:pt idx="1919">
                  <c:v>-7.1306250000000848E-3</c:v>
                </c:pt>
                <c:pt idx="1920">
                  <c:v>-7.0290620000001006E-3</c:v>
                </c:pt>
                <c:pt idx="1921">
                  <c:v>-7.0943750000000104E-3</c:v>
                </c:pt>
                <c:pt idx="1922">
                  <c:v>-7.1296869999999991E-3</c:v>
                </c:pt>
                <c:pt idx="1923">
                  <c:v>-7.0137500000000434E-3</c:v>
                </c:pt>
                <c:pt idx="1924">
                  <c:v>-6.8675000000000003E-3</c:v>
                </c:pt>
                <c:pt idx="1925">
                  <c:v>-6.8950000000000114E-3</c:v>
                </c:pt>
                <c:pt idx="1926">
                  <c:v>-6.9562500000001221E-3</c:v>
                </c:pt>
                <c:pt idx="1927">
                  <c:v>-7.5084379999999992E-3</c:v>
                </c:pt>
                <c:pt idx="1928">
                  <c:v>-7.0031249999999998E-3</c:v>
                </c:pt>
                <c:pt idx="1929">
                  <c:v>-6.6368750000000134E-3</c:v>
                </c:pt>
                <c:pt idx="1930">
                  <c:v>-7.090625000000083E-3</c:v>
                </c:pt>
                <c:pt idx="1931">
                  <c:v>-7.2825000000000034E-3</c:v>
                </c:pt>
                <c:pt idx="1932">
                  <c:v>-7.1334369999999994E-3</c:v>
                </c:pt>
                <c:pt idx="1933">
                  <c:v>-6.7100000000000718E-3</c:v>
                </c:pt>
                <c:pt idx="1934">
                  <c:v>-7.0134369999999991E-3</c:v>
                </c:pt>
                <c:pt idx="1935">
                  <c:v>-7.1921869999999975E-3</c:v>
                </c:pt>
                <c:pt idx="1936">
                  <c:v>-7.0365620000001315E-3</c:v>
                </c:pt>
                <c:pt idx="1937">
                  <c:v>-6.9125000000000124E-3</c:v>
                </c:pt>
                <c:pt idx="1938">
                  <c:v>-7.2118750000000134E-3</c:v>
                </c:pt>
                <c:pt idx="1939">
                  <c:v>-7.0415620000001209E-3</c:v>
                </c:pt>
                <c:pt idx="1940">
                  <c:v>-6.9818750000001034E-3</c:v>
                </c:pt>
                <c:pt idx="1941">
                  <c:v>-7.0646870000000001E-3</c:v>
                </c:pt>
                <c:pt idx="1942">
                  <c:v>-7.3400000000000114E-3</c:v>
                </c:pt>
                <c:pt idx="1943">
                  <c:v>-7.118437E-3</c:v>
                </c:pt>
                <c:pt idx="1944">
                  <c:v>-7.1750000000000034E-3</c:v>
                </c:pt>
                <c:pt idx="1945">
                  <c:v>-7.2456250000001053E-3</c:v>
                </c:pt>
                <c:pt idx="1946">
                  <c:v>-7.0909370000000003E-3</c:v>
                </c:pt>
                <c:pt idx="1947">
                  <c:v>-7.4218750000000534E-3</c:v>
                </c:pt>
                <c:pt idx="1948">
                  <c:v>-6.9606250000000848E-3</c:v>
                </c:pt>
                <c:pt idx="1949">
                  <c:v>-7.3115620000000934E-3</c:v>
                </c:pt>
                <c:pt idx="1950">
                  <c:v>-6.9721870000000134E-3</c:v>
                </c:pt>
                <c:pt idx="1951">
                  <c:v>-7.2596870000000988E-3</c:v>
                </c:pt>
                <c:pt idx="1952">
                  <c:v>-7.5812500000001235E-3</c:v>
                </c:pt>
                <c:pt idx="1953">
                  <c:v>-6.9306250000001346E-3</c:v>
                </c:pt>
                <c:pt idx="1954">
                  <c:v>-6.8446870000000003E-3</c:v>
                </c:pt>
                <c:pt idx="1955">
                  <c:v>-6.8878120000000001E-3</c:v>
                </c:pt>
                <c:pt idx="1956">
                  <c:v>-6.9071869999999995E-3</c:v>
                </c:pt>
                <c:pt idx="1957">
                  <c:v>-6.8896870000000948E-3</c:v>
                </c:pt>
                <c:pt idx="1958">
                  <c:v>-6.9853120000000976E-3</c:v>
                </c:pt>
                <c:pt idx="1959">
                  <c:v>-6.8059369999999998E-3</c:v>
                </c:pt>
                <c:pt idx="1960">
                  <c:v>-6.9871869999999997E-3</c:v>
                </c:pt>
                <c:pt idx="1961">
                  <c:v>-7.1390620000001421E-3</c:v>
                </c:pt>
                <c:pt idx="1962">
                  <c:v>-7.1303120000000752E-3</c:v>
                </c:pt>
                <c:pt idx="1963">
                  <c:v>-6.6756249999999993E-3</c:v>
                </c:pt>
                <c:pt idx="1964">
                  <c:v>-6.8543749999999985E-3</c:v>
                </c:pt>
                <c:pt idx="1965">
                  <c:v>-7.3056250000000534E-3</c:v>
                </c:pt>
                <c:pt idx="1966">
                  <c:v>-6.9512500000001275E-3</c:v>
                </c:pt>
                <c:pt idx="1967">
                  <c:v>-7.0268750000000114E-3</c:v>
                </c:pt>
                <c:pt idx="1968">
                  <c:v>-6.8196870000000534E-3</c:v>
                </c:pt>
                <c:pt idx="1969">
                  <c:v>-7.0381249999999992E-3</c:v>
                </c:pt>
                <c:pt idx="1970">
                  <c:v>-7.0646870000000001E-3</c:v>
                </c:pt>
                <c:pt idx="1971">
                  <c:v>-7.0059370000000003E-3</c:v>
                </c:pt>
                <c:pt idx="1972">
                  <c:v>-6.8331249999999998E-3</c:v>
                </c:pt>
                <c:pt idx="1973">
                  <c:v>-6.8840620000000822E-3</c:v>
                </c:pt>
                <c:pt idx="1974">
                  <c:v>-7.1456249999999992E-3</c:v>
                </c:pt>
                <c:pt idx="1975">
                  <c:v>-7.0900000000000034E-3</c:v>
                </c:pt>
                <c:pt idx="1976">
                  <c:v>-6.9584370000000534E-3</c:v>
                </c:pt>
                <c:pt idx="1977">
                  <c:v>-7.0825000000000124E-3</c:v>
                </c:pt>
                <c:pt idx="1978">
                  <c:v>-6.8400000000000665E-3</c:v>
                </c:pt>
                <c:pt idx="1979">
                  <c:v>-6.9309370000000823E-3</c:v>
                </c:pt>
                <c:pt idx="1980">
                  <c:v>-6.9837500000001114E-3</c:v>
                </c:pt>
                <c:pt idx="1981">
                  <c:v>-6.8353120000000534E-3</c:v>
                </c:pt>
                <c:pt idx="1982">
                  <c:v>-6.8490620000001279E-3</c:v>
                </c:pt>
                <c:pt idx="1983">
                  <c:v>-7.0106250000000134E-3</c:v>
                </c:pt>
                <c:pt idx="1984">
                  <c:v>-7.0931249999999996E-3</c:v>
                </c:pt>
                <c:pt idx="1985">
                  <c:v>-6.8165620000000858E-3</c:v>
                </c:pt>
                <c:pt idx="1986">
                  <c:v>-7.1381250000000004E-3</c:v>
                </c:pt>
                <c:pt idx="1987">
                  <c:v>-7.3778130000000134E-3</c:v>
                </c:pt>
                <c:pt idx="1988">
                  <c:v>-6.8262500000000033E-3</c:v>
                </c:pt>
                <c:pt idx="1989">
                  <c:v>-6.9528119999999992E-3</c:v>
                </c:pt>
                <c:pt idx="1990">
                  <c:v>-7.059062000000128E-3</c:v>
                </c:pt>
                <c:pt idx="1991">
                  <c:v>-6.7878119999999998E-3</c:v>
                </c:pt>
                <c:pt idx="1992">
                  <c:v>-6.9712500000001613E-3</c:v>
                </c:pt>
                <c:pt idx="1993">
                  <c:v>-6.9621869999999999E-3</c:v>
                </c:pt>
                <c:pt idx="1994">
                  <c:v>-7.1353120000000134E-3</c:v>
                </c:pt>
                <c:pt idx="1995">
                  <c:v>-6.9428120000000534E-3</c:v>
                </c:pt>
                <c:pt idx="1996">
                  <c:v>-6.5543749999999986E-3</c:v>
                </c:pt>
                <c:pt idx="1997">
                  <c:v>-7.0375000000000134E-3</c:v>
                </c:pt>
                <c:pt idx="1998">
                  <c:v>-6.8218749999999998E-3</c:v>
                </c:pt>
                <c:pt idx="1999">
                  <c:v>-6.7778119999999994E-3</c:v>
                </c:pt>
                <c:pt idx="2000">
                  <c:v>-7.1284369999999996E-3</c:v>
                </c:pt>
                <c:pt idx="2001">
                  <c:v>-7.1693749999999995E-3</c:v>
                </c:pt>
                <c:pt idx="2002">
                  <c:v>-6.9843749999999993E-3</c:v>
                </c:pt>
                <c:pt idx="2003">
                  <c:v>-6.7412500000001343E-3</c:v>
                </c:pt>
                <c:pt idx="2004">
                  <c:v>-6.9356250000001275E-3</c:v>
                </c:pt>
                <c:pt idx="2005">
                  <c:v>-6.8406250000000134E-3</c:v>
                </c:pt>
                <c:pt idx="2006">
                  <c:v>-6.9246869999999997E-3</c:v>
                </c:pt>
                <c:pt idx="2007">
                  <c:v>-6.8418749999999999E-3</c:v>
                </c:pt>
                <c:pt idx="2008">
                  <c:v>-7.0762500000001276E-3</c:v>
                </c:pt>
                <c:pt idx="2009">
                  <c:v>-7.2825000000000034E-3</c:v>
                </c:pt>
                <c:pt idx="2010">
                  <c:v>-6.7293749999999992E-3</c:v>
                </c:pt>
                <c:pt idx="2011">
                  <c:v>-7.2649999999999998E-3</c:v>
                </c:pt>
                <c:pt idx="2012">
                  <c:v>-6.9665620000001075E-3</c:v>
                </c:pt>
                <c:pt idx="2013">
                  <c:v>-7.1465620000000923E-3</c:v>
                </c:pt>
                <c:pt idx="2014">
                  <c:v>-7.1009369999999999E-3</c:v>
                </c:pt>
                <c:pt idx="2015">
                  <c:v>-7.1874999999999994E-3</c:v>
                </c:pt>
                <c:pt idx="2016">
                  <c:v>-6.7615620000001037E-3</c:v>
                </c:pt>
                <c:pt idx="2017">
                  <c:v>-6.9590620000001564E-3</c:v>
                </c:pt>
                <c:pt idx="2018">
                  <c:v>-6.9837500000001114E-3</c:v>
                </c:pt>
                <c:pt idx="2019">
                  <c:v>-6.9890620000001734E-3</c:v>
                </c:pt>
                <c:pt idx="2020">
                  <c:v>-6.9693750000000892E-3</c:v>
                </c:pt>
                <c:pt idx="2021">
                  <c:v>-6.9381250000000875E-3</c:v>
                </c:pt>
                <c:pt idx="2022">
                  <c:v>-7.0025000000000113E-3</c:v>
                </c:pt>
                <c:pt idx="2023">
                  <c:v>-6.9868750000000928E-3</c:v>
                </c:pt>
                <c:pt idx="2024">
                  <c:v>-6.8006249999999994E-3</c:v>
                </c:pt>
                <c:pt idx="2025">
                  <c:v>-6.9193750000001008E-3</c:v>
                </c:pt>
                <c:pt idx="2026">
                  <c:v>-6.9015620000001483E-3</c:v>
                </c:pt>
                <c:pt idx="2027">
                  <c:v>-7.3503120000000133E-3</c:v>
                </c:pt>
                <c:pt idx="2028">
                  <c:v>-7.0471869999999999E-3</c:v>
                </c:pt>
                <c:pt idx="2029">
                  <c:v>-6.6428119999999997E-3</c:v>
                </c:pt>
                <c:pt idx="2030">
                  <c:v>-7.0943750000000104E-3</c:v>
                </c:pt>
                <c:pt idx="2031">
                  <c:v>-7.2825000000000034E-3</c:v>
                </c:pt>
                <c:pt idx="2032">
                  <c:v>-7.1681249999999965E-3</c:v>
                </c:pt>
                <c:pt idx="2033">
                  <c:v>-6.7834370000000822E-3</c:v>
                </c:pt>
                <c:pt idx="2034">
                  <c:v>-7.0224999999999992E-3</c:v>
                </c:pt>
                <c:pt idx="2035">
                  <c:v>-7.2325000000000124E-3</c:v>
                </c:pt>
                <c:pt idx="2036">
                  <c:v>-7.0071869999999998E-3</c:v>
                </c:pt>
                <c:pt idx="2037">
                  <c:v>-6.9621869999999999E-3</c:v>
                </c:pt>
                <c:pt idx="2038">
                  <c:v>-7.2640619999999999E-3</c:v>
                </c:pt>
                <c:pt idx="2039">
                  <c:v>-7.1306250000000848E-3</c:v>
                </c:pt>
                <c:pt idx="2040">
                  <c:v>-7.0637500000000023E-3</c:v>
                </c:pt>
                <c:pt idx="2041">
                  <c:v>-7.0584369999999999E-3</c:v>
                </c:pt>
                <c:pt idx="2042">
                  <c:v>-7.3518749999999999E-3</c:v>
                </c:pt>
                <c:pt idx="2043">
                  <c:v>-7.2153120000000726E-3</c:v>
                </c:pt>
                <c:pt idx="2044">
                  <c:v>-7.1546869999999999E-3</c:v>
                </c:pt>
                <c:pt idx="2045">
                  <c:v>-7.2656250000000134E-3</c:v>
                </c:pt>
                <c:pt idx="2046">
                  <c:v>-7.1934369999999996E-3</c:v>
                </c:pt>
                <c:pt idx="2047">
                  <c:v>-7.4496880000001443E-3</c:v>
                </c:pt>
                <c:pt idx="2048">
                  <c:v>-7.0084369999999993E-3</c:v>
                </c:pt>
                <c:pt idx="2049">
                  <c:v>-7.3593750000000534E-3</c:v>
                </c:pt>
                <c:pt idx="2050">
                  <c:v>-6.9012500000001416E-3</c:v>
                </c:pt>
                <c:pt idx="2051">
                  <c:v>-7.290312000000086E-3</c:v>
                </c:pt>
                <c:pt idx="2052">
                  <c:v>-7.5956250000000832E-3</c:v>
                </c:pt>
                <c:pt idx="2053">
                  <c:v>-6.8903119999999991E-3</c:v>
                </c:pt>
                <c:pt idx="2054">
                  <c:v>-7.0009369999999996E-3</c:v>
                </c:pt>
                <c:pt idx="2055">
                  <c:v>-6.9540620000000958E-3</c:v>
                </c:pt>
                <c:pt idx="2056">
                  <c:v>-6.9753120000001032E-3</c:v>
                </c:pt>
                <c:pt idx="2057">
                  <c:v>-7.0487500000000133E-3</c:v>
                </c:pt>
                <c:pt idx="2058">
                  <c:v>-7.0224999999999992E-3</c:v>
                </c:pt>
                <c:pt idx="2059">
                  <c:v>-6.8200000000000014E-3</c:v>
                </c:pt>
                <c:pt idx="2060">
                  <c:v>-7.0287500000000124E-3</c:v>
                </c:pt>
                <c:pt idx="2061">
                  <c:v>-7.2700000000001071E-3</c:v>
                </c:pt>
                <c:pt idx="2062">
                  <c:v>-7.2168749999999993E-3</c:v>
                </c:pt>
                <c:pt idx="2063">
                  <c:v>-6.7506250000000847E-3</c:v>
                </c:pt>
                <c:pt idx="2064">
                  <c:v>-7.0084369999999993E-3</c:v>
                </c:pt>
                <c:pt idx="2065">
                  <c:v>-7.3587500000000024E-3</c:v>
                </c:pt>
                <c:pt idx="2066">
                  <c:v>-7.0584369999999999E-3</c:v>
                </c:pt>
                <c:pt idx="2067">
                  <c:v>-7.1681249999999965E-3</c:v>
                </c:pt>
                <c:pt idx="2068">
                  <c:v>-6.9631249999999997E-3</c:v>
                </c:pt>
                <c:pt idx="2069">
                  <c:v>-7.2481249999999994E-3</c:v>
                </c:pt>
                <c:pt idx="2070">
                  <c:v>-7.2321869999999993E-3</c:v>
                </c:pt>
                <c:pt idx="2071">
                  <c:v>-7.0596870000000922E-3</c:v>
                </c:pt>
                <c:pt idx="2072">
                  <c:v>-7.0049999999999999E-3</c:v>
                </c:pt>
                <c:pt idx="2073">
                  <c:v>-6.9834370000000957E-3</c:v>
                </c:pt>
                <c:pt idx="2074">
                  <c:v>-7.2790620000001806E-3</c:v>
                </c:pt>
                <c:pt idx="2075">
                  <c:v>-7.2034370000000833E-3</c:v>
                </c:pt>
                <c:pt idx="2076">
                  <c:v>-7.1725000000000113E-3</c:v>
                </c:pt>
                <c:pt idx="2077">
                  <c:v>-7.3093750000000858E-3</c:v>
                </c:pt>
                <c:pt idx="2078">
                  <c:v>-6.9803120000001048E-3</c:v>
                </c:pt>
                <c:pt idx="2079">
                  <c:v>-7.070625000000115E-3</c:v>
                </c:pt>
                <c:pt idx="2080">
                  <c:v>-7.1678119999999965E-3</c:v>
                </c:pt>
                <c:pt idx="2081">
                  <c:v>-6.9831250000000848E-3</c:v>
                </c:pt>
                <c:pt idx="2082">
                  <c:v>-6.9940620000001003E-3</c:v>
                </c:pt>
                <c:pt idx="2083">
                  <c:v>-7.233125000000091E-3</c:v>
                </c:pt>
                <c:pt idx="2084">
                  <c:v>-7.3362500000001144E-3</c:v>
                </c:pt>
                <c:pt idx="2085">
                  <c:v>-6.9843749999999993E-3</c:v>
                </c:pt>
                <c:pt idx="2086">
                  <c:v>-7.3084369999999992E-3</c:v>
                </c:pt>
                <c:pt idx="2087">
                  <c:v>-7.5078130000000133E-3</c:v>
                </c:pt>
                <c:pt idx="2088">
                  <c:v>-7.0962500000000981E-3</c:v>
                </c:pt>
                <c:pt idx="2089">
                  <c:v>-7.1918750000000004E-3</c:v>
                </c:pt>
                <c:pt idx="2090">
                  <c:v>-7.2712500000001535E-3</c:v>
                </c:pt>
                <c:pt idx="2091">
                  <c:v>-7.006562000000105E-3</c:v>
                </c:pt>
                <c:pt idx="2092">
                  <c:v>-7.0475000000000034E-3</c:v>
                </c:pt>
                <c:pt idx="2093">
                  <c:v>-7.2303120000000972E-3</c:v>
                </c:pt>
                <c:pt idx="2094">
                  <c:v>-7.2946869999999994E-3</c:v>
                </c:pt>
                <c:pt idx="2095">
                  <c:v>-7.2831250000000534E-3</c:v>
                </c:pt>
                <c:pt idx="2096">
                  <c:v>-6.7768750000000927E-3</c:v>
                </c:pt>
                <c:pt idx="2097">
                  <c:v>-7.2565620000001121E-3</c:v>
                </c:pt>
                <c:pt idx="2098">
                  <c:v>-7.0531250000000134E-3</c:v>
                </c:pt>
                <c:pt idx="2099">
                  <c:v>-7.021250000000083E-3</c:v>
                </c:pt>
                <c:pt idx="2100">
                  <c:v>-7.3000000000000113E-3</c:v>
                </c:pt>
                <c:pt idx="2101">
                  <c:v>-7.3049999999999999E-3</c:v>
                </c:pt>
                <c:pt idx="2102">
                  <c:v>-7.3159369999999998E-3</c:v>
                </c:pt>
                <c:pt idx="2103">
                  <c:v>-6.9581249999999999E-3</c:v>
                </c:pt>
                <c:pt idx="2104">
                  <c:v>-7.1937500000000014E-3</c:v>
                </c:pt>
                <c:pt idx="2105">
                  <c:v>-7.0868749999999994E-3</c:v>
                </c:pt>
                <c:pt idx="2106">
                  <c:v>-7.1849999999999995E-3</c:v>
                </c:pt>
                <c:pt idx="2107">
                  <c:v>-7.1096870000000789E-3</c:v>
                </c:pt>
                <c:pt idx="2108">
                  <c:v>-7.2734370000000952E-3</c:v>
                </c:pt>
                <c:pt idx="2109">
                  <c:v>-7.5306250000001101E-3</c:v>
                </c:pt>
                <c:pt idx="2110">
                  <c:v>-6.9656250000000534E-3</c:v>
                </c:pt>
                <c:pt idx="2111">
                  <c:v>-7.5034379999999994E-3</c:v>
                </c:pt>
                <c:pt idx="2112">
                  <c:v>-7.2743750000000534E-3</c:v>
                </c:pt>
                <c:pt idx="2113">
                  <c:v>-7.3478119999999996E-3</c:v>
                </c:pt>
                <c:pt idx="2114">
                  <c:v>-7.2940620000000881E-3</c:v>
                </c:pt>
                <c:pt idx="2115">
                  <c:v>-7.4300000000001119E-3</c:v>
                </c:pt>
                <c:pt idx="2116">
                  <c:v>-7.0234369999999996E-3</c:v>
                </c:pt>
                <c:pt idx="2117">
                  <c:v>-7.2496870000001183E-3</c:v>
                </c:pt>
                <c:pt idx="2118">
                  <c:v>-7.2287500000000034E-3</c:v>
                </c:pt>
                <c:pt idx="2119">
                  <c:v>-7.3103119999999994E-3</c:v>
                </c:pt>
                <c:pt idx="2120">
                  <c:v>-7.1840620000000717E-3</c:v>
                </c:pt>
                <c:pt idx="2121">
                  <c:v>-7.2053120000000878E-3</c:v>
                </c:pt>
                <c:pt idx="2122">
                  <c:v>-7.3000000000000113E-3</c:v>
                </c:pt>
                <c:pt idx="2123">
                  <c:v>-7.2184369999999994E-3</c:v>
                </c:pt>
                <c:pt idx="2124">
                  <c:v>-7.059062000000128E-3</c:v>
                </c:pt>
                <c:pt idx="2125">
                  <c:v>-7.0815620000001253E-3</c:v>
                </c:pt>
                <c:pt idx="2126">
                  <c:v>-7.125312E-3</c:v>
                </c:pt>
                <c:pt idx="2127">
                  <c:v>-7.6046880000000113E-3</c:v>
                </c:pt>
                <c:pt idx="2128">
                  <c:v>-7.1400000000000014E-3</c:v>
                </c:pt>
                <c:pt idx="2129">
                  <c:v>-6.7884370000000534E-3</c:v>
                </c:pt>
                <c:pt idx="2130">
                  <c:v>-7.2975000000000114E-3</c:v>
                </c:pt>
                <c:pt idx="2131">
                  <c:v>-7.4265630000001255E-3</c:v>
                </c:pt>
                <c:pt idx="2132">
                  <c:v>-7.2978119999999999E-3</c:v>
                </c:pt>
                <c:pt idx="2133">
                  <c:v>-6.9593750000001052E-3</c:v>
                </c:pt>
                <c:pt idx="2134">
                  <c:v>-7.1978119999999996E-3</c:v>
                </c:pt>
                <c:pt idx="2135">
                  <c:v>-7.2918750000000821E-3</c:v>
                </c:pt>
                <c:pt idx="2136">
                  <c:v>-7.1487500000000023E-3</c:v>
                </c:pt>
                <c:pt idx="2137">
                  <c:v>-7.1265620000000134E-3</c:v>
                </c:pt>
                <c:pt idx="2138">
                  <c:v>-7.288437000000079E-3</c:v>
                </c:pt>
                <c:pt idx="2139">
                  <c:v>-7.1759370000000003E-3</c:v>
                </c:pt>
                <c:pt idx="2140">
                  <c:v>-7.1003119999999992E-3</c:v>
                </c:pt>
                <c:pt idx="2141">
                  <c:v>-7.1375000000000023E-3</c:v>
                </c:pt>
                <c:pt idx="2142">
                  <c:v>-7.3809380000000114E-3</c:v>
                </c:pt>
                <c:pt idx="2143">
                  <c:v>-7.2562500000001098E-3</c:v>
                </c:pt>
                <c:pt idx="2144">
                  <c:v>-7.2149999999999992E-3</c:v>
                </c:pt>
                <c:pt idx="2145">
                  <c:v>-7.2478119999999993E-3</c:v>
                </c:pt>
                <c:pt idx="2146">
                  <c:v>-7.1496870000000842E-3</c:v>
                </c:pt>
                <c:pt idx="2147">
                  <c:v>-7.5018750000000831E-3</c:v>
                </c:pt>
                <c:pt idx="2148">
                  <c:v>-7.0484369999999994E-3</c:v>
                </c:pt>
                <c:pt idx="2149">
                  <c:v>-7.3337500000000911E-3</c:v>
                </c:pt>
                <c:pt idx="2150">
                  <c:v>-6.9081249999999993E-3</c:v>
                </c:pt>
                <c:pt idx="2151">
                  <c:v>-7.3746879999999999E-3</c:v>
                </c:pt>
                <c:pt idx="2152">
                  <c:v>-7.5337500000001037E-3</c:v>
                </c:pt>
                <c:pt idx="2153">
                  <c:v>-6.8965620000000939E-3</c:v>
                </c:pt>
                <c:pt idx="2154">
                  <c:v>-6.9431250000000534E-3</c:v>
                </c:pt>
                <c:pt idx="2155">
                  <c:v>-6.9040620000001092E-3</c:v>
                </c:pt>
                <c:pt idx="2156">
                  <c:v>-6.9356250000001275E-3</c:v>
                </c:pt>
                <c:pt idx="2157">
                  <c:v>-6.9375000000000721E-3</c:v>
                </c:pt>
                <c:pt idx="2158">
                  <c:v>-6.9078119999999993E-3</c:v>
                </c:pt>
                <c:pt idx="2159">
                  <c:v>-6.6850000000000034E-3</c:v>
                </c:pt>
                <c:pt idx="2160">
                  <c:v>-6.9756250000001276E-3</c:v>
                </c:pt>
                <c:pt idx="2161">
                  <c:v>-7.1559369999999985E-3</c:v>
                </c:pt>
                <c:pt idx="2162">
                  <c:v>-7.1718749999999994E-3</c:v>
                </c:pt>
                <c:pt idx="2163">
                  <c:v>-6.6153119999999999E-3</c:v>
                </c:pt>
                <c:pt idx="2164">
                  <c:v>-6.771875000000099E-3</c:v>
                </c:pt>
                <c:pt idx="2165">
                  <c:v>-7.25343700000007E-3</c:v>
                </c:pt>
                <c:pt idx="2166">
                  <c:v>-6.9475000000000014E-3</c:v>
                </c:pt>
                <c:pt idx="2167">
                  <c:v>-6.9546869999999993E-3</c:v>
                </c:pt>
                <c:pt idx="2168">
                  <c:v>-6.7993750000000901E-3</c:v>
                </c:pt>
                <c:pt idx="2169">
                  <c:v>-7.0831249999999991E-3</c:v>
                </c:pt>
                <c:pt idx="2170">
                  <c:v>-7.1212500000000034E-3</c:v>
                </c:pt>
                <c:pt idx="2171">
                  <c:v>-6.9053120000000965E-3</c:v>
                </c:pt>
                <c:pt idx="2172">
                  <c:v>-6.8368749999999992E-3</c:v>
                </c:pt>
                <c:pt idx="2173">
                  <c:v>-6.8378119999999995E-3</c:v>
                </c:pt>
                <c:pt idx="2174">
                  <c:v>-7.2531249999999992E-3</c:v>
                </c:pt>
                <c:pt idx="2175">
                  <c:v>-7.0909370000000003E-3</c:v>
                </c:pt>
                <c:pt idx="2176">
                  <c:v>-7.006562000000105E-3</c:v>
                </c:pt>
                <c:pt idx="2177">
                  <c:v>-7.1562500000000124E-3</c:v>
                </c:pt>
                <c:pt idx="2178">
                  <c:v>-6.9478119999999994E-3</c:v>
                </c:pt>
                <c:pt idx="2179">
                  <c:v>-7.0246869999999999E-3</c:v>
                </c:pt>
                <c:pt idx="2180">
                  <c:v>-6.9943749999999997E-3</c:v>
                </c:pt>
                <c:pt idx="2181">
                  <c:v>-6.9687500000000114E-3</c:v>
                </c:pt>
                <c:pt idx="2182">
                  <c:v>-6.8421869999999996E-3</c:v>
                </c:pt>
                <c:pt idx="2183">
                  <c:v>-7.1078119999999998E-3</c:v>
                </c:pt>
                <c:pt idx="2184">
                  <c:v>-7.1443749999999997E-3</c:v>
                </c:pt>
                <c:pt idx="2185">
                  <c:v>-6.8556249999999997E-3</c:v>
                </c:pt>
                <c:pt idx="2186">
                  <c:v>-7.1806250000000134E-3</c:v>
                </c:pt>
                <c:pt idx="2187">
                  <c:v>-7.4109379999999997E-3</c:v>
                </c:pt>
                <c:pt idx="2188">
                  <c:v>-6.9687500000000114E-3</c:v>
                </c:pt>
                <c:pt idx="2189">
                  <c:v>-7.0403120000000824E-3</c:v>
                </c:pt>
                <c:pt idx="2190">
                  <c:v>-7.1746869999999999E-3</c:v>
                </c:pt>
                <c:pt idx="2191">
                  <c:v>-6.8775000000000034E-3</c:v>
                </c:pt>
                <c:pt idx="2192">
                  <c:v>-7.0281249999999997E-3</c:v>
                </c:pt>
                <c:pt idx="2193">
                  <c:v>-7.0156249999999993E-3</c:v>
                </c:pt>
                <c:pt idx="2194">
                  <c:v>-7.2065620000001289E-3</c:v>
                </c:pt>
                <c:pt idx="2195">
                  <c:v>-7.0940620000000806E-3</c:v>
                </c:pt>
                <c:pt idx="2196">
                  <c:v>-6.6909369999999975E-3</c:v>
                </c:pt>
                <c:pt idx="2197">
                  <c:v>-7.0381249999999992E-3</c:v>
                </c:pt>
                <c:pt idx="2198">
                  <c:v>-6.9246869999999997E-3</c:v>
                </c:pt>
                <c:pt idx="2199">
                  <c:v>-6.8284369999999997E-3</c:v>
                </c:pt>
                <c:pt idx="2200">
                  <c:v>-7.1740620000000878E-3</c:v>
                </c:pt>
                <c:pt idx="2201">
                  <c:v>-7.1775000000000033E-3</c:v>
                </c:pt>
                <c:pt idx="2202">
                  <c:v>-7.2140620000000879E-3</c:v>
                </c:pt>
                <c:pt idx="2203">
                  <c:v>-6.8478120000000104E-3</c:v>
                </c:pt>
                <c:pt idx="2204">
                  <c:v>-7.1153120000000004E-3</c:v>
                </c:pt>
                <c:pt idx="2205">
                  <c:v>-7.0043750000000123E-3</c:v>
                </c:pt>
                <c:pt idx="2206">
                  <c:v>-7.0400000000000124E-3</c:v>
                </c:pt>
                <c:pt idx="2207">
                  <c:v>-6.8943749999999995E-3</c:v>
                </c:pt>
                <c:pt idx="2208">
                  <c:v>-7.2050000000000534E-3</c:v>
                </c:pt>
                <c:pt idx="2209">
                  <c:v>-7.272812000000079E-3</c:v>
                </c:pt>
                <c:pt idx="2210">
                  <c:v>-6.8675000000000003E-3</c:v>
                </c:pt>
                <c:pt idx="2211">
                  <c:v>-7.3893750000000938E-3</c:v>
                </c:pt>
                <c:pt idx="2212">
                  <c:v>-6.9978119999999991E-3</c:v>
                </c:pt>
                <c:pt idx="2213">
                  <c:v>-7.2140620000000879E-3</c:v>
                </c:pt>
                <c:pt idx="2214">
                  <c:v>-7.2081249999999993E-3</c:v>
                </c:pt>
                <c:pt idx="2215">
                  <c:v>-7.2940620000000881E-3</c:v>
                </c:pt>
                <c:pt idx="2216">
                  <c:v>-6.8574999999999999E-3</c:v>
                </c:pt>
                <c:pt idx="2217">
                  <c:v>-6.8984370000000003E-3</c:v>
                </c:pt>
                <c:pt idx="2218">
                  <c:v>-7.0434370000000534E-3</c:v>
                </c:pt>
                <c:pt idx="2219">
                  <c:v>-7.0465620000001103E-3</c:v>
                </c:pt>
                <c:pt idx="2220">
                  <c:v>-7.0215620000000931E-3</c:v>
                </c:pt>
                <c:pt idx="2221">
                  <c:v>-7.0653119999999998E-3</c:v>
                </c:pt>
                <c:pt idx="2222">
                  <c:v>-7.125312E-3</c:v>
                </c:pt>
                <c:pt idx="2223">
                  <c:v>-7.0312500000001337E-3</c:v>
                </c:pt>
                <c:pt idx="2224">
                  <c:v>-6.9578119999999999E-3</c:v>
                </c:pt>
                <c:pt idx="2225">
                  <c:v>-6.8778119999999996E-3</c:v>
                </c:pt>
                <c:pt idx="2226">
                  <c:v>-6.9965620000001253E-3</c:v>
                </c:pt>
                <c:pt idx="2227">
                  <c:v>-7.5137500000000534E-3</c:v>
                </c:pt>
                <c:pt idx="2228">
                  <c:v>-7.1315620000001094E-3</c:v>
                </c:pt>
                <c:pt idx="2229">
                  <c:v>-6.8040620000000534E-3</c:v>
                </c:pt>
                <c:pt idx="2230">
                  <c:v>-7.1387500000000114E-3</c:v>
                </c:pt>
                <c:pt idx="2231">
                  <c:v>-7.2528119999999991E-3</c:v>
                </c:pt>
                <c:pt idx="2232">
                  <c:v>-7.2546869999999992E-3</c:v>
                </c:pt>
                <c:pt idx="2233">
                  <c:v>-6.7759369999999992E-3</c:v>
                </c:pt>
                <c:pt idx="2234">
                  <c:v>-7.0246869999999999E-3</c:v>
                </c:pt>
                <c:pt idx="2235">
                  <c:v>-7.2290620000001263E-3</c:v>
                </c:pt>
                <c:pt idx="2236">
                  <c:v>-6.9465620000001439E-3</c:v>
                </c:pt>
                <c:pt idx="2237">
                  <c:v>-6.9181249999999998E-3</c:v>
                </c:pt>
                <c:pt idx="2238">
                  <c:v>-7.2731250000000938E-3</c:v>
                </c:pt>
                <c:pt idx="2239">
                  <c:v>-7.1071869999999975E-3</c:v>
                </c:pt>
                <c:pt idx="2240">
                  <c:v>-7.0525000000000023E-3</c:v>
                </c:pt>
                <c:pt idx="2241">
                  <c:v>-7.0696870000000762E-3</c:v>
                </c:pt>
                <c:pt idx="2242">
                  <c:v>-7.3209369999999996E-3</c:v>
                </c:pt>
                <c:pt idx="2243">
                  <c:v>-7.2140620000000879E-3</c:v>
                </c:pt>
                <c:pt idx="2244">
                  <c:v>-7.2612500000001053E-3</c:v>
                </c:pt>
                <c:pt idx="2245">
                  <c:v>-7.3409369999999996E-3</c:v>
                </c:pt>
                <c:pt idx="2246">
                  <c:v>-7.1853119999999993E-3</c:v>
                </c:pt>
                <c:pt idx="2247">
                  <c:v>-7.4975000000000024E-3</c:v>
                </c:pt>
                <c:pt idx="2248">
                  <c:v>-7.0337500000000972E-3</c:v>
                </c:pt>
                <c:pt idx="2249">
                  <c:v>-7.4475000000000114E-3</c:v>
                </c:pt>
                <c:pt idx="2250">
                  <c:v>-6.9640620000000876E-3</c:v>
                </c:pt>
                <c:pt idx="2251">
                  <c:v>-7.3721869999999997E-3</c:v>
                </c:pt>
                <c:pt idx="2252">
                  <c:v>-7.6243749999999975E-3</c:v>
                </c:pt>
                <c:pt idx="2253">
                  <c:v>-6.9549999999999994E-3</c:v>
                </c:pt>
                <c:pt idx="2254">
                  <c:v>-7.078750000000091E-3</c:v>
                </c:pt>
                <c:pt idx="2255">
                  <c:v>-7.0084369999999993E-3</c:v>
                </c:pt>
                <c:pt idx="2256">
                  <c:v>-7.0465620000001103E-3</c:v>
                </c:pt>
                <c:pt idx="2257">
                  <c:v>-7.0350000000000534E-3</c:v>
                </c:pt>
                <c:pt idx="2258">
                  <c:v>-7.0075000000000024E-3</c:v>
                </c:pt>
                <c:pt idx="2259">
                  <c:v>-6.8381250000000334E-3</c:v>
                </c:pt>
                <c:pt idx="2260">
                  <c:v>-7.1568750000000113E-3</c:v>
                </c:pt>
                <c:pt idx="2261">
                  <c:v>-7.2812500000001305E-3</c:v>
                </c:pt>
                <c:pt idx="2262">
                  <c:v>-7.2968750000000134E-3</c:v>
                </c:pt>
                <c:pt idx="2263">
                  <c:v>-6.8846869999999996E-3</c:v>
                </c:pt>
                <c:pt idx="2264">
                  <c:v>-7.0418750000000134E-3</c:v>
                </c:pt>
                <c:pt idx="2265">
                  <c:v>-7.4896880000001487E-3</c:v>
                </c:pt>
                <c:pt idx="2266">
                  <c:v>-7.1100000000000104E-3</c:v>
                </c:pt>
                <c:pt idx="2267">
                  <c:v>-7.2384370000000888E-3</c:v>
                </c:pt>
                <c:pt idx="2268">
                  <c:v>-7.0715620000001474E-3</c:v>
                </c:pt>
                <c:pt idx="2269">
                  <c:v>-7.2546869999999992E-3</c:v>
                </c:pt>
                <c:pt idx="2270">
                  <c:v>-7.3034369999999994E-3</c:v>
                </c:pt>
                <c:pt idx="2271">
                  <c:v>-7.1596870000000534E-3</c:v>
                </c:pt>
                <c:pt idx="2272">
                  <c:v>-7.0828119999999991E-3</c:v>
                </c:pt>
                <c:pt idx="2273">
                  <c:v>-7.1249999999999985E-3</c:v>
                </c:pt>
                <c:pt idx="2274">
                  <c:v>-7.3881249999999997E-3</c:v>
                </c:pt>
                <c:pt idx="2275">
                  <c:v>-7.3249999999999999E-3</c:v>
                </c:pt>
                <c:pt idx="2276">
                  <c:v>-7.2403120000000933E-3</c:v>
                </c:pt>
                <c:pt idx="2277">
                  <c:v>-7.3581250000000114E-3</c:v>
                </c:pt>
                <c:pt idx="2278">
                  <c:v>-7.0768750000000857E-3</c:v>
                </c:pt>
                <c:pt idx="2279">
                  <c:v>-7.1728119999999998E-3</c:v>
                </c:pt>
                <c:pt idx="2280">
                  <c:v>-7.2528119999999991E-3</c:v>
                </c:pt>
                <c:pt idx="2281">
                  <c:v>-7.1434369999999999E-3</c:v>
                </c:pt>
                <c:pt idx="2282">
                  <c:v>-7.1043749999999996E-3</c:v>
                </c:pt>
                <c:pt idx="2283">
                  <c:v>-7.3612500000000821E-3</c:v>
                </c:pt>
                <c:pt idx="2284">
                  <c:v>-7.3678119999999996E-3</c:v>
                </c:pt>
                <c:pt idx="2285">
                  <c:v>-7.0890620000001511E-3</c:v>
                </c:pt>
                <c:pt idx="2286">
                  <c:v>-7.3053120000000134E-3</c:v>
                </c:pt>
                <c:pt idx="2287">
                  <c:v>-7.5987500000000534E-3</c:v>
                </c:pt>
                <c:pt idx="2288">
                  <c:v>-7.1390620000001421E-3</c:v>
                </c:pt>
                <c:pt idx="2289">
                  <c:v>-7.2490620000001593E-3</c:v>
                </c:pt>
                <c:pt idx="2290">
                  <c:v>-7.342187E-3</c:v>
                </c:pt>
                <c:pt idx="2291">
                  <c:v>-7.0100000000000023E-3</c:v>
                </c:pt>
                <c:pt idx="2292">
                  <c:v>-7.1596870000000534E-3</c:v>
                </c:pt>
                <c:pt idx="2293">
                  <c:v>-7.2850000000000831E-3</c:v>
                </c:pt>
                <c:pt idx="2294">
                  <c:v>-7.3553119999999993E-3</c:v>
                </c:pt>
                <c:pt idx="2295">
                  <c:v>-7.1609369999999966E-3</c:v>
                </c:pt>
                <c:pt idx="2296">
                  <c:v>-6.8553119999999997E-3</c:v>
                </c:pt>
                <c:pt idx="2297">
                  <c:v>-7.2556250000000875E-3</c:v>
                </c:pt>
                <c:pt idx="2298">
                  <c:v>-7.0053120000000534E-3</c:v>
                </c:pt>
                <c:pt idx="2299">
                  <c:v>-7.0328119999999994E-3</c:v>
                </c:pt>
                <c:pt idx="2300">
                  <c:v>-7.2453120000000888E-3</c:v>
                </c:pt>
                <c:pt idx="2301">
                  <c:v>-7.2984370000000534E-3</c:v>
                </c:pt>
                <c:pt idx="2302">
                  <c:v>-7.3246869999999955E-3</c:v>
                </c:pt>
                <c:pt idx="2303">
                  <c:v>-6.9293750000000865E-3</c:v>
                </c:pt>
                <c:pt idx="2304">
                  <c:v>-7.1659369999999955E-3</c:v>
                </c:pt>
                <c:pt idx="2305">
                  <c:v>-7.0515620000001032E-3</c:v>
                </c:pt>
                <c:pt idx="2306">
                  <c:v>-7.1846870000000004E-3</c:v>
                </c:pt>
                <c:pt idx="2307">
                  <c:v>-7.0296870000000752E-3</c:v>
                </c:pt>
                <c:pt idx="2308">
                  <c:v>-7.2912500000001188E-3</c:v>
                </c:pt>
                <c:pt idx="2309">
                  <c:v>-7.3943749999999999E-3</c:v>
                </c:pt>
                <c:pt idx="2310">
                  <c:v>-6.9590620000001564E-3</c:v>
                </c:pt>
                <c:pt idx="2311">
                  <c:v>-7.4578129999999998E-3</c:v>
                </c:pt>
                <c:pt idx="2312">
                  <c:v>-7.1603120000000003E-3</c:v>
                </c:pt>
                <c:pt idx="2313">
                  <c:v>-7.2625000000000033E-3</c:v>
                </c:pt>
                <c:pt idx="2314">
                  <c:v>-7.2406250000001098E-3</c:v>
                </c:pt>
                <c:pt idx="2315">
                  <c:v>-7.2850000000000831E-3</c:v>
                </c:pt>
                <c:pt idx="2316">
                  <c:v>-6.9100000000000134E-3</c:v>
                </c:pt>
                <c:pt idx="2317">
                  <c:v>-7.0250000000000104E-3</c:v>
                </c:pt>
                <c:pt idx="2318">
                  <c:v>-7.1353120000000134E-3</c:v>
                </c:pt>
                <c:pt idx="2319">
                  <c:v>-7.1471869999999976E-3</c:v>
                </c:pt>
                <c:pt idx="2320">
                  <c:v>-7.1090620000001103E-3</c:v>
                </c:pt>
                <c:pt idx="2321">
                  <c:v>-7.0734370000000912E-3</c:v>
                </c:pt>
                <c:pt idx="2322">
                  <c:v>-7.2200000000000033E-3</c:v>
                </c:pt>
                <c:pt idx="2323">
                  <c:v>-7.0312500000001337E-3</c:v>
                </c:pt>
                <c:pt idx="2324">
                  <c:v>-6.8900000000000124E-3</c:v>
                </c:pt>
                <c:pt idx="2325">
                  <c:v>-6.9425000000000034E-3</c:v>
                </c:pt>
                <c:pt idx="2326">
                  <c:v>-7.0121869999999996E-3</c:v>
                </c:pt>
                <c:pt idx="2327">
                  <c:v>-7.4300000000001119E-3</c:v>
                </c:pt>
                <c:pt idx="2328">
                  <c:v>-7.0731250000000134E-3</c:v>
                </c:pt>
                <c:pt idx="2329">
                  <c:v>-6.6537500000000034E-3</c:v>
                </c:pt>
                <c:pt idx="2330">
                  <c:v>-7.1518750000000124E-3</c:v>
                </c:pt>
                <c:pt idx="2331">
                  <c:v>-7.2493750000001125E-3</c:v>
                </c:pt>
                <c:pt idx="2332">
                  <c:v>-7.1737500000000134E-3</c:v>
                </c:pt>
                <c:pt idx="2333">
                  <c:v>-6.7734370000000982E-3</c:v>
                </c:pt>
                <c:pt idx="2334">
                  <c:v>-6.9296870000000958E-3</c:v>
                </c:pt>
                <c:pt idx="2335">
                  <c:v>-7.1559369999999985E-3</c:v>
                </c:pt>
                <c:pt idx="2336">
                  <c:v>-6.9050000000000829E-3</c:v>
                </c:pt>
                <c:pt idx="2337">
                  <c:v>-6.9428120000000534E-3</c:v>
                </c:pt>
                <c:pt idx="2338">
                  <c:v>-7.1268749999999995E-3</c:v>
                </c:pt>
                <c:pt idx="2339">
                  <c:v>-7.0387500000000892E-3</c:v>
                </c:pt>
                <c:pt idx="2340">
                  <c:v>-6.9562500000001221E-3</c:v>
                </c:pt>
                <c:pt idx="2341">
                  <c:v>-6.9559369999999997E-3</c:v>
                </c:pt>
                <c:pt idx="2342">
                  <c:v>-7.2131249999999999E-3</c:v>
                </c:pt>
                <c:pt idx="2343">
                  <c:v>-7.0862500000001142E-3</c:v>
                </c:pt>
                <c:pt idx="2344">
                  <c:v>-7.0256249999999998E-3</c:v>
                </c:pt>
                <c:pt idx="2345">
                  <c:v>-7.1490620000001174E-3</c:v>
                </c:pt>
                <c:pt idx="2346">
                  <c:v>-7.1065620000000896E-3</c:v>
                </c:pt>
                <c:pt idx="2347">
                  <c:v>-7.3500000000000024E-3</c:v>
                </c:pt>
                <c:pt idx="2348">
                  <c:v>-6.9309370000000823E-3</c:v>
                </c:pt>
                <c:pt idx="2349">
                  <c:v>-7.2465620000001351E-3</c:v>
                </c:pt>
                <c:pt idx="2350">
                  <c:v>-6.8618749999999999E-3</c:v>
                </c:pt>
                <c:pt idx="2351">
                  <c:v>-7.1615620000000726E-3</c:v>
                </c:pt>
                <c:pt idx="2352">
                  <c:v>-7.39968800000009E-3</c:v>
                </c:pt>
                <c:pt idx="2353">
                  <c:v>-6.7624999999999994E-3</c:v>
                </c:pt>
                <c:pt idx="2354">
                  <c:v>-6.8056249999999992E-3</c:v>
                </c:pt>
                <c:pt idx="2355">
                  <c:v>-6.8812500000001034E-3</c:v>
                </c:pt>
                <c:pt idx="2356">
                  <c:v>-6.8087500000000648E-3</c:v>
                </c:pt>
                <c:pt idx="2357">
                  <c:v>-6.7281249999999997E-3</c:v>
                </c:pt>
                <c:pt idx="2358">
                  <c:v>-6.7715620000001536E-3</c:v>
                </c:pt>
                <c:pt idx="2359">
                  <c:v>-6.6256249999999996E-3</c:v>
                </c:pt>
                <c:pt idx="2360">
                  <c:v>-6.8978119999999997E-3</c:v>
                </c:pt>
                <c:pt idx="2361">
                  <c:v>-7.0562500000000928E-3</c:v>
                </c:pt>
                <c:pt idx="2362">
                  <c:v>-7.0634369999999997E-3</c:v>
                </c:pt>
                <c:pt idx="2363">
                  <c:v>-6.5375000000000034E-3</c:v>
                </c:pt>
                <c:pt idx="2364">
                  <c:v>-6.8065620000001001E-3</c:v>
                </c:pt>
                <c:pt idx="2365">
                  <c:v>-7.2440620000000962E-3</c:v>
                </c:pt>
                <c:pt idx="2366">
                  <c:v>-6.8462500000000901E-3</c:v>
                </c:pt>
                <c:pt idx="2367">
                  <c:v>-6.8325000000000104E-3</c:v>
                </c:pt>
                <c:pt idx="2368">
                  <c:v>-6.7734370000000982E-3</c:v>
                </c:pt>
                <c:pt idx="2369">
                  <c:v>-6.9593750000001052E-3</c:v>
                </c:pt>
                <c:pt idx="2370">
                  <c:v>-7.0078119999999995E-3</c:v>
                </c:pt>
                <c:pt idx="2371">
                  <c:v>-6.8600000000000024E-3</c:v>
                </c:pt>
                <c:pt idx="2372">
                  <c:v>-6.738437000000084E-3</c:v>
                </c:pt>
                <c:pt idx="2373">
                  <c:v>-6.7540620000000858E-3</c:v>
                </c:pt>
                <c:pt idx="2374">
                  <c:v>-7.0893750000000999E-3</c:v>
                </c:pt>
                <c:pt idx="2375">
                  <c:v>-7.0059370000000003E-3</c:v>
                </c:pt>
                <c:pt idx="2376">
                  <c:v>-6.8262500000000033E-3</c:v>
                </c:pt>
                <c:pt idx="2377">
                  <c:v>-7.0765620000001403E-3</c:v>
                </c:pt>
                <c:pt idx="2378">
                  <c:v>-6.8206250000000124E-3</c:v>
                </c:pt>
                <c:pt idx="2379">
                  <c:v>-6.9115620000001253E-3</c:v>
                </c:pt>
                <c:pt idx="2380">
                  <c:v>-6.8943749999999995E-3</c:v>
                </c:pt>
                <c:pt idx="2381">
                  <c:v>-6.8159369999999985E-3</c:v>
                </c:pt>
                <c:pt idx="2382">
                  <c:v>-6.7906250000000865E-3</c:v>
                </c:pt>
                <c:pt idx="2383">
                  <c:v>-6.9934370000000823E-3</c:v>
                </c:pt>
                <c:pt idx="2384">
                  <c:v>-7.0268750000000114E-3</c:v>
                </c:pt>
                <c:pt idx="2385">
                  <c:v>-6.7218750000000134E-3</c:v>
                </c:pt>
                <c:pt idx="2386">
                  <c:v>-7.0668750000000124E-3</c:v>
                </c:pt>
                <c:pt idx="2387">
                  <c:v>-7.3346870000000133E-3</c:v>
                </c:pt>
                <c:pt idx="2388">
                  <c:v>-6.7428119999999999E-3</c:v>
                </c:pt>
                <c:pt idx="2389">
                  <c:v>-6.9359370000000534E-3</c:v>
                </c:pt>
                <c:pt idx="2390">
                  <c:v>-7.0784370000000806E-3</c:v>
                </c:pt>
                <c:pt idx="2391">
                  <c:v>-6.7715620000001536E-3</c:v>
                </c:pt>
                <c:pt idx="2392">
                  <c:v>-6.8649999999999996E-3</c:v>
                </c:pt>
                <c:pt idx="2393">
                  <c:v>-6.946875000000091E-3</c:v>
                </c:pt>
                <c:pt idx="2394">
                  <c:v>-7.0953120000000133E-3</c:v>
                </c:pt>
                <c:pt idx="2395">
                  <c:v>-7.0028119999999998E-3</c:v>
                </c:pt>
                <c:pt idx="2396">
                  <c:v>-6.6125000000000003E-3</c:v>
                </c:pt>
                <c:pt idx="2397">
                  <c:v>-7.0112500000000981E-3</c:v>
                </c:pt>
                <c:pt idx="2398">
                  <c:v>-6.7481249999999998E-3</c:v>
                </c:pt>
                <c:pt idx="2399">
                  <c:v>-6.8006249999999994E-3</c:v>
                </c:pt>
                <c:pt idx="2400">
                  <c:v>-7.0790620000001601E-3</c:v>
                </c:pt>
                <c:pt idx="2401">
                  <c:v>-7.0853120000000788E-3</c:v>
                </c:pt>
                <c:pt idx="2402">
                  <c:v>-7.1031250000000113E-3</c:v>
                </c:pt>
                <c:pt idx="2403">
                  <c:v>-6.7400000000000133E-3</c:v>
                </c:pt>
                <c:pt idx="2404">
                  <c:v>-7.0234369999999996E-3</c:v>
                </c:pt>
                <c:pt idx="2405">
                  <c:v>-6.8299999999999993E-3</c:v>
                </c:pt>
                <c:pt idx="2406">
                  <c:v>-6.9596870000001049E-3</c:v>
                </c:pt>
                <c:pt idx="2407">
                  <c:v>-6.8468749999999997E-3</c:v>
                </c:pt>
                <c:pt idx="2408">
                  <c:v>-7.1181249999999995E-3</c:v>
                </c:pt>
                <c:pt idx="2409">
                  <c:v>-7.2812500000001305E-3</c:v>
                </c:pt>
                <c:pt idx="2410">
                  <c:v>-6.8203120000000002E-3</c:v>
                </c:pt>
                <c:pt idx="2411">
                  <c:v>-7.2675000000000014E-3</c:v>
                </c:pt>
                <c:pt idx="2412">
                  <c:v>-6.9990620000001599E-3</c:v>
                </c:pt>
                <c:pt idx="2413">
                  <c:v>-7.2278120000000001E-3</c:v>
                </c:pt>
                <c:pt idx="2414">
                  <c:v>-7.1856249999999993E-3</c:v>
                </c:pt>
                <c:pt idx="2415">
                  <c:v>-7.2428120000000134E-3</c:v>
                </c:pt>
                <c:pt idx="2416">
                  <c:v>-6.8574999999999999E-3</c:v>
                </c:pt>
                <c:pt idx="2417">
                  <c:v>-6.9709370000000832E-3</c:v>
                </c:pt>
                <c:pt idx="2418">
                  <c:v>-7.0615620000000923E-3</c:v>
                </c:pt>
                <c:pt idx="2419">
                  <c:v>-7.0946869999999997E-3</c:v>
                </c:pt>
                <c:pt idx="2420">
                  <c:v>-6.9968750000000534E-3</c:v>
                </c:pt>
                <c:pt idx="2421">
                  <c:v>-7.0828119999999991E-3</c:v>
                </c:pt>
                <c:pt idx="2422">
                  <c:v>-7.1493750000000134E-3</c:v>
                </c:pt>
                <c:pt idx="2423">
                  <c:v>-6.9615620000001112E-3</c:v>
                </c:pt>
                <c:pt idx="2424">
                  <c:v>-6.8875000000000004E-3</c:v>
                </c:pt>
                <c:pt idx="2425">
                  <c:v>-6.9325000000000124E-3</c:v>
                </c:pt>
                <c:pt idx="2426">
                  <c:v>-6.933437000000103E-3</c:v>
                </c:pt>
                <c:pt idx="2427">
                  <c:v>-7.4865630000001595E-3</c:v>
                </c:pt>
                <c:pt idx="2428">
                  <c:v>-7.0490620000001475E-3</c:v>
                </c:pt>
                <c:pt idx="2429">
                  <c:v>-6.7150000000000334E-3</c:v>
                </c:pt>
                <c:pt idx="2430">
                  <c:v>-7.1178119999999985E-3</c:v>
                </c:pt>
                <c:pt idx="2431">
                  <c:v>-7.3237500000000004E-3</c:v>
                </c:pt>
                <c:pt idx="2432">
                  <c:v>-7.2628119999999996E-3</c:v>
                </c:pt>
                <c:pt idx="2433">
                  <c:v>-6.8859370000000034E-3</c:v>
                </c:pt>
                <c:pt idx="2434">
                  <c:v>-7.0418750000000134E-3</c:v>
                </c:pt>
                <c:pt idx="2435">
                  <c:v>-7.295312000000078E-3</c:v>
                </c:pt>
                <c:pt idx="2436">
                  <c:v>-7.1149999999999998E-3</c:v>
                </c:pt>
                <c:pt idx="2437">
                  <c:v>-6.9865620000001483E-3</c:v>
                </c:pt>
                <c:pt idx="2438">
                  <c:v>-7.2509369999999998E-3</c:v>
                </c:pt>
                <c:pt idx="2439">
                  <c:v>-7.1128119999999996E-3</c:v>
                </c:pt>
                <c:pt idx="2440">
                  <c:v>-7.1243749999999875E-3</c:v>
                </c:pt>
                <c:pt idx="2441">
                  <c:v>-7.1003119999999992E-3</c:v>
                </c:pt>
                <c:pt idx="2442">
                  <c:v>-7.3362500000001144E-3</c:v>
                </c:pt>
                <c:pt idx="2443">
                  <c:v>-7.2459369999999992E-3</c:v>
                </c:pt>
                <c:pt idx="2444">
                  <c:v>-7.2162500000001089E-3</c:v>
                </c:pt>
                <c:pt idx="2445">
                  <c:v>-7.3462500000001018E-3</c:v>
                </c:pt>
                <c:pt idx="2446">
                  <c:v>-7.2837500000001E-3</c:v>
                </c:pt>
                <c:pt idx="2447">
                  <c:v>-7.5231250000000003E-3</c:v>
                </c:pt>
                <c:pt idx="2448">
                  <c:v>-7.1496870000000842E-3</c:v>
                </c:pt>
                <c:pt idx="2449">
                  <c:v>-7.4503130000000972E-3</c:v>
                </c:pt>
                <c:pt idx="2450">
                  <c:v>-6.9706250000001382E-3</c:v>
                </c:pt>
                <c:pt idx="2451">
                  <c:v>-7.4646879999999997E-3</c:v>
                </c:pt>
                <c:pt idx="2452">
                  <c:v>-7.6834379999999999E-3</c:v>
                </c:pt>
                <c:pt idx="2453">
                  <c:v>-6.9575000000000114E-3</c:v>
                </c:pt>
                <c:pt idx="2454">
                  <c:v>-7.0781249999999993E-3</c:v>
                </c:pt>
                <c:pt idx="2455">
                  <c:v>-7.0806250000000981E-3</c:v>
                </c:pt>
                <c:pt idx="2456">
                  <c:v>-7.0049999999999999E-3</c:v>
                </c:pt>
                <c:pt idx="2457">
                  <c:v>-7.0015620000001147E-3</c:v>
                </c:pt>
                <c:pt idx="2458">
                  <c:v>-7.1018749999999997E-3</c:v>
                </c:pt>
                <c:pt idx="2459">
                  <c:v>-6.9446870000000778E-3</c:v>
                </c:pt>
                <c:pt idx="2460">
                  <c:v>-7.1600000000000014E-3</c:v>
                </c:pt>
                <c:pt idx="2461">
                  <c:v>-7.3612500000000821E-3</c:v>
                </c:pt>
                <c:pt idx="2462">
                  <c:v>-7.2634369999999993E-3</c:v>
                </c:pt>
                <c:pt idx="2463">
                  <c:v>-6.8290620000000992E-3</c:v>
                </c:pt>
                <c:pt idx="2464">
                  <c:v>-7.0837500000000848E-3</c:v>
                </c:pt>
                <c:pt idx="2465">
                  <c:v>-7.4828130000000534E-3</c:v>
                </c:pt>
                <c:pt idx="2466">
                  <c:v>-7.1487500000000023E-3</c:v>
                </c:pt>
                <c:pt idx="2467">
                  <c:v>-7.1746869999999999E-3</c:v>
                </c:pt>
                <c:pt idx="2468">
                  <c:v>-7.0731250000000134E-3</c:v>
                </c:pt>
                <c:pt idx="2469">
                  <c:v>-7.215625000000084E-3</c:v>
                </c:pt>
                <c:pt idx="2470">
                  <c:v>-7.3028119999999997E-3</c:v>
                </c:pt>
                <c:pt idx="2471">
                  <c:v>-7.1790620000001448E-3</c:v>
                </c:pt>
                <c:pt idx="2472">
                  <c:v>-7.0900000000000034E-3</c:v>
                </c:pt>
                <c:pt idx="2473">
                  <c:v>-7.1490620000001174E-3</c:v>
                </c:pt>
                <c:pt idx="2474">
                  <c:v>-7.4121880000000114E-3</c:v>
                </c:pt>
                <c:pt idx="2475">
                  <c:v>-7.3021869999999956E-3</c:v>
                </c:pt>
                <c:pt idx="2476">
                  <c:v>-7.2350000000000964E-3</c:v>
                </c:pt>
                <c:pt idx="2477">
                  <c:v>-7.4887500000001108E-3</c:v>
                </c:pt>
                <c:pt idx="2478">
                  <c:v>-7.1615620000000726E-3</c:v>
                </c:pt>
                <c:pt idx="2479">
                  <c:v>-7.2090620000001566E-3</c:v>
                </c:pt>
                <c:pt idx="2480">
                  <c:v>-7.3268750000000113E-3</c:v>
                </c:pt>
                <c:pt idx="2481">
                  <c:v>-7.1928119999999998E-3</c:v>
                </c:pt>
                <c:pt idx="2482">
                  <c:v>-7.1256250000000104E-3</c:v>
                </c:pt>
                <c:pt idx="2483">
                  <c:v>-7.3084369999999992E-3</c:v>
                </c:pt>
                <c:pt idx="2484">
                  <c:v>-7.3849999999999992E-3</c:v>
                </c:pt>
                <c:pt idx="2485">
                  <c:v>-7.1387500000000114E-3</c:v>
                </c:pt>
                <c:pt idx="2486">
                  <c:v>-7.3881249999999997E-3</c:v>
                </c:pt>
                <c:pt idx="2487">
                  <c:v>-7.6587500000000024E-3</c:v>
                </c:pt>
                <c:pt idx="2488">
                  <c:v>-7.23781200000007E-3</c:v>
                </c:pt>
                <c:pt idx="2489">
                  <c:v>-7.2878119999999994E-3</c:v>
                </c:pt>
                <c:pt idx="2490">
                  <c:v>-7.4193750000001108E-3</c:v>
                </c:pt>
                <c:pt idx="2491">
                  <c:v>-7.1462500000000857E-3</c:v>
                </c:pt>
                <c:pt idx="2492">
                  <c:v>-7.2934370000000736E-3</c:v>
                </c:pt>
                <c:pt idx="2493">
                  <c:v>-7.2959369999999997E-3</c:v>
                </c:pt>
                <c:pt idx="2494">
                  <c:v>-7.4456250000001119E-3</c:v>
                </c:pt>
                <c:pt idx="2495">
                  <c:v>-7.3471869999999955E-3</c:v>
                </c:pt>
                <c:pt idx="2496">
                  <c:v>-6.9443749999999992E-3</c:v>
                </c:pt>
                <c:pt idx="2497">
                  <c:v>-7.470938000000091E-3</c:v>
                </c:pt>
                <c:pt idx="2498">
                  <c:v>-7.23781200000007E-3</c:v>
                </c:pt>
                <c:pt idx="2499">
                  <c:v>-7.1746869999999999E-3</c:v>
                </c:pt>
                <c:pt idx="2500">
                  <c:v>-7.5068750000000534E-3</c:v>
                </c:pt>
                <c:pt idx="2501">
                  <c:v>-7.5209379999999996E-3</c:v>
                </c:pt>
                <c:pt idx="2502">
                  <c:v>-7.5518750000000134E-3</c:v>
                </c:pt>
                <c:pt idx="2503">
                  <c:v>-7.1221869999999856E-3</c:v>
                </c:pt>
                <c:pt idx="2504">
                  <c:v>-7.443125000000092E-3</c:v>
                </c:pt>
                <c:pt idx="2505">
                  <c:v>-7.2653120000000133E-3</c:v>
                </c:pt>
                <c:pt idx="2506">
                  <c:v>-7.2740620000001227E-3</c:v>
                </c:pt>
                <c:pt idx="2507">
                  <c:v>-7.2106250000000928E-3</c:v>
                </c:pt>
                <c:pt idx="2508">
                  <c:v>-7.4249999999999993E-3</c:v>
                </c:pt>
                <c:pt idx="2509">
                  <c:v>-7.6325000000000004E-3</c:v>
                </c:pt>
                <c:pt idx="2510">
                  <c:v>-7.1159369999999975E-3</c:v>
                </c:pt>
                <c:pt idx="2511">
                  <c:v>-7.5850000000000761E-3</c:v>
                </c:pt>
                <c:pt idx="2512">
                  <c:v>-7.2668749999999999E-3</c:v>
                </c:pt>
                <c:pt idx="2513">
                  <c:v>-7.4596880000001352E-3</c:v>
                </c:pt>
                <c:pt idx="2514">
                  <c:v>-7.4581250000000134E-3</c:v>
                </c:pt>
                <c:pt idx="2515">
                  <c:v>-7.499688000000131E-3</c:v>
                </c:pt>
                <c:pt idx="2516">
                  <c:v>-7.1703120000000771E-3</c:v>
                </c:pt>
                <c:pt idx="2517">
                  <c:v>-7.2696870000000871E-3</c:v>
                </c:pt>
                <c:pt idx="2518">
                  <c:v>-7.3031249999999997E-3</c:v>
                </c:pt>
                <c:pt idx="2519">
                  <c:v>-7.3481249999999996E-3</c:v>
                </c:pt>
                <c:pt idx="2520">
                  <c:v>-7.3325000000000013E-3</c:v>
                </c:pt>
                <c:pt idx="2521">
                  <c:v>-7.364687E-3</c:v>
                </c:pt>
                <c:pt idx="2522">
                  <c:v>-7.3971879999999955E-3</c:v>
                </c:pt>
                <c:pt idx="2523">
                  <c:v>-7.2759370000000682E-3</c:v>
                </c:pt>
                <c:pt idx="2524">
                  <c:v>-7.1293750000000124E-3</c:v>
                </c:pt>
                <c:pt idx="2525">
                  <c:v>-7.1874999999999994E-3</c:v>
                </c:pt>
                <c:pt idx="2526">
                  <c:v>-7.2025000000000014E-3</c:v>
                </c:pt>
                <c:pt idx="2527">
                  <c:v>-7.6762500000001101E-3</c:v>
                </c:pt>
                <c:pt idx="2528">
                  <c:v>-7.2843749999999992E-3</c:v>
                </c:pt>
                <c:pt idx="2529">
                  <c:v>-6.8615620000000823E-3</c:v>
                </c:pt>
                <c:pt idx="2530">
                  <c:v>-7.3431249999999998E-3</c:v>
                </c:pt>
                <c:pt idx="2531">
                  <c:v>-7.4878129999999994E-3</c:v>
                </c:pt>
                <c:pt idx="2532">
                  <c:v>-7.4534380000000882E-3</c:v>
                </c:pt>
                <c:pt idx="2533">
                  <c:v>-6.9415620000001527E-3</c:v>
                </c:pt>
                <c:pt idx="2534">
                  <c:v>-7.1556249999999997E-3</c:v>
                </c:pt>
                <c:pt idx="2535">
                  <c:v>-7.3981250000000123E-3</c:v>
                </c:pt>
                <c:pt idx="2536">
                  <c:v>-7.0796870000001191E-3</c:v>
                </c:pt>
                <c:pt idx="2537">
                  <c:v>-7.0725000000000024E-3</c:v>
                </c:pt>
                <c:pt idx="2538">
                  <c:v>-7.3887500000000134E-3</c:v>
                </c:pt>
                <c:pt idx="2539">
                  <c:v>-7.2162500000001089E-3</c:v>
                </c:pt>
                <c:pt idx="2540">
                  <c:v>-7.1365620000000988E-3</c:v>
                </c:pt>
                <c:pt idx="2541">
                  <c:v>-7.1503119999999998E-3</c:v>
                </c:pt>
                <c:pt idx="2542">
                  <c:v>-7.4546879999999992E-3</c:v>
                </c:pt>
                <c:pt idx="2543">
                  <c:v>-7.2365620000001503E-3</c:v>
                </c:pt>
                <c:pt idx="2544">
                  <c:v>-7.3493750000000902E-3</c:v>
                </c:pt>
                <c:pt idx="2545">
                  <c:v>-7.3993750000000778E-3</c:v>
                </c:pt>
                <c:pt idx="2546">
                  <c:v>-7.2731250000000938E-3</c:v>
                </c:pt>
                <c:pt idx="2547">
                  <c:v>-7.6215630000000534E-3</c:v>
                </c:pt>
                <c:pt idx="2548">
                  <c:v>-7.1512500000000534E-3</c:v>
                </c:pt>
                <c:pt idx="2549">
                  <c:v>-7.5131249999999998E-3</c:v>
                </c:pt>
                <c:pt idx="2550">
                  <c:v>-7.1106249999999998E-3</c:v>
                </c:pt>
                <c:pt idx="2551">
                  <c:v>-7.4596880000001352E-3</c:v>
                </c:pt>
                <c:pt idx="2552">
                  <c:v>-7.7359380000000134E-3</c:v>
                </c:pt>
                <c:pt idx="2553">
                  <c:v>-7.0878119999999998E-3</c:v>
                </c:pt>
                <c:pt idx="2554">
                  <c:v>-7.1268749999999995E-3</c:v>
                </c:pt>
                <c:pt idx="2555">
                  <c:v>-7.081250000000123E-3</c:v>
                </c:pt>
                <c:pt idx="2556">
                  <c:v>-7.1587500000000123E-3</c:v>
                </c:pt>
                <c:pt idx="2557">
                  <c:v>-7.0637500000000023E-3</c:v>
                </c:pt>
                <c:pt idx="2558">
                  <c:v>-7.1193749999999998E-3</c:v>
                </c:pt>
                <c:pt idx="2559">
                  <c:v>-7.0015620000001147E-3</c:v>
                </c:pt>
                <c:pt idx="2560">
                  <c:v>-7.3249999999999999E-3</c:v>
                </c:pt>
                <c:pt idx="2561">
                  <c:v>-7.3812500000001125E-3</c:v>
                </c:pt>
                <c:pt idx="2562">
                  <c:v>-7.4334380000001211E-3</c:v>
                </c:pt>
                <c:pt idx="2563">
                  <c:v>-6.9025000000000024E-3</c:v>
                </c:pt>
                <c:pt idx="2564">
                  <c:v>-7.1634369999999965E-3</c:v>
                </c:pt>
                <c:pt idx="2565">
                  <c:v>-7.6484379999999996E-3</c:v>
                </c:pt>
                <c:pt idx="2566">
                  <c:v>-7.2587500000000534E-3</c:v>
                </c:pt>
                <c:pt idx="2567">
                  <c:v>-7.2409369999999994E-3</c:v>
                </c:pt>
                <c:pt idx="2568">
                  <c:v>-7.2606250000000795E-3</c:v>
                </c:pt>
                <c:pt idx="2569">
                  <c:v>-7.5065630000001335E-3</c:v>
                </c:pt>
                <c:pt idx="2570">
                  <c:v>-7.5200000000000024E-3</c:v>
                </c:pt>
                <c:pt idx="2571">
                  <c:v>-7.4331250000001037E-3</c:v>
                </c:pt>
                <c:pt idx="2572">
                  <c:v>-7.2540620000000854E-3</c:v>
                </c:pt>
                <c:pt idx="2573">
                  <c:v>-7.3487500000000124E-3</c:v>
                </c:pt>
                <c:pt idx="2574">
                  <c:v>-7.6800000000000123E-3</c:v>
                </c:pt>
                <c:pt idx="2575">
                  <c:v>-7.5190630000001443E-3</c:v>
                </c:pt>
                <c:pt idx="2576">
                  <c:v>-7.4596880000001352E-3</c:v>
                </c:pt>
                <c:pt idx="2577">
                  <c:v>-7.6649999999999999E-3</c:v>
                </c:pt>
                <c:pt idx="2578">
                  <c:v>-7.4378130000000882E-3</c:v>
                </c:pt>
                <c:pt idx="2579">
                  <c:v>-7.5484379999999993E-3</c:v>
                </c:pt>
                <c:pt idx="2580">
                  <c:v>-7.5925000000000003E-3</c:v>
                </c:pt>
                <c:pt idx="2581">
                  <c:v>-7.3709369999999993E-3</c:v>
                </c:pt>
                <c:pt idx="2582">
                  <c:v>-7.3731250000000133E-3</c:v>
                </c:pt>
                <c:pt idx="2583">
                  <c:v>-7.6665630000000134E-3</c:v>
                </c:pt>
                <c:pt idx="2584">
                  <c:v>-7.6503129999999997E-3</c:v>
                </c:pt>
                <c:pt idx="2585">
                  <c:v>-7.4459379999999992E-3</c:v>
                </c:pt>
                <c:pt idx="2586">
                  <c:v>-7.7200000000000124E-3</c:v>
                </c:pt>
                <c:pt idx="2587">
                  <c:v>-7.9328130000000194E-3</c:v>
                </c:pt>
                <c:pt idx="2588">
                  <c:v>-7.4287500000000534E-3</c:v>
                </c:pt>
                <c:pt idx="2589">
                  <c:v>-7.6125000000000003E-3</c:v>
                </c:pt>
                <c:pt idx="2590">
                  <c:v>-7.7875000000000114E-3</c:v>
                </c:pt>
                <c:pt idx="2591">
                  <c:v>-7.4593750000001126E-3</c:v>
                </c:pt>
                <c:pt idx="2592">
                  <c:v>-7.5040630000000963E-3</c:v>
                </c:pt>
                <c:pt idx="2593">
                  <c:v>-7.609063000000132E-3</c:v>
                </c:pt>
                <c:pt idx="2594">
                  <c:v>-7.6890630000001417E-3</c:v>
                </c:pt>
                <c:pt idx="2595">
                  <c:v>-7.6406250000000796E-3</c:v>
                </c:pt>
                <c:pt idx="2596">
                  <c:v>-7.1981249999999997E-3</c:v>
                </c:pt>
                <c:pt idx="2597">
                  <c:v>-7.6828130000000114E-3</c:v>
                </c:pt>
                <c:pt idx="2598">
                  <c:v>-7.4125000000000024E-3</c:v>
                </c:pt>
                <c:pt idx="2599">
                  <c:v>-7.4278130000000114E-3</c:v>
                </c:pt>
                <c:pt idx="2600">
                  <c:v>-7.7700000000001032E-3</c:v>
                </c:pt>
                <c:pt idx="2601">
                  <c:v>-7.7737500000001182E-3</c:v>
                </c:pt>
                <c:pt idx="2602">
                  <c:v>-7.6328129999999996E-3</c:v>
                </c:pt>
                <c:pt idx="2603">
                  <c:v>-7.310937E-3</c:v>
                </c:pt>
                <c:pt idx="2604">
                  <c:v>-7.6159379999999966E-3</c:v>
                </c:pt>
                <c:pt idx="2605">
                  <c:v>-7.4756250000001315E-3</c:v>
                </c:pt>
                <c:pt idx="2606">
                  <c:v>-7.4950000000000858E-3</c:v>
                </c:pt>
                <c:pt idx="2607">
                  <c:v>-7.4331250000001037E-3</c:v>
                </c:pt>
                <c:pt idx="2608">
                  <c:v>-7.6071879999999965E-3</c:v>
                </c:pt>
                <c:pt idx="2609">
                  <c:v>-7.7965630000001347E-3</c:v>
                </c:pt>
                <c:pt idx="2610">
                  <c:v>-7.3565620000000881E-3</c:v>
                </c:pt>
                <c:pt idx="2611">
                  <c:v>-7.8406250000000524E-3</c:v>
                </c:pt>
                <c:pt idx="2612">
                  <c:v>-7.5931249999999992E-3</c:v>
                </c:pt>
                <c:pt idx="2613">
                  <c:v>-7.6890630000001417E-3</c:v>
                </c:pt>
                <c:pt idx="2614">
                  <c:v>-7.6940629999999992E-3</c:v>
                </c:pt>
                <c:pt idx="2615">
                  <c:v>-7.766563000000116E-3</c:v>
                </c:pt>
                <c:pt idx="2616">
                  <c:v>-7.3446869999999999E-3</c:v>
                </c:pt>
                <c:pt idx="2617">
                  <c:v>-7.4125000000000024E-3</c:v>
                </c:pt>
                <c:pt idx="2618">
                  <c:v>-7.5959380000000104E-3</c:v>
                </c:pt>
                <c:pt idx="2619">
                  <c:v>-7.5631249999999995E-3</c:v>
                </c:pt>
                <c:pt idx="2620">
                  <c:v>-7.4075000000000104E-3</c:v>
                </c:pt>
                <c:pt idx="2621">
                  <c:v>-7.4403130000001193E-3</c:v>
                </c:pt>
                <c:pt idx="2622">
                  <c:v>-7.5734380000000946E-3</c:v>
                </c:pt>
                <c:pt idx="2623">
                  <c:v>-7.5278129999999995E-3</c:v>
                </c:pt>
                <c:pt idx="2624">
                  <c:v>-7.3387500000000831E-3</c:v>
                </c:pt>
                <c:pt idx="2625">
                  <c:v>-7.3818750000000134E-3</c:v>
                </c:pt>
                <c:pt idx="2626">
                  <c:v>-7.2949999999999994E-3</c:v>
                </c:pt>
                <c:pt idx="2627">
                  <c:v>-7.8890630000001492E-3</c:v>
                </c:pt>
                <c:pt idx="2628">
                  <c:v>-7.5112500000001055E-3</c:v>
                </c:pt>
                <c:pt idx="2629">
                  <c:v>-7.1228119999999975E-3</c:v>
                </c:pt>
                <c:pt idx="2630">
                  <c:v>-7.5553129999999993E-3</c:v>
                </c:pt>
                <c:pt idx="2631">
                  <c:v>-7.7796880000001543E-3</c:v>
                </c:pt>
                <c:pt idx="2632">
                  <c:v>-7.5571879999999985E-3</c:v>
                </c:pt>
                <c:pt idx="2633">
                  <c:v>-7.2865620000001387E-3</c:v>
                </c:pt>
                <c:pt idx="2634">
                  <c:v>-7.5028129999999997E-3</c:v>
                </c:pt>
                <c:pt idx="2635">
                  <c:v>-7.6718750000000805E-3</c:v>
                </c:pt>
                <c:pt idx="2636">
                  <c:v>-7.4528129999999991E-3</c:v>
                </c:pt>
                <c:pt idx="2637">
                  <c:v>-7.3674999999999999E-3</c:v>
                </c:pt>
                <c:pt idx="2638">
                  <c:v>-7.6712500000001129E-3</c:v>
                </c:pt>
                <c:pt idx="2639">
                  <c:v>-7.6453129999999999E-3</c:v>
                </c:pt>
                <c:pt idx="2640">
                  <c:v>-7.4946879999999994E-3</c:v>
                </c:pt>
                <c:pt idx="2641">
                  <c:v>-7.4478129999999993E-3</c:v>
                </c:pt>
                <c:pt idx="2642">
                  <c:v>-7.8496880000000924E-3</c:v>
                </c:pt>
                <c:pt idx="2643">
                  <c:v>-7.6721879999999999E-3</c:v>
                </c:pt>
                <c:pt idx="2644">
                  <c:v>-7.6368750000000134E-3</c:v>
                </c:pt>
                <c:pt idx="2645">
                  <c:v>-7.7906250000001004E-3</c:v>
                </c:pt>
                <c:pt idx="2646">
                  <c:v>-7.6637500000000004E-3</c:v>
                </c:pt>
                <c:pt idx="2647">
                  <c:v>-8.0440630000000006E-3</c:v>
                </c:pt>
                <c:pt idx="2648">
                  <c:v>-7.5925000000000003E-3</c:v>
                </c:pt>
                <c:pt idx="2649">
                  <c:v>-7.8809380000000023E-3</c:v>
                </c:pt>
                <c:pt idx="2650">
                  <c:v>-7.4746880000000999E-3</c:v>
                </c:pt>
                <c:pt idx="2651">
                  <c:v>-7.8296879999999996E-3</c:v>
                </c:pt>
                <c:pt idx="2652">
                  <c:v>-8.1468750000000013E-3</c:v>
                </c:pt>
                <c:pt idx="2653">
                  <c:v>-7.5000000000000795E-3</c:v>
                </c:pt>
                <c:pt idx="2654">
                  <c:v>-7.5734380000000946E-3</c:v>
                </c:pt>
                <c:pt idx="2655">
                  <c:v>-7.4696880000001166E-3</c:v>
                </c:pt>
                <c:pt idx="2656">
                  <c:v>-7.5790630000001835E-3</c:v>
                </c:pt>
                <c:pt idx="2657">
                  <c:v>-7.5600000000000033E-3</c:v>
                </c:pt>
                <c:pt idx="2658">
                  <c:v>-7.5631249999999995E-3</c:v>
                </c:pt>
                <c:pt idx="2659">
                  <c:v>-7.4081250000000822E-3</c:v>
                </c:pt>
                <c:pt idx="2660">
                  <c:v>-7.6921879999999965E-3</c:v>
                </c:pt>
                <c:pt idx="2661">
                  <c:v>-7.8774999999999991E-3</c:v>
                </c:pt>
                <c:pt idx="2662">
                  <c:v>-7.7528129999999999E-3</c:v>
                </c:pt>
                <c:pt idx="2663">
                  <c:v>-7.3506250000000134E-3</c:v>
                </c:pt>
                <c:pt idx="2664">
                  <c:v>-7.5940630000000892E-3</c:v>
                </c:pt>
                <c:pt idx="2665">
                  <c:v>-8.0068750000000001E-3</c:v>
                </c:pt>
                <c:pt idx="2666">
                  <c:v>-7.6312500000001102E-3</c:v>
                </c:pt>
                <c:pt idx="2667">
                  <c:v>-7.6800000000000123E-3</c:v>
                </c:pt>
                <c:pt idx="2668">
                  <c:v>-7.5343749999999994E-3</c:v>
                </c:pt>
                <c:pt idx="2669">
                  <c:v>-7.6943749999999998E-3</c:v>
                </c:pt>
                <c:pt idx="2670">
                  <c:v>-7.8178129999999998E-3</c:v>
                </c:pt>
                <c:pt idx="2671">
                  <c:v>-7.7021879999999996E-3</c:v>
                </c:pt>
                <c:pt idx="2672">
                  <c:v>-7.4693750000001001E-3</c:v>
                </c:pt>
                <c:pt idx="2673">
                  <c:v>-7.5200000000000024E-3</c:v>
                </c:pt>
                <c:pt idx="2674">
                  <c:v>-7.8978130000000001E-3</c:v>
                </c:pt>
                <c:pt idx="2675">
                  <c:v>-7.8043749999999997E-3</c:v>
                </c:pt>
                <c:pt idx="2676">
                  <c:v>-7.6696879999999992E-3</c:v>
                </c:pt>
                <c:pt idx="2677">
                  <c:v>-7.8312500000001176E-3</c:v>
                </c:pt>
                <c:pt idx="2678">
                  <c:v>-7.4484380000000927E-3</c:v>
                </c:pt>
                <c:pt idx="2679">
                  <c:v>-7.6200000000000104E-3</c:v>
                </c:pt>
                <c:pt idx="2680">
                  <c:v>-7.7293750000000921E-3</c:v>
                </c:pt>
                <c:pt idx="2681">
                  <c:v>-7.5271879999999946E-3</c:v>
                </c:pt>
                <c:pt idx="2682">
                  <c:v>-7.5212500000000947E-3</c:v>
                </c:pt>
                <c:pt idx="2683">
                  <c:v>-7.6193749999999994E-3</c:v>
                </c:pt>
                <c:pt idx="2684">
                  <c:v>-7.7028129999999993E-3</c:v>
                </c:pt>
                <c:pt idx="2685">
                  <c:v>-7.4068750000000991E-3</c:v>
                </c:pt>
                <c:pt idx="2686">
                  <c:v>-7.7240630000000839E-3</c:v>
                </c:pt>
                <c:pt idx="2687">
                  <c:v>-7.9675000000000024E-3</c:v>
                </c:pt>
                <c:pt idx="2688">
                  <c:v>-7.4925000000000104E-3</c:v>
                </c:pt>
                <c:pt idx="2689">
                  <c:v>-7.5331250000000832E-3</c:v>
                </c:pt>
                <c:pt idx="2690">
                  <c:v>-7.6896880000000972E-3</c:v>
                </c:pt>
                <c:pt idx="2691">
                  <c:v>-7.3775000000000004E-3</c:v>
                </c:pt>
                <c:pt idx="2692">
                  <c:v>-7.4637500000000832E-3</c:v>
                </c:pt>
                <c:pt idx="2693">
                  <c:v>-7.6112500000000841E-3</c:v>
                </c:pt>
                <c:pt idx="2694">
                  <c:v>-7.5728129999999994E-3</c:v>
                </c:pt>
                <c:pt idx="2695">
                  <c:v>-7.4825000000000134E-3</c:v>
                </c:pt>
                <c:pt idx="2696">
                  <c:v>-7.1503119999999998E-3</c:v>
                </c:pt>
                <c:pt idx="2697">
                  <c:v>-7.4765630000001816E-3</c:v>
                </c:pt>
                <c:pt idx="2698">
                  <c:v>-7.2318750000001089E-3</c:v>
                </c:pt>
                <c:pt idx="2699">
                  <c:v>-7.2453120000000888E-3</c:v>
                </c:pt>
                <c:pt idx="2700">
                  <c:v>-7.5412500000001199E-3</c:v>
                </c:pt>
                <c:pt idx="2701">
                  <c:v>-7.586250000000112E-3</c:v>
                </c:pt>
                <c:pt idx="2702">
                  <c:v>-7.5262500000000841E-3</c:v>
                </c:pt>
                <c:pt idx="2703">
                  <c:v>-7.1731249999999998E-3</c:v>
                </c:pt>
                <c:pt idx="2704">
                  <c:v>-7.4353130000001317E-3</c:v>
                </c:pt>
                <c:pt idx="2705">
                  <c:v>-7.2587500000000534E-3</c:v>
                </c:pt>
                <c:pt idx="2706">
                  <c:v>-7.3375000000000003E-3</c:v>
                </c:pt>
                <c:pt idx="2707">
                  <c:v>-7.196562000000086E-3</c:v>
                </c:pt>
                <c:pt idx="2708">
                  <c:v>-7.5159379999999998E-3</c:v>
                </c:pt>
                <c:pt idx="2709">
                  <c:v>-7.6425000000000104E-3</c:v>
                </c:pt>
                <c:pt idx="2710">
                  <c:v>-7.1484369999999997E-3</c:v>
                </c:pt>
                <c:pt idx="2711">
                  <c:v>-7.7093750000001068E-3</c:v>
                </c:pt>
                <c:pt idx="2712">
                  <c:v>-7.3881249999999997E-3</c:v>
                </c:pt>
                <c:pt idx="2713">
                  <c:v>-7.5231250000000003E-3</c:v>
                </c:pt>
                <c:pt idx="2714">
                  <c:v>-7.4606250000000983E-3</c:v>
                </c:pt>
                <c:pt idx="2715">
                  <c:v>-7.5934379999999992E-3</c:v>
                </c:pt>
                <c:pt idx="2716">
                  <c:v>-7.1665620000000534E-3</c:v>
                </c:pt>
                <c:pt idx="2717">
                  <c:v>-7.2546869999999992E-3</c:v>
                </c:pt>
                <c:pt idx="2718">
                  <c:v>-7.3628119999999955E-3</c:v>
                </c:pt>
                <c:pt idx="2719">
                  <c:v>-7.3768750000000813E-3</c:v>
                </c:pt>
                <c:pt idx="2720">
                  <c:v>-7.3412500000001081E-3</c:v>
                </c:pt>
                <c:pt idx="2721">
                  <c:v>-7.3356250000000973E-3</c:v>
                </c:pt>
                <c:pt idx="2722">
                  <c:v>-7.3968749999999998E-3</c:v>
                </c:pt>
                <c:pt idx="2723">
                  <c:v>-7.3090620000001378E-3</c:v>
                </c:pt>
                <c:pt idx="2724">
                  <c:v>-7.3075000000000024E-3</c:v>
                </c:pt>
                <c:pt idx="2725">
                  <c:v>-7.2578119999999998E-3</c:v>
                </c:pt>
                <c:pt idx="2726">
                  <c:v>-7.2475000000000013E-3</c:v>
                </c:pt>
                <c:pt idx="2727">
                  <c:v>-7.8115630000001133E-3</c:v>
                </c:pt>
                <c:pt idx="2728">
                  <c:v>-7.4643749999999997E-3</c:v>
                </c:pt>
                <c:pt idx="2729">
                  <c:v>-7.0059370000000003E-3</c:v>
                </c:pt>
                <c:pt idx="2730">
                  <c:v>-7.4334380000001211E-3</c:v>
                </c:pt>
                <c:pt idx="2731">
                  <c:v>-7.638750000000076E-3</c:v>
                </c:pt>
                <c:pt idx="2732">
                  <c:v>-7.5053130000000134E-3</c:v>
                </c:pt>
                <c:pt idx="2733">
                  <c:v>-7.1403119999999994E-3</c:v>
                </c:pt>
                <c:pt idx="2734">
                  <c:v>-7.3215620000000852E-3</c:v>
                </c:pt>
                <c:pt idx="2735">
                  <c:v>-7.5503130000000133E-3</c:v>
                </c:pt>
                <c:pt idx="2736">
                  <c:v>-7.3837500000000778E-3</c:v>
                </c:pt>
                <c:pt idx="2737">
                  <c:v>-7.2412500000001287E-3</c:v>
                </c:pt>
                <c:pt idx="2738">
                  <c:v>-7.6143749999999996E-3</c:v>
                </c:pt>
                <c:pt idx="2739">
                  <c:v>-7.5034379999999994E-3</c:v>
                </c:pt>
                <c:pt idx="2740">
                  <c:v>-7.3571869999999985E-3</c:v>
                </c:pt>
                <c:pt idx="2741">
                  <c:v>-7.4150000000000778E-3</c:v>
                </c:pt>
                <c:pt idx="2742">
                  <c:v>-7.6556249999999992E-3</c:v>
                </c:pt>
                <c:pt idx="2743">
                  <c:v>-7.4850000000000992E-3</c:v>
                </c:pt>
                <c:pt idx="2744">
                  <c:v>-7.5146880000000124E-3</c:v>
                </c:pt>
                <c:pt idx="2745">
                  <c:v>-7.6112500000000841E-3</c:v>
                </c:pt>
                <c:pt idx="2746">
                  <c:v>-7.4612500000001119E-3</c:v>
                </c:pt>
                <c:pt idx="2747">
                  <c:v>-7.7521880000000114E-3</c:v>
                </c:pt>
                <c:pt idx="2748">
                  <c:v>-7.4134380000000534E-3</c:v>
                </c:pt>
                <c:pt idx="2749">
                  <c:v>-7.6296879999999999E-3</c:v>
                </c:pt>
                <c:pt idx="2750">
                  <c:v>-7.295312000000078E-3</c:v>
                </c:pt>
                <c:pt idx="2751">
                  <c:v>-7.6475000000000024E-3</c:v>
                </c:pt>
                <c:pt idx="2752">
                  <c:v>-7.8856250000000124E-3</c:v>
                </c:pt>
                <c:pt idx="2753">
                  <c:v>-7.2565620000001121E-3</c:v>
                </c:pt>
                <c:pt idx="2754">
                  <c:v>-7.3040620000000781E-3</c:v>
                </c:pt>
                <c:pt idx="2755">
                  <c:v>-7.3418749999999994E-3</c:v>
                </c:pt>
                <c:pt idx="2756">
                  <c:v>-7.2153120000000726E-3</c:v>
                </c:pt>
                <c:pt idx="2757">
                  <c:v>-7.2684369999999991E-3</c:v>
                </c:pt>
                <c:pt idx="2758">
                  <c:v>-7.2368750000001E-3</c:v>
                </c:pt>
                <c:pt idx="2759">
                  <c:v>-7.0062500000001087E-3</c:v>
                </c:pt>
                <c:pt idx="2760">
                  <c:v>-7.1959369999999995E-3</c:v>
                </c:pt>
                <c:pt idx="2761">
                  <c:v>-7.4790630000001997E-3</c:v>
                </c:pt>
                <c:pt idx="2762">
                  <c:v>-7.4387500000001154E-3</c:v>
                </c:pt>
                <c:pt idx="2763">
                  <c:v>-6.9887500000000999E-3</c:v>
                </c:pt>
                <c:pt idx="2764">
                  <c:v>-7.0818750000000534E-3</c:v>
                </c:pt>
                <c:pt idx="2765">
                  <c:v>-7.4596880000001352E-3</c:v>
                </c:pt>
                <c:pt idx="2766">
                  <c:v>-7.2306250000001232E-3</c:v>
                </c:pt>
                <c:pt idx="2767">
                  <c:v>-7.196562000000086E-3</c:v>
                </c:pt>
                <c:pt idx="2768">
                  <c:v>-6.989687000000128E-3</c:v>
                </c:pt>
                <c:pt idx="2769">
                  <c:v>-7.2653120000000133E-3</c:v>
                </c:pt>
                <c:pt idx="2770">
                  <c:v>-7.2290620000001263E-3</c:v>
                </c:pt>
                <c:pt idx="2771">
                  <c:v>-7.0853120000000788E-3</c:v>
                </c:pt>
                <c:pt idx="2772">
                  <c:v>-6.8978119999999997E-3</c:v>
                </c:pt>
                <c:pt idx="2773">
                  <c:v>-6.993750000000091E-3</c:v>
                </c:pt>
                <c:pt idx="2774">
                  <c:v>-7.2334370000000942E-3</c:v>
                </c:pt>
                <c:pt idx="2775">
                  <c:v>-7.0546869999999996E-3</c:v>
                </c:pt>
                <c:pt idx="2776">
                  <c:v>-7.0421870000000001E-3</c:v>
                </c:pt>
                <c:pt idx="2777">
                  <c:v>-7.2056250000001017E-3</c:v>
                </c:pt>
                <c:pt idx="2778">
                  <c:v>-6.9350000000001008E-3</c:v>
                </c:pt>
                <c:pt idx="2779">
                  <c:v>-6.8615620000000823E-3</c:v>
                </c:pt>
                <c:pt idx="2780">
                  <c:v>-6.9600000000000434E-3</c:v>
                </c:pt>
                <c:pt idx="2781">
                  <c:v>-6.7118749999999991E-3</c:v>
                </c:pt>
                <c:pt idx="2782">
                  <c:v>-6.7575000000000014E-3</c:v>
                </c:pt>
                <c:pt idx="2783">
                  <c:v>-6.9300000000001114E-3</c:v>
                </c:pt>
                <c:pt idx="2784">
                  <c:v>-6.8540619999999993E-3</c:v>
                </c:pt>
                <c:pt idx="2785">
                  <c:v>-6.6224999999999999E-3</c:v>
                </c:pt>
                <c:pt idx="2786">
                  <c:v>-6.9881250000000134E-3</c:v>
                </c:pt>
                <c:pt idx="2787">
                  <c:v>-7.0925000000000024E-3</c:v>
                </c:pt>
                <c:pt idx="2788">
                  <c:v>-6.6990620000001036E-3</c:v>
                </c:pt>
                <c:pt idx="2789">
                  <c:v>-6.7315620000001518E-3</c:v>
                </c:pt>
                <c:pt idx="2790">
                  <c:v>-6.6846869999999999E-3</c:v>
                </c:pt>
                <c:pt idx="2791">
                  <c:v>-6.6024999999999999E-3</c:v>
                </c:pt>
                <c:pt idx="2792">
                  <c:v>-6.5896870000001035E-3</c:v>
                </c:pt>
                <c:pt idx="2793">
                  <c:v>-6.7171869999999995E-3</c:v>
                </c:pt>
                <c:pt idx="2794">
                  <c:v>-6.8134370000000003E-3</c:v>
                </c:pt>
                <c:pt idx="2795">
                  <c:v>-6.5484369999999998E-3</c:v>
                </c:pt>
                <c:pt idx="2796">
                  <c:v>-6.1759369999999985E-3</c:v>
                </c:pt>
                <c:pt idx="2797">
                  <c:v>-6.5759369999999996E-3</c:v>
                </c:pt>
                <c:pt idx="2798">
                  <c:v>-6.3128119999999975E-3</c:v>
                </c:pt>
                <c:pt idx="2799">
                  <c:v>-6.3221869999999965E-3</c:v>
                </c:pt>
                <c:pt idx="2800">
                  <c:v>-6.4656250000000772E-3</c:v>
                </c:pt>
                <c:pt idx="2801">
                  <c:v>-6.4318750000001007E-3</c:v>
                </c:pt>
                <c:pt idx="2802">
                  <c:v>-6.5184370000000123E-3</c:v>
                </c:pt>
                <c:pt idx="2803">
                  <c:v>-6.1428119999999975E-3</c:v>
                </c:pt>
                <c:pt idx="2804">
                  <c:v>-6.3781250000000114E-3</c:v>
                </c:pt>
                <c:pt idx="2805">
                  <c:v>-6.2815620000001276E-3</c:v>
                </c:pt>
                <c:pt idx="2806">
                  <c:v>-6.2240619999999998E-3</c:v>
                </c:pt>
                <c:pt idx="2807">
                  <c:v>-6.1075000000000001E-3</c:v>
                </c:pt>
                <c:pt idx="2808">
                  <c:v>-6.3231249999999998E-3</c:v>
                </c:pt>
                <c:pt idx="2809">
                  <c:v>-6.4678119999999999E-3</c:v>
                </c:pt>
                <c:pt idx="2810">
                  <c:v>-5.9878120000000134E-3</c:v>
                </c:pt>
                <c:pt idx="2811">
                  <c:v>-6.3321869999999995E-3</c:v>
                </c:pt>
                <c:pt idx="2812">
                  <c:v>-6.1290619999999994E-3</c:v>
                </c:pt>
                <c:pt idx="2813">
                  <c:v>-6.2346870000000434E-3</c:v>
                </c:pt>
                <c:pt idx="2814">
                  <c:v>-6.2121869999999975E-3</c:v>
                </c:pt>
                <c:pt idx="2815">
                  <c:v>-6.2084369999999998E-3</c:v>
                </c:pt>
                <c:pt idx="2816">
                  <c:v>-5.9903119999999994E-3</c:v>
                </c:pt>
                <c:pt idx="2817">
                  <c:v>-6.0790620000001488E-3</c:v>
                </c:pt>
                <c:pt idx="2818">
                  <c:v>-6.0725000000000024E-3</c:v>
                </c:pt>
                <c:pt idx="2819">
                  <c:v>-6.1115619999999992E-3</c:v>
                </c:pt>
                <c:pt idx="2820">
                  <c:v>-5.9903119999999994E-3</c:v>
                </c:pt>
                <c:pt idx="2821">
                  <c:v>-5.9696870000000134E-3</c:v>
                </c:pt>
                <c:pt idx="2822">
                  <c:v>-6.0643749999999995E-3</c:v>
                </c:pt>
                <c:pt idx="2823">
                  <c:v>-5.8249999999999986E-3</c:v>
                </c:pt>
                <c:pt idx="2824">
                  <c:v>-5.8884369999999998E-3</c:v>
                </c:pt>
                <c:pt idx="2825">
                  <c:v>-5.6934374999999997E-3</c:v>
                </c:pt>
                <c:pt idx="2826">
                  <c:v>-5.8053120000000034E-3</c:v>
                </c:pt>
                <c:pt idx="2827">
                  <c:v>-6.2756250000001006E-3</c:v>
                </c:pt>
                <c:pt idx="2828">
                  <c:v>-5.9028120000000133E-3</c:v>
                </c:pt>
                <c:pt idx="2829">
                  <c:v>-5.5537500000000014E-3</c:v>
                </c:pt>
                <c:pt idx="2830">
                  <c:v>-5.8040620000000534E-3</c:v>
                </c:pt>
                <c:pt idx="2831">
                  <c:v>-5.8943749999999986E-3</c:v>
                </c:pt>
                <c:pt idx="2832">
                  <c:v>-5.8556249999999997E-3</c:v>
                </c:pt>
                <c:pt idx="2833">
                  <c:v>-5.5012500000000963E-3</c:v>
                </c:pt>
                <c:pt idx="2834">
                  <c:v>-5.6881249999999996E-3</c:v>
                </c:pt>
                <c:pt idx="2835">
                  <c:v>-5.9359370000000534E-3</c:v>
                </c:pt>
                <c:pt idx="2836">
                  <c:v>-5.6646874999999996E-3</c:v>
                </c:pt>
                <c:pt idx="2837">
                  <c:v>-5.5949999999999993E-3</c:v>
                </c:pt>
                <c:pt idx="2838">
                  <c:v>-5.7987500000000114E-3</c:v>
                </c:pt>
                <c:pt idx="2839">
                  <c:v>-5.6928125E-3</c:v>
                </c:pt>
                <c:pt idx="2840">
                  <c:v>-5.5012500000000963E-3</c:v>
                </c:pt>
                <c:pt idx="2841">
                  <c:v>-5.5590625000000848E-3</c:v>
                </c:pt>
                <c:pt idx="2842">
                  <c:v>-5.7187500000000033E-3</c:v>
                </c:pt>
                <c:pt idx="2843">
                  <c:v>-5.7128119999999985E-3</c:v>
                </c:pt>
                <c:pt idx="2844">
                  <c:v>-5.4921874999999997E-3</c:v>
                </c:pt>
                <c:pt idx="2845">
                  <c:v>-5.8249999999999986E-3</c:v>
                </c:pt>
                <c:pt idx="2846">
                  <c:v>-5.401562500000099E-3</c:v>
                </c:pt>
                <c:pt idx="2847">
                  <c:v>-5.6481249999999995E-3</c:v>
                </c:pt>
                <c:pt idx="2848">
                  <c:v>-5.4968750000000104E-3</c:v>
                </c:pt>
                <c:pt idx="2849">
                  <c:v>-5.5446874999999993E-3</c:v>
                </c:pt>
                <c:pt idx="2850">
                  <c:v>-5.3103124000000133E-3</c:v>
                </c:pt>
                <c:pt idx="2851">
                  <c:v>-5.6781250000000104E-3</c:v>
                </c:pt>
                <c:pt idx="2852">
                  <c:v>-5.7381250000000114E-3</c:v>
                </c:pt>
                <c:pt idx="2853">
                  <c:v>-5.3596873999999994E-3</c:v>
                </c:pt>
                <c:pt idx="2854">
                  <c:v>-5.2918749000000114E-3</c:v>
                </c:pt>
                <c:pt idx="2855">
                  <c:v>-5.3409373999999997E-3</c:v>
                </c:pt>
                <c:pt idx="2856">
                  <c:v>-5.1084373999999997E-3</c:v>
                </c:pt>
                <c:pt idx="2857">
                  <c:v>-5.3209373999999945E-3</c:v>
                </c:pt>
                <c:pt idx="2858">
                  <c:v>-5.0849998999999996E-3</c:v>
                </c:pt>
                <c:pt idx="2859">
                  <c:v>-4.8521874000000001E-3</c:v>
                </c:pt>
                <c:pt idx="2860">
                  <c:v>-5.0974999000000104E-3</c:v>
                </c:pt>
                <c:pt idx="2861">
                  <c:v>-5.4371874999999993E-3</c:v>
                </c:pt>
                <c:pt idx="2862">
                  <c:v>-5.3996875000000034E-3</c:v>
                </c:pt>
                <c:pt idx="2863">
                  <c:v>-4.8221873999999875E-3</c:v>
                </c:pt>
                <c:pt idx="2864">
                  <c:v>-4.9203124000000691E-3</c:v>
                </c:pt>
                <c:pt idx="2865">
                  <c:v>-5.1840623999999998E-3</c:v>
                </c:pt>
                <c:pt idx="2866">
                  <c:v>-5.1293748999999946E-3</c:v>
                </c:pt>
                <c:pt idx="2867">
                  <c:v>-5.0715624000001406E-3</c:v>
                </c:pt>
                <c:pt idx="2868">
                  <c:v>-4.9493748999999993E-3</c:v>
                </c:pt>
                <c:pt idx="2869">
                  <c:v>-5.1159373999999985E-3</c:v>
                </c:pt>
                <c:pt idx="2870">
                  <c:v>-4.9446873999999998E-3</c:v>
                </c:pt>
                <c:pt idx="2871">
                  <c:v>-4.9046874000000691E-3</c:v>
                </c:pt>
                <c:pt idx="2872">
                  <c:v>-4.7940624400000034E-3</c:v>
                </c:pt>
                <c:pt idx="2873">
                  <c:v>-4.8212499000000863E-3</c:v>
                </c:pt>
                <c:pt idx="2874">
                  <c:v>-4.9609373999999996E-3</c:v>
                </c:pt>
                <c:pt idx="2875">
                  <c:v>-4.9921873999999996E-3</c:v>
                </c:pt>
                <c:pt idx="2876">
                  <c:v>-4.8653123999999985E-3</c:v>
                </c:pt>
                <c:pt idx="2877">
                  <c:v>-4.8253124000000001E-3</c:v>
                </c:pt>
                <c:pt idx="2878">
                  <c:v>-4.8099999000000134E-3</c:v>
                </c:pt>
                <c:pt idx="2879">
                  <c:v>-4.7199999299999996E-3</c:v>
                </c:pt>
                <c:pt idx="2880">
                  <c:v>-4.7312499300001462E-3</c:v>
                </c:pt>
                <c:pt idx="2881">
                  <c:v>-4.5653123999999995E-3</c:v>
                </c:pt>
                <c:pt idx="2882">
                  <c:v>-4.5146874E-3</c:v>
                </c:pt>
                <c:pt idx="2883">
                  <c:v>-4.8231248999999945E-3</c:v>
                </c:pt>
                <c:pt idx="2884">
                  <c:v>-4.6540624299999996E-3</c:v>
                </c:pt>
                <c:pt idx="2885">
                  <c:v>-4.7037499330001087E-3</c:v>
                </c:pt>
                <c:pt idx="2886">
                  <c:v>-4.8228123999999985E-3</c:v>
                </c:pt>
                <c:pt idx="2887">
                  <c:v>-4.8824999000000114E-3</c:v>
                </c:pt>
                <c:pt idx="2888">
                  <c:v>-4.591562400000096E-3</c:v>
                </c:pt>
                <c:pt idx="2889">
                  <c:v>-4.5103124000000034E-3</c:v>
                </c:pt>
                <c:pt idx="2890">
                  <c:v>-4.6037499000000743E-3</c:v>
                </c:pt>
                <c:pt idx="2891">
                  <c:v>-4.3509373999999976E-3</c:v>
                </c:pt>
                <c:pt idx="2892">
                  <c:v>-4.5149998999999986E-3</c:v>
                </c:pt>
                <c:pt idx="2893">
                  <c:v>-4.5728124000000104E-3</c:v>
                </c:pt>
                <c:pt idx="2894">
                  <c:v>-4.7590624300001211E-3</c:v>
                </c:pt>
                <c:pt idx="2895">
                  <c:v>-4.2656248999999999E-3</c:v>
                </c:pt>
                <c:pt idx="2896">
                  <c:v>-4.1290624000000133E-3</c:v>
                </c:pt>
                <c:pt idx="2897">
                  <c:v>-4.3765624000001047E-3</c:v>
                </c:pt>
                <c:pt idx="2898">
                  <c:v>-4.2415624000001172E-3</c:v>
                </c:pt>
                <c:pt idx="2899">
                  <c:v>-4.3146873999999995E-3</c:v>
                </c:pt>
                <c:pt idx="2900">
                  <c:v>-4.1437498999999994E-3</c:v>
                </c:pt>
                <c:pt idx="2901">
                  <c:v>-4.1584373999999985E-3</c:v>
                </c:pt>
                <c:pt idx="2902">
                  <c:v>-4.2334374000000813E-3</c:v>
                </c:pt>
                <c:pt idx="2903">
                  <c:v>-4.0031249000000001E-3</c:v>
                </c:pt>
                <c:pt idx="2904">
                  <c:v>-4.0309374000000123E-3</c:v>
                </c:pt>
                <c:pt idx="2905">
                  <c:v>-4.0237498999999999E-3</c:v>
                </c:pt>
                <c:pt idx="2906">
                  <c:v>-4.2574998999999995E-3</c:v>
                </c:pt>
                <c:pt idx="2907">
                  <c:v>-3.9956248999999996E-3</c:v>
                </c:pt>
                <c:pt idx="2908">
                  <c:v>-4.1496873999999993E-3</c:v>
                </c:pt>
                <c:pt idx="2909">
                  <c:v>-4.1171873999999945E-3</c:v>
                </c:pt>
                <c:pt idx="2910">
                  <c:v>-3.8753124000000011E-3</c:v>
                </c:pt>
                <c:pt idx="2911">
                  <c:v>-3.9421874000000016E-3</c:v>
                </c:pt>
                <c:pt idx="2912">
                  <c:v>-3.708437400000058E-3</c:v>
                </c:pt>
                <c:pt idx="2913">
                  <c:v>-3.7865624000000052E-3</c:v>
                </c:pt>
                <c:pt idx="2914">
                  <c:v>-3.9399998999999995E-3</c:v>
                </c:pt>
                <c:pt idx="2915">
                  <c:v>-3.8928123999999987E-3</c:v>
                </c:pt>
                <c:pt idx="2916">
                  <c:v>-3.7709374000000594E-3</c:v>
                </c:pt>
                <c:pt idx="2917">
                  <c:v>-3.7118749000000012E-3</c:v>
                </c:pt>
                <c:pt idx="2918">
                  <c:v>-3.673437000000061E-3</c:v>
                </c:pt>
                <c:pt idx="2919">
                  <c:v>-3.6715620000000002E-3</c:v>
                </c:pt>
                <c:pt idx="2920">
                  <c:v>-3.773124900000075E-3</c:v>
                </c:pt>
                <c:pt idx="2921">
                  <c:v>-3.6103120000000252E-3</c:v>
                </c:pt>
                <c:pt idx="2922">
                  <c:v>-3.7121874000000292E-3</c:v>
                </c:pt>
                <c:pt idx="2923">
                  <c:v>-3.4831250000000587E-3</c:v>
                </c:pt>
                <c:pt idx="2924">
                  <c:v>-3.5209370000000698E-3</c:v>
                </c:pt>
                <c:pt idx="2925">
                  <c:v>-3.3043750000000052E-3</c:v>
                </c:pt>
                <c:pt idx="2926">
                  <c:v>-3.4831250000000587E-3</c:v>
                </c:pt>
                <c:pt idx="2927">
                  <c:v>-3.9681249000000614E-3</c:v>
                </c:pt>
                <c:pt idx="2928">
                  <c:v>-3.5071870000000713E-3</c:v>
                </c:pt>
                <c:pt idx="2929">
                  <c:v>-3.1309370000000545E-3</c:v>
                </c:pt>
                <c:pt idx="2930">
                  <c:v>-3.4046870000000212E-3</c:v>
                </c:pt>
                <c:pt idx="2931">
                  <c:v>-3.4324999999999998E-3</c:v>
                </c:pt>
                <c:pt idx="2932">
                  <c:v>-3.4534370000000427E-3</c:v>
                </c:pt>
                <c:pt idx="2933">
                  <c:v>-2.9290619999999996E-3</c:v>
                </c:pt>
                <c:pt idx="2934">
                  <c:v>-3.1496870000000459E-3</c:v>
                </c:pt>
                <c:pt idx="2935">
                  <c:v>-3.4631250000000556E-3</c:v>
                </c:pt>
                <c:pt idx="2936">
                  <c:v>-3.1303120000000092E-3</c:v>
                </c:pt>
                <c:pt idx="2937">
                  <c:v>-3.1515620000000001E-3</c:v>
                </c:pt>
                <c:pt idx="2938">
                  <c:v>-3.1643750000000487E-3</c:v>
                </c:pt>
                <c:pt idx="2939">
                  <c:v>-3.0271870000000678E-3</c:v>
                </c:pt>
                <c:pt idx="2940">
                  <c:v>-2.8568749999999987E-3</c:v>
                </c:pt>
                <c:pt idx="2941">
                  <c:v>-3.0043750000000092E-3</c:v>
                </c:pt>
                <c:pt idx="2942">
                  <c:v>-2.876562E-3</c:v>
                </c:pt>
                <c:pt idx="2943">
                  <c:v>-3.1190620000000001E-3</c:v>
                </c:pt>
                <c:pt idx="2944">
                  <c:v>-2.771875E-3</c:v>
                </c:pt>
                <c:pt idx="2945">
                  <c:v>-3.2871870000000859E-3</c:v>
                </c:pt>
                <c:pt idx="2946">
                  <c:v>-2.7440620000000336E-3</c:v>
                </c:pt>
                <c:pt idx="2947">
                  <c:v>-2.8093750000000002E-3</c:v>
                </c:pt>
                <c:pt idx="2948">
                  <c:v>-2.8537499999999995E-3</c:v>
                </c:pt>
                <c:pt idx="2949">
                  <c:v>-2.8893750000000052E-3</c:v>
                </c:pt>
                <c:pt idx="2950">
                  <c:v>-2.5796869999999998E-3</c:v>
                </c:pt>
                <c:pt idx="2951">
                  <c:v>-3.0012499999999996E-3</c:v>
                </c:pt>
                <c:pt idx="2952">
                  <c:v>-2.9340619999999994E-3</c:v>
                </c:pt>
                <c:pt idx="2953">
                  <c:v>-2.7887500000000499E-3</c:v>
                </c:pt>
                <c:pt idx="2954">
                  <c:v>-2.583750000000043E-3</c:v>
                </c:pt>
                <c:pt idx="2955">
                  <c:v>-2.7031250000000627E-3</c:v>
                </c:pt>
                <c:pt idx="2956">
                  <c:v>-2.4253120000000002E-3</c:v>
                </c:pt>
                <c:pt idx="2957">
                  <c:v>-2.7940620000000012E-3</c:v>
                </c:pt>
                <c:pt idx="2958">
                  <c:v>-2.3650000000000012E-3</c:v>
                </c:pt>
                <c:pt idx="2959">
                  <c:v>-2.2421870000000534E-3</c:v>
                </c:pt>
                <c:pt idx="2960">
                  <c:v>-2.4212499999999998E-3</c:v>
                </c:pt>
                <c:pt idx="2961">
                  <c:v>-2.7500000000000011E-3</c:v>
                </c:pt>
                <c:pt idx="2962">
                  <c:v>-2.7256250000000292E-3</c:v>
                </c:pt>
                <c:pt idx="2963">
                  <c:v>-2.2518749999999995E-3</c:v>
                </c:pt>
                <c:pt idx="2964">
                  <c:v>-2.1196869999999999E-3</c:v>
                </c:pt>
                <c:pt idx="2965">
                  <c:v>-2.2968749999999999E-3</c:v>
                </c:pt>
                <c:pt idx="2966">
                  <c:v>-2.3712499999999927E-3</c:v>
                </c:pt>
                <c:pt idx="2967">
                  <c:v>-2.4040620000000002E-3</c:v>
                </c:pt>
                <c:pt idx="2968">
                  <c:v>-2.2753120000000011E-3</c:v>
                </c:pt>
                <c:pt idx="2969">
                  <c:v>-2.4956249999999996E-3</c:v>
                </c:pt>
                <c:pt idx="2970">
                  <c:v>-2.2759370000000486E-3</c:v>
                </c:pt>
                <c:pt idx="2971">
                  <c:v>-2.2643750000000454E-3</c:v>
                </c:pt>
                <c:pt idx="2972">
                  <c:v>-2.0690619999999996E-3</c:v>
                </c:pt>
                <c:pt idx="2973">
                  <c:v>-2.0684370000000423E-3</c:v>
                </c:pt>
                <c:pt idx="2974">
                  <c:v>-2.2340620000000002E-3</c:v>
                </c:pt>
                <c:pt idx="2975">
                  <c:v>-2.1612499999999995E-3</c:v>
                </c:pt>
                <c:pt idx="2976">
                  <c:v>-2.1293750000000002E-3</c:v>
                </c:pt>
                <c:pt idx="2977">
                  <c:v>-2.0528119999999998E-3</c:v>
                </c:pt>
                <c:pt idx="2978">
                  <c:v>-2.2181250000000052E-3</c:v>
                </c:pt>
                <c:pt idx="2979">
                  <c:v>-1.9728120000000317E-3</c:v>
                </c:pt>
                <c:pt idx="2980">
                  <c:v>-2.0446869999999999E-3</c:v>
                </c:pt>
                <c:pt idx="2981">
                  <c:v>-1.8581250000000221E-3</c:v>
                </c:pt>
                <c:pt idx="2982">
                  <c:v>-1.8612500000000246E-3</c:v>
                </c:pt>
                <c:pt idx="2983">
                  <c:v>-2.0356250000000001E-3</c:v>
                </c:pt>
                <c:pt idx="2984">
                  <c:v>-1.8962500000000344E-3</c:v>
                </c:pt>
                <c:pt idx="2985">
                  <c:v>-2.1996869999999988E-3</c:v>
                </c:pt>
                <c:pt idx="2986">
                  <c:v>-2.15125E-3</c:v>
                </c:pt>
                <c:pt idx="2987">
                  <c:v>-2.2946870000000092E-3</c:v>
                </c:pt>
                <c:pt idx="2988">
                  <c:v>-1.9009370000000264E-3</c:v>
                </c:pt>
                <c:pt idx="2989">
                  <c:v>-1.8290620000000178E-3</c:v>
                </c:pt>
                <c:pt idx="2990">
                  <c:v>-1.8003120000000278E-3</c:v>
                </c:pt>
                <c:pt idx="2991">
                  <c:v>-1.8209370000000212E-3</c:v>
                </c:pt>
                <c:pt idx="2992">
                  <c:v>-1.8859370000000185E-3</c:v>
                </c:pt>
                <c:pt idx="2993">
                  <c:v>-2.0428119999999998E-3</c:v>
                </c:pt>
                <c:pt idx="2994">
                  <c:v>-2.3543750000000001E-3</c:v>
                </c:pt>
                <c:pt idx="2995">
                  <c:v>-1.7074999999999998E-3</c:v>
                </c:pt>
                <c:pt idx="2996">
                  <c:v>-1.5978120000000177E-3</c:v>
                </c:pt>
                <c:pt idx="2997">
                  <c:v>-1.7903120000000276E-3</c:v>
                </c:pt>
                <c:pt idx="2998">
                  <c:v>-1.8146870000000299E-3</c:v>
                </c:pt>
                <c:pt idx="2999">
                  <c:v>-1.8387500000000266E-3</c:v>
                </c:pt>
                <c:pt idx="3000">
                  <c:v>-1.6787500000000311E-3</c:v>
                </c:pt>
                <c:pt idx="3001">
                  <c:v>-1.5987500000000248E-3</c:v>
                </c:pt>
                <c:pt idx="3002">
                  <c:v>-1.9265620000000279E-3</c:v>
                </c:pt>
                <c:pt idx="3003">
                  <c:v>-1.6815620000000182E-3</c:v>
                </c:pt>
                <c:pt idx="3004">
                  <c:v>-1.6115619999999995E-3</c:v>
                </c:pt>
                <c:pt idx="3005">
                  <c:v>-1.7318749999999999E-3</c:v>
                </c:pt>
                <c:pt idx="3006">
                  <c:v>-1.9593750000000271E-3</c:v>
                </c:pt>
                <c:pt idx="3007">
                  <c:v>-1.7518749999999995E-3</c:v>
                </c:pt>
                <c:pt idx="3008">
                  <c:v>-1.7818750000000061E-3</c:v>
                </c:pt>
                <c:pt idx="3009">
                  <c:v>-1.7943750000000227E-3</c:v>
                </c:pt>
                <c:pt idx="3010">
                  <c:v>-1.7059369999999998E-3</c:v>
                </c:pt>
                <c:pt idx="3011">
                  <c:v>-1.5428120000000214E-3</c:v>
                </c:pt>
                <c:pt idx="3012">
                  <c:v>-1.5574999999999999E-3</c:v>
                </c:pt>
                <c:pt idx="3013">
                  <c:v>-1.7499999999999998E-3</c:v>
                </c:pt>
                <c:pt idx="3014">
                  <c:v>-1.7390620000000041E-3</c:v>
                </c:pt>
                <c:pt idx="3015">
                  <c:v>-1.6850000000000211E-3</c:v>
                </c:pt>
                <c:pt idx="3016">
                  <c:v>-1.6171870000000277E-3</c:v>
                </c:pt>
                <c:pt idx="3017">
                  <c:v>-1.7640620000000202E-3</c:v>
                </c:pt>
                <c:pt idx="3018">
                  <c:v>-1.6803120000000353E-3</c:v>
                </c:pt>
                <c:pt idx="3019">
                  <c:v>-1.7340620000000182E-3</c:v>
                </c:pt>
                <c:pt idx="3020">
                  <c:v>-1.9396870000000317E-3</c:v>
                </c:pt>
                <c:pt idx="3021">
                  <c:v>-1.5387500000000212E-3</c:v>
                </c:pt>
                <c:pt idx="3022">
                  <c:v>-1.9253120000000297E-3</c:v>
                </c:pt>
                <c:pt idx="3023">
                  <c:v>-1.7084369999999997E-3</c:v>
                </c:pt>
                <c:pt idx="3024">
                  <c:v>-1.6671870000000313E-3</c:v>
                </c:pt>
                <c:pt idx="3025">
                  <c:v>-1.5206249999999998E-3</c:v>
                </c:pt>
                <c:pt idx="3026">
                  <c:v>-1.7609369999999997E-3</c:v>
                </c:pt>
                <c:pt idx="3027">
                  <c:v>-2.3259370000000292E-3</c:v>
                </c:pt>
                <c:pt idx="3028">
                  <c:v>-1.7171870000000193E-3</c:v>
                </c:pt>
                <c:pt idx="3029">
                  <c:v>-1.4637500000000041E-3</c:v>
                </c:pt>
                <c:pt idx="3030">
                  <c:v>-1.7565619999999997E-3</c:v>
                </c:pt>
                <c:pt idx="3031">
                  <c:v>-1.7484370000000196E-3</c:v>
                </c:pt>
                <c:pt idx="3032">
                  <c:v>-1.9781250000000285E-3</c:v>
                </c:pt>
                <c:pt idx="3033">
                  <c:v>-1.4596869999999999E-3</c:v>
                </c:pt>
                <c:pt idx="3034">
                  <c:v>-1.6365620000000219E-3</c:v>
                </c:pt>
                <c:pt idx="3035">
                  <c:v>-2.0224999999999996E-3</c:v>
                </c:pt>
                <c:pt idx="3036">
                  <c:v>-1.6565620000000237E-3</c:v>
                </c:pt>
                <c:pt idx="3037">
                  <c:v>-1.8218749999999997E-3</c:v>
                </c:pt>
                <c:pt idx="3038">
                  <c:v>-1.8662500000000326E-3</c:v>
                </c:pt>
                <c:pt idx="3039">
                  <c:v>-1.6909370000000271E-3</c:v>
                </c:pt>
                <c:pt idx="3040">
                  <c:v>-1.4781249999999998E-3</c:v>
                </c:pt>
                <c:pt idx="3041">
                  <c:v>-1.6734370000000217E-3</c:v>
                </c:pt>
                <c:pt idx="3042">
                  <c:v>-1.5268750000000041E-3</c:v>
                </c:pt>
                <c:pt idx="3043">
                  <c:v>-1.8859370000000185E-3</c:v>
                </c:pt>
                <c:pt idx="3044">
                  <c:v>-1.6559370000000168E-3</c:v>
                </c:pt>
                <c:pt idx="3045">
                  <c:v>-2.1224999999999998E-3</c:v>
                </c:pt>
                <c:pt idx="3046">
                  <c:v>-1.3890619999999999E-3</c:v>
                </c:pt>
                <c:pt idx="3047">
                  <c:v>-1.6450000000000191E-3</c:v>
                </c:pt>
                <c:pt idx="3048">
                  <c:v>-1.7315619999999999E-3</c:v>
                </c:pt>
                <c:pt idx="3049">
                  <c:v>-1.696875000000028E-3</c:v>
                </c:pt>
                <c:pt idx="3050">
                  <c:v>-1.6143750000000246E-3</c:v>
                </c:pt>
                <c:pt idx="3051">
                  <c:v>-1.8162500000000286E-3</c:v>
                </c:pt>
                <c:pt idx="3052">
                  <c:v>-1.8728120000000292E-3</c:v>
                </c:pt>
                <c:pt idx="3053">
                  <c:v>-1.8084370000000238E-3</c:v>
                </c:pt>
                <c:pt idx="3054">
                  <c:v>-1.6962500000000354E-3</c:v>
                </c:pt>
                <c:pt idx="3055">
                  <c:v>-1.6896870000000289E-3</c:v>
                </c:pt>
                <c:pt idx="3056">
                  <c:v>-1.5006250000000041E-3</c:v>
                </c:pt>
                <c:pt idx="3057">
                  <c:v>-1.7753120000000191E-3</c:v>
                </c:pt>
                <c:pt idx="3058">
                  <c:v>-1.6375000000000061E-3</c:v>
                </c:pt>
                <c:pt idx="3059">
                  <c:v>-1.4106249999999996E-3</c:v>
                </c:pt>
                <c:pt idx="3060">
                  <c:v>-1.5600000000000204E-3</c:v>
                </c:pt>
                <c:pt idx="3061">
                  <c:v>-1.9478120000000275E-3</c:v>
                </c:pt>
                <c:pt idx="3062">
                  <c:v>-1.879687000000027E-3</c:v>
                </c:pt>
                <c:pt idx="3063">
                  <c:v>-1.393750000000018E-3</c:v>
                </c:pt>
                <c:pt idx="3064">
                  <c:v>-1.3762500000000285E-3</c:v>
                </c:pt>
                <c:pt idx="3065">
                  <c:v>-1.4999999999999996E-3</c:v>
                </c:pt>
                <c:pt idx="3066">
                  <c:v>-1.5168750000000121E-3</c:v>
                </c:pt>
                <c:pt idx="3067">
                  <c:v>-1.6612500000000245E-3</c:v>
                </c:pt>
                <c:pt idx="3068">
                  <c:v>-1.4984370000000172E-3</c:v>
                </c:pt>
                <c:pt idx="3069">
                  <c:v>-1.7746870000000269E-3</c:v>
                </c:pt>
                <c:pt idx="3070">
                  <c:v>-1.5490619999999999E-3</c:v>
                </c:pt>
                <c:pt idx="3071">
                  <c:v>-1.5565620000000141E-3</c:v>
                </c:pt>
                <c:pt idx="3072">
                  <c:v>-1.4253120000000021E-3</c:v>
                </c:pt>
                <c:pt idx="3073">
                  <c:v>-1.4162499999999995E-3</c:v>
                </c:pt>
                <c:pt idx="3074">
                  <c:v>-1.6121870000000349E-3</c:v>
                </c:pt>
                <c:pt idx="3075">
                  <c:v>-1.5718749999999999E-3</c:v>
                </c:pt>
                <c:pt idx="3076">
                  <c:v>-1.4959369999999997E-3</c:v>
                </c:pt>
                <c:pt idx="3077">
                  <c:v>-1.4371869999999999E-3</c:v>
                </c:pt>
                <c:pt idx="3078">
                  <c:v>-1.4999999999999996E-3</c:v>
                </c:pt>
                <c:pt idx="3079">
                  <c:v>-1.4440620000000081E-3</c:v>
                </c:pt>
                <c:pt idx="3080">
                  <c:v>-1.4881249999999999E-3</c:v>
                </c:pt>
                <c:pt idx="3081">
                  <c:v>-1.2978120000000021E-3</c:v>
                </c:pt>
                <c:pt idx="3082">
                  <c:v>-1.2965620000000041E-3</c:v>
                </c:pt>
                <c:pt idx="3083">
                  <c:v>-1.5071870000000196E-3</c:v>
                </c:pt>
                <c:pt idx="3084">
                  <c:v>-1.4006249999999978E-3</c:v>
                </c:pt>
                <c:pt idx="3085">
                  <c:v>-1.6965620000000262E-3</c:v>
                </c:pt>
                <c:pt idx="3086">
                  <c:v>-1.5199999999999997E-3</c:v>
                </c:pt>
                <c:pt idx="3087">
                  <c:v>-1.7987500000000243E-3</c:v>
                </c:pt>
                <c:pt idx="3088">
                  <c:v>-1.4393749999999997E-3</c:v>
                </c:pt>
                <c:pt idx="3089">
                  <c:v>-1.3771870000000254E-3</c:v>
                </c:pt>
                <c:pt idx="3090">
                  <c:v>-1.3456249999999996E-3</c:v>
                </c:pt>
                <c:pt idx="3091">
                  <c:v>-1.1887500000000249E-3</c:v>
                </c:pt>
                <c:pt idx="3092">
                  <c:v>-1.4315619999999978E-3</c:v>
                </c:pt>
                <c:pt idx="3093">
                  <c:v>-1.6140620000000246E-3</c:v>
                </c:pt>
                <c:pt idx="3094">
                  <c:v>-1.8965620000000261E-3</c:v>
                </c:pt>
                <c:pt idx="3095">
                  <c:v>-1.3681249999999995E-3</c:v>
                </c:pt>
                <c:pt idx="3096">
                  <c:v>-1.2321870000000226E-3</c:v>
                </c:pt>
                <c:pt idx="3097">
                  <c:v>-1.2812500000000061E-3</c:v>
                </c:pt>
                <c:pt idx="3098">
                  <c:v>-1.4768749999999999E-3</c:v>
                </c:pt>
                <c:pt idx="3099">
                  <c:v>-1.4059369999999958E-3</c:v>
                </c:pt>
                <c:pt idx="3100">
                  <c:v>-1.3118749999999997E-3</c:v>
                </c:pt>
                <c:pt idx="3101">
                  <c:v>-1.2874999999999996E-3</c:v>
                </c:pt>
                <c:pt idx="3102">
                  <c:v>-1.4878120000000061E-3</c:v>
                </c:pt>
                <c:pt idx="3103">
                  <c:v>-1.3074999999999996E-3</c:v>
                </c:pt>
                <c:pt idx="3104">
                  <c:v>-1.1646870000000295E-3</c:v>
                </c:pt>
                <c:pt idx="3105">
                  <c:v>-1.3775000000000061E-3</c:v>
                </c:pt>
                <c:pt idx="3106">
                  <c:v>-1.5281249999999995E-3</c:v>
                </c:pt>
                <c:pt idx="3107">
                  <c:v>-1.4928120000000178E-3</c:v>
                </c:pt>
                <c:pt idx="3108">
                  <c:v>-1.5059369999999997E-3</c:v>
                </c:pt>
                <c:pt idx="3109">
                  <c:v>-1.5056249999999996E-3</c:v>
                </c:pt>
                <c:pt idx="3110">
                  <c:v>-1.4165619999999997E-3</c:v>
                </c:pt>
                <c:pt idx="3111">
                  <c:v>-1.2421870000000226E-3</c:v>
                </c:pt>
                <c:pt idx="3112">
                  <c:v>-1.1353120000000187E-3</c:v>
                </c:pt>
                <c:pt idx="3113">
                  <c:v>-1.4243749999999999E-3</c:v>
                </c:pt>
                <c:pt idx="3114">
                  <c:v>-1.3362500000000245E-3</c:v>
                </c:pt>
                <c:pt idx="3115">
                  <c:v>-1.4724999999999999E-3</c:v>
                </c:pt>
                <c:pt idx="3116">
                  <c:v>-1.1712499999999995E-3</c:v>
                </c:pt>
                <c:pt idx="3117">
                  <c:v>-1.3468749999999995E-3</c:v>
                </c:pt>
                <c:pt idx="3118">
                  <c:v>-1.2759369999999996E-3</c:v>
                </c:pt>
                <c:pt idx="3119">
                  <c:v>-1.4431249999999978E-3</c:v>
                </c:pt>
                <c:pt idx="3120">
                  <c:v>-1.4884370000000121E-3</c:v>
                </c:pt>
                <c:pt idx="3121">
                  <c:v>-1.2499999999999998E-3</c:v>
                </c:pt>
                <c:pt idx="3122">
                  <c:v>-1.4746870000000209E-3</c:v>
                </c:pt>
                <c:pt idx="3123">
                  <c:v>-1.2290619999999999E-3</c:v>
                </c:pt>
                <c:pt idx="3124">
                  <c:v>-1.2103120000000165E-3</c:v>
                </c:pt>
                <c:pt idx="3125">
                  <c:v>-1.1587500000000226E-3</c:v>
                </c:pt>
                <c:pt idx="3126">
                  <c:v>-1.3906249999999999E-3</c:v>
                </c:pt>
                <c:pt idx="3127">
                  <c:v>-1.8518750000000121E-3</c:v>
                </c:pt>
                <c:pt idx="3128">
                  <c:v>-1.2078119999999999E-3</c:v>
                </c:pt>
                <c:pt idx="3129">
                  <c:v>-9.8875000000001739E-4</c:v>
                </c:pt>
                <c:pt idx="3130">
                  <c:v>-1.1662500000000286E-3</c:v>
                </c:pt>
                <c:pt idx="3131">
                  <c:v>-1.3221870000000289E-3</c:v>
                </c:pt>
                <c:pt idx="3132">
                  <c:v>-1.5112500000000041E-3</c:v>
                </c:pt>
                <c:pt idx="3133">
                  <c:v>-9.6187500000000027E-4</c:v>
                </c:pt>
                <c:pt idx="3134">
                  <c:v>-1.1878120000000188E-3</c:v>
                </c:pt>
                <c:pt idx="3135">
                  <c:v>-1.4796869999999999E-3</c:v>
                </c:pt>
                <c:pt idx="3136">
                  <c:v>-9.1093700000000023E-4</c:v>
                </c:pt>
                <c:pt idx="3137">
                  <c:v>-1.1618749999999997E-3</c:v>
                </c:pt>
                <c:pt idx="3138">
                  <c:v>-1.2393749999999996E-3</c:v>
                </c:pt>
                <c:pt idx="3139">
                  <c:v>-9.7406200000000015E-4</c:v>
                </c:pt>
                <c:pt idx="3140">
                  <c:v>-8.8375000000000747E-4</c:v>
                </c:pt>
                <c:pt idx="3141">
                  <c:v>-1.0440619999999997E-3</c:v>
                </c:pt>
                <c:pt idx="3142">
                  <c:v>-9.5000000000000726E-4</c:v>
                </c:pt>
                <c:pt idx="3143">
                  <c:v>-1.2231249999999998E-3</c:v>
                </c:pt>
                <c:pt idx="3144">
                  <c:v>-1.0081249999999999E-3</c:v>
                </c:pt>
                <c:pt idx="3145">
                  <c:v>-1.4534369999999997E-3</c:v>
                </c:pt>
                <c:pt idx="3146">
                  <c:v>-8.3406200000000065E-4</c:v>
                </c:pt>
                <c:pt idx="3147">
                  <c:v>-9.9812500000000096E-4</c:v>
                </c:pt>
                <c:pt idx="3148">
                  <c:v>-1.0003119999999997E-3</c:v>
                </c:pt>
                <c:pt idx="3149">
                  <c:v>-9.2312500000000012E-4</c:v>
                </c:pt>
                <c:pt idx="3150">
                  <c:v>-8.7187500000000015E-4</c:v>
                </c:pt>
                <c:pt idx="3151">
                  <c:v>-1.1837500000000183E-3</c:v>
                </c:pt>
                <c:pt idx="3152">
                  <c:v>-1.1537500000000141E-3</c:v>
                </c:pt>
                <c:pt idx="3153">
                  <c:v>-1.0674999999999999E-3</c:v>
                </c:pt>
                <c:pt idx="3154">
                  <c:v>-9.278120000000003E-4</c:v>
                </c:pt>
                <c:pt idx="3155">
                  <c:v>-9.3031200000000247E-4</c:v>
                </c:pt>
                <c:pt idx="3156">
                  <c:v>-7.8468700000001133E-4</c:v>
                </c:pt>
                <c:pt idx="3157">
                  <c:v>-9.8250000000001266E-4</c:v>
                </c:pt>
                <c:pt idx="3158">
                  <c:v>-7.612500000000001E-4</c:v>
                </c:pt>
                <c:pt idx="3159">
                  <c:v>-5.9687500000000788E-4</c:v>
                </c:pt>
                <c:pt idx="3160">
                  <c:v>-7.6031200000000832E-4</c:v>
                </c:pt>
                <c:pt idx="3161">
                  <c:v>-1.1290619999999997E-3</c:v>
                </c:pt>
                <c:pt idx="3162">
                  <c:v>-1.0184370000000061E-3</c:v>
                </c:pt>
                <c:pt idx="3163">
                  <c:v>-6.9156200000001329E-4</c:v>
                </c:pt>
                <c:pt idx="3164">
                  <c:v>-7.7875000000000134E-4</c:v>
                </c:pt>
                <c:pt idx="3165">
                  <c:v>-6.9156200000001329E-4</c:v>
                </c:pt>
                <c:pt idx="3166">
                  <c:v>-7.8249999999999934E-4</c:v>
                </c:pt>
                <c:pt idx="3167">
                  <c:v>-8.7093700000000023E-4</c:v>
                </c:pt>
                <c:pt idx="3168">
                  <c:v>-7.9500000000001206E-4</c:v>
                </c:pt>
                <c:pt idx="3169">
                  <c:v>-1.1024999999999997E-3</c:v>
                </c:pt>
                <c:pt idx="3170">
                  <c:v>-8.23437E-4</c:v>
                </c:pt>
                <c:pt idx="3171">
                  <c:v>-9.1156200000000248E-4</c:v>
                </c:pt>
                <c:pt idx="3172">
                  <c:v>-7.2500000000000992E-4</c:v>
                </c:pt>
                <c:pt idx="3173">
                  <c:v>-8.003120000000004E-4</c:v>
                </c:pt>
                <c:pt idx="3174">
                  <c:v>-8.9062500000000068E-4</c:v>
                </c:pt>
                <c:pt idx="3175">
                  <c:v>-9.0906200000000225E-4</c:v>
                </c:pt>
                <c:pt idx="3176">
                  <c:v>-8.4593700000000244E-4</c:v>
                </c:pt>
                <c:pt idx="3177">
                  <c:v>-8.2781200000000014E-4</c:v>
                </c:pt>
                <c:pt idx="3178">
                  <c:v>-8.9093700000000028E-4</c:v>
                </c:pt>
                <c:pt idx="3179">
                  <c:v>-7.9437500000001523E-4</c:v>
                </c:pt>
                <c:pt idx="3180">
                  <c:v>-9.2250000000000068E-4</c:v>
                </c:pt>
                <c:pt idx="3181">
                  <c:v>-7.5781200000001232E-4</c:v>
                </c:pt>
                <c:pt idx="3182">
                  <c:v>-6.7093700000001456E-4</c:v>
                </c:pt>
                <c:pt idx="3183">
                  <c:v>-1.0328119999999997E-3</c:v>
                </c:pt>
                <c:pt idx="3184">
                  <c:v>-8.5000000000000245E-4</c:v>
                </c:pt>
                <c:pt idx="3185">
                  <c:v>-1.2299999999999998E-3</c:v>
                </c:pt>
                <c:pt idx="3186">
                  <c:v>-1.0121870000000211E-3</c:v>
                </c:pt>
                <c:pt idx="3187">
                  <c:v>-1.3059369999999996E-3</c:v>
                </c:pt>
                <c:pt idx="3188">
                  <c:v>-8.6625000000001848E-4</c:v>
                </c:pt>
                <c:pt idx="3189">
                  <c:v>-8.5687500000000065E-4</c:v>
                </c:pt>
                <c:pt idx="3190">
                  <c:v>-9.0562500000000267E-4</c:v>
                </c:pt>
                <c:pt idx="3191">
                  <c:v>-7.5125000000000094E-4</c:v>
                </c:pt>
                <c:pt idx="3192">
                  <c:v>-1.0231249999999978E-3</c:v>
                </c:pt>
                <c:pt idx="3193">
                  <c:v>-1.1599999999999996E-3</c:v>
                </c:pt>
                <c:pt idx="3194">
                  <c:v>-1.4990620000000041E-3</c:v>
                </c:pt>
                <c:pt idx="3195">
                  <c:v>-9.1906200000000044E-4</c:v>
                </c:pt>
                <c:pt idx="3196">
                  <c:v>-8.7875000000000225E-4</c:v>
                </c:pt>
                <c:pt idx="3197">
                  <c:v>-8.962500000000255E-4</c:v>
                </c:pt>
                <c:pt idx="3198">
                  <c:v>-1.1081249999999997E-3</c:v>
                </c:pt>
                <c:pt idx="3199">
                  <c:v>-1.0862500000000223E-3</c:v>
                </c:pt>
                <c:pt idx="3200">
                  <c:v>-9.4625000000002563E-4</c:v>
                </c:pt>
                <c:pt idx="3201">
                  <c:v>-9.7687500000000075E-4</c:v>
                </c:pt>
                <c:pt idx="3202">
                  <c:v>-1.2003120000000141E-3</c:v>
                </c:pt>
                <c:pt idx="3203">
                  <c:v>-1.0381250000000041E-3</c:v>
                </c:pt>
                <c:pt idx="3204">
                  <c:v>-9.0843700000000022E-4</c:v>
                </c:pt>
                <c:pt idx="3205">
                  <c:v>-1.1087500000000205E-3</c:v>
                </c:pt>
                <c:pt idx="3206">
                  <c:v>-1.2471870000000163E-3</c:v>
                </c:pt>
                <c:pt idx="3207">
                  <c:v>-1.2053119999999996E-3</c:v>
                </c:pt>
                <c:pt idx="3208">
                  <c:v>-1.1084370000000194E-3</c:v>
                </c:pt>
                <c:pt idx="3209">
                  <c:v>-1.2081249999999996E-3</c:v>
                </c:pt>
                <c:pt idx="3210">
                  <c:v>-1.0690619999999995E-3</c:v>
                </c:pt>
                <c:pt idx="3211">
                  <c:v>-9.7062500000000024E-4</c:v>
                </c:pt>
                <c:pt idx="3212">
                  <c:v>-9.2875000000000227E-4</c:v>
                </c:pt>
                <c:pt idx="3213">
                  <c:v>-1.1618749999999997E-3</c:v>
                </c:pt>
                <c:pt idx="3214">
                  <c:v>-1.1909370000000223E-3</c:v>
                </c:pt>
                <c:pt idx="3215">
                  <c:v>-1.1734370000000141E-3</c:v>
                </c:pt>
                <c:pt idx="3216">
                  <c:v>-1.1087500000000205E-3</c:v>
                </c:pt>
                <c:pt idx="3217">
                  <c:v>-1.1950000000000161E-3</c:v>
                </c:pt>
                <c:pt idx="3218">
                  <c:v>-1.1512500000000197E-3</c:v>
                </c:pt>
                <c:pt idx="3219">
                  <c:v>-1.2918749999999996E-3</c:v>
                </c:pt>
                <c:pt idx="3220">
                  <c:v>-1.3199999999999996E-3</c:v>
                </c:pt>
                <c:pt idx="3221">
                  <c:v>-1.0149999999999998E-3</c:v>
                </c:pt>
                <c:pt idx="3222">
                  <c:v>-1.2815619999999978E-3</c:v>
                </c:pt>
                <c:pt idx="3223">
                  <c:v>-1.1915619999999997E-3</c:v>
                </c:pt>
                <c:pt idx="3224">
                  <c:v>-9.9468700000000018E-4</c:v>
                </c:pt>
                <c:pt idx="3225">
                  <c:v>-9.6281200000000017E-4</c:v>
                </c:pt>
                <c:pt idx="3226">
                  <c:v>-1.2403120000000192E-3</c:v>
                </c:pt>
                <c:pt idx="3227">
                  <c:v>-1.7959370000000061E-3</c:v>
                </c:pt>
                <c:pt idx="3228">
                  <c:v>-1.0678120000000041E-3</c:v>
                </c:pt>
                <c:pt idx="3229">
                  <c:v>-9.9500000000001779E-4</c:v>
                </c:pt>
                <c:pt idx="3230">
                  <c:v>-1.2356249999999978E-3</c:v>
                </c:pt>
                <c:pt idx="3231">
                  <c:v>-1.1715619999999997E-3</c:v>
                </c:pt>
                <c:pt idx="3232">
                  <c:v>-1.4862500000000208E-3</c:v>
                </c:pt>
                <c:pt idx="3233">
                  <c:v>-9.009370000000002E-4</c:v>
                </c:pt>
                <c:pt idx="3234">
                  <c:v>-1.1531249999999996E-3</c:v>
                </c:pt>
                <c:pt idx="3235">
                  <c:v>-1.4740619999999999E-3</c:v>
                </c:pt>
                <c:pt idx="3236">
                  <c:v>-1.1003120000000236E-3</c:v>
                </c:pt>
                <c:pt idx="3237">
                  <c:v>-1.2199999999999978E-3</c:v>
                </c:pt>
                <c:pt idx="3238">
                  <c:v>-1.3862500000000285E-3</c:v>
                </c:pt>
                <c:pt idx="3239">
                  <c:v>-1.0549999999999999E-3</c:v>
                </c:pt>
                <c:pt idx="3240">
                  <c:v>-9.7406200000000015E-4</c:v>
                </c:pt>
                <c:pt idx="3241">
                  <c:v>-1.1081249999999997E-3</c:v>
                </c:pt>
                <c:pt idx="3242">
                  <c:v>-1.1156249999999999E-3</c:v>
                </c:pt>
                <c:pt idx="3243">
                  <c:v>-1.3915620000000061E-3</c:v>
                </c:pt>
                <c:pt idx="3244">
                  <c:v>-1.1653120000000212E-3</c:v>
                </c:pt>
                <c:pt idx="3245">
                  <c:v>-1.6193750000000179E-3</c:v>
                </c:pt>
                <c:pt idx="3246">
                  <c:v>-1.0153120000000041E-3</c:v>
                </c:pt>
                <c:pt idx="3247">
                  <c:v>-1.2015619999999998E-3</c:v>
                </c:pt>
                <c:pt idx="3248">
                  <c:v>-1.2649999999999996E-3</c:v>
                </c:pt>
                <c:pt idx="3249">
                  <c:v>-1.2499999999999998E-3</c:v>
                </c:pt>
                <c:pt idx="3250">
                  <c:v>-1.1628120000000245E-3</c:v>
                </c:pt>
                <c:pt idx="3251">
                  <c:v>-1.4078119999999996E-3</c:v>
                </c:pt>
                <c:pt idx="3252">
                  <c:v>-1.4374999999999978E-3</c:v>
                </c:pt>
                <c:pt idx="3253">
                  <c:v>-1.4421870000000223E-3</c:v>
                </c:pt>
                <c:pt idx="3254">
                  <c:v>-1.2606249999999996E-3</c:v>
                </c:pt>
                <c:pt idx="3255">
                  <c:v>-1.3115619999999996E-3</c:v>
                </c:pt>
                <c:pt idx="3256">
                  <c:v>-1.0421870000000238E-3</c:v>
                </c:pt>
                <c:pt idx="3257">
                  <c:v>-1.3943750000000245E-3</c:v>
                </c:pt>
                <c:pt idx="3258">
                  <c:v>-1.2112499999999997E-3</c:v>
                </c:pt>
                <c:pt idx="3259">
                  <c:v>-1.0803120000000225E-3</c:v>
                </c:pt>
                <c:pt idx="3260">
                  <c:v>-1.3384370000000196E-3</c:v>
                </c:pt>
                <c:pt idx="3261">
                  <c:v>-1.6562500000000333E-3</c:v>
                </c:pt>
                <c:pt idx="3262">
                  <c:v>-1.5690619999999995E-3</c:v>
                </c:pt>
                <c:pt idx="3263">
                  <c:v>-1.1246870000000259E-3</c:v>
                </c:pt>
                <c:pt idx="3264">
                  <c:v>-1.2256249999999978E-3</c:v>
                </c:pt>
                <c:pt idx="3265">
                  <c:v>-1.2149999999999999E-3</c:v>
                </c:pt>
                <c:pt idx="3266">
                  <c:v>-1.2271870000000041E-3</c:v>
                </c:pt>
                <c:pt idx="3267">
                  <c:v>-1.4112499999999997E-3</c:v>
                </c:pt>
                <c:pt idx="3268">
                  <c:v>-1.3456249999999996E-3</c:v>
                </c:pt>
                <c:pt idx="3269">
                  <c:v>-1.6450000000000191E-3</c:v>
                </c:pt>
                <c:pt idx="3270">
                  <c:v>-1.3228120000000195E-3</c:v>
                </c:pt>
                <c:pt idx="3271">
                  <c:v>-1.4099999999999998E-3</c:v>
                </c:pt>
                <c:pt idx="3272">
                  <c:v>-1.2828120000000179E-3</c:v>
                </c:pt>
                <c:pt idx="3273">
                  <c:v>-1.3531249999999997E-3</c:v>
                </c:pt>
                <c:pt idx="3274">
                  <c:v>-1.564062000000021E-3</c:v>
                </c:pt>
                <c:pt idx="3275">
                  <c:v>-1.5834370000000141E-3</c:v>
                </c:pt>
                <c:pt idx="3276">
                  <c:v>-1.4353120000000041E-3</c:v>
                </c:pt>
                <c:pt idx="3277">
                  <c:v>-1.3671870000000242E-3</c:v>
                </c:pt>
                <c:pt idx="3278">
                  <c:v>-1.3625000000000176E-3</c:v>
                </c:pt>
                <c:pt idx="3279">
                  <c:v>-1.4009369999999997E-3</c:v>
                </c:pt>
                <c:pt idx="3280">
                  <c:v>-1.4543749999999999E-3</c:v>
                </c:pt>
                <c:pt idx="3281">
                  <c:v>-1.2865620000000041E-3</c:v>
                </c:pt>
                <c:pt idx="3282">
                  <c:v>-1.3143750000000187E-3</c:v>
                </c:pt>
                <c:pt idx="3283">
                  <c:v>-1.4765620000000061E-3</c:v>
                </c:pt>
                <c:pt idx="3284">
                  <c:v>-1.3678119999999999E-3</c:v>
                </c:pt>
                <c:pt idx="3285">
                  <c:v>-1.7556249999999998E-3</c:v>
                </c:pt>
                <c:pt idx="3286">
                  <c:v>-1.518750000000019E-3</c:v>
                </c:pt>
                <c:pt idx="3287">
                  <c:v>-1.7828120000000229E-3</c:v>
                </c:pt>
                <c:pt idx="3288">
                  <c:v>-1.4065619999999997E-3</c:v>
                </c:pt>
                <c:pt idx="3289">
                  <c:v>-1.4374999999999978E-3</c:v>
                </c:pt>
                <c:pt idx="3290">
                  <c:v>-1.2762500000000196E-3</c:v>
                </c:pt>
                <c:pt idx="3291">
                  <c:v>-1.2293749999999996E-3</c:v>
                </c:pt>
                <c:pt idx="3292">
                  <c:v>-1.4562500000000183E-3</c:v>
                </c:pt>
                <c:pt idx="3293">
                  <c:v>-1.5912500000000206E-3</c:v>
                </c:pt>
                <c:pt idx="3294">
                  <c:v>-1.8699999999999997E-3</c:v>
                </c:pt>
                <c:pt idx="3295">
                  <c:v>-1.3009370000000061E-3</c:v>
                </c:pt>
                <c:pt idx="3296">
                  <c:v>-1.0443749999999997E-3</c:v>
                </c:pt>
                <c:pt idx="3297">
                  <c:v>-1.3512500000000185E-3</c:v>
                </c:pt>
                <c:pt idx="3298">
                  <c:v>-1.3637499999999999E-3</c:v>
                </c:pt>
                <c:pt idx="3299">
                  <c:v>-1.3256249999999978E-3</c:v>
                </c:pt>
                <c:pt idx="3300">
                  <c:v>-1.2590619999999996E-3</c:v>
                </c:pt>
                <c:pt idx="3301">
                  <c:v>-1.1384370000000214E-3</c:v>
                </c:pt>
                <c:pt idx="3302">
                  <c:v>-1.4099999999999998E-3</c:v>
                </c:pt>
                <c:pt idx="3303">
                  <c:v>-1.2003120000000141E-3</c:v>
                </c:pt>
                <c:pt idx="3304">
                  <c:v>-1.1084370000000194E-3</c:v>
                </c:pt>
                <c:pt idx="3305">
                  <c:v>-1.2368749999999997E-3</c:v>
                </c:pt>
                <c:pt idx="3306">
                  <c:v>-1.3946870000000307E-3</c:v>
                </c:pt>
                <c:pt idx="3307">
                  <c:v>-1.3009370000000061E-3</c:v>
                </c:pt>
                <c:pt idx="3308">
                  <c:v>-1.2474999999999999E-3</c:v>
                </c:pt>
                <c:pt idx="3309">
                  <c:v>-1.2912500000000155E-3</c:v>
                </c:pt>
                <c:pt idx="3310">
                  <c:v>-1.1818750000000041E-3</c:v>
                </c:pt>
                <c:pt idx="3311">
                  <c:v>-1.1046870000000245E-3</c:v>
                </c:pt>
                <c:pt idx="3312">
                  <c:v>-9.2437500000000028E-4</c:v>
                </c:pt>
                <c:pt idx="3313">
                  <c:v>-1.2568749999999997E-3</c:v>
                </c:pt>
                <c:pt idx="3314">
                  <c:v>-1.1468750000000181E-3</c:v>
                </c:pt>
                <c:pt idx="3315">
                  <c:v>-1.1821870000000335E-3</c:v>
                </c:pt>
                <c:pt idx="3316">
                  <c:v>-1.1003120000000236E-3</c:v>
                </c:pt>
                <c:pt idx="3317">
                  <c:v>-1.0000000000000041E-3</c:v>
                </c:pt>
                <c:pt idx="3318">
                  <c:v>-1.094062000000018E-3</c:v>
                </c:pt>
                <c:pt idx="3319">
                  <c:v>-1.2487500000000061E-3</c:v>
                </c:pt>
                <c:pt idx="3320">
                  <c:v>-1.3209370000000166E-3</c:v>
                </c:pt>
                <c:pt idx="3321">
                  <c:v>-1.0224999999999995E-3</c:v>
                </c:pt>
                <c:pt idx="3322">
                  <c:v>-1.2453119999999997E-3</c:v>
                </c:pt>
                <c:pt idx="3323">
                  <c:v>-1.0656249999999978E-3</c:v>
                </c:pt>
                <c:pt idx="3324">
                  <c:v>-9.8625000000002834E-4</c:v>
                </c:pt>
                <c:pt idx="3325">
                  <c:v>-9.2593700000000027E-4</c:v>
                </c:pt>
                <c:pt idx="3326">
                  <c:v>-1.1515619999999996E-3</c:v>
                </c:pt>
                <c:pt idx="3327">
                  <c:v>-1.6596870000000262E-3</c:v>
                </c:pt>
                <c:pt idx="3328">
                  <c:v>-9.3406200000000048E-4</c:v>
                </c:pt>
                <c:pt idx="3329">
                  <c:v>-8.6000000000000226E-4</c:v>
                </c:pt>
                <c:pt idx="3330">
                  <c:v>-1.1006249999999996E-3</c:v>
                </c:pt>
                <c:pt idx="3331">
                  <c:v>-1.1040620000000185E-3</c:v>
                </c:pt>
                <c:pt idx="3332">
                  <c:v>-1.3390620000000041E-3</c:v>
                </c:pt>
                <c:pt idx="3333">
                  <c:v>-8.2281199999999991E-4</c:v>
                </c:pt>
                <c:pt idx="3334">
                  <c:v>-9.8562500000001795E-4</c:v>
                </c:pt>
                <c:pt idx="3335">
                  <c:v>-1.2934369999999997E-3</c:v>
                </c:pt>
                <c:pt idx="3336">
                  <c:v>-9.4406200000000061E-4</c:v>
                </c:pt>
                <c:pt idx="3337">
                  <c:v>-1.1206249999999997E-3</c:v>
                </c:pt>
                <c:pt idx="3338">
                  <c:v>-1.2168749999999996E-3</c:v>
                </c:pt>
                <c:pt idx="3339">
                  <c:v>-9.5031200000000025E-4</c:v>
                </c:pt>
                <c:pt idx="3340">
                  <c:v>-8.1687500000000043E-4</c:v>
                </c:pt>
                <c:pt idx="3341">
                  <c:v>-9.8406200000000061E-4</c:v>
                </c:pt>
                <c:pt idx="3342">
                  <c:v>-9.4406200000000061E-4</c:v>
                </c:pt>
                <c:pt idx="3343">
                  <c:v>-1.1878120000000188E-3</c:v>
                </c:pt>
                <c:pt idx="3344">
                  <c:v>-1.0403120000000193E-3</c:v>
                </c:pt>
                <c:pt idx="3345">
                  <c:v>-1.4903120000000207E-3</c:v>
                </c:pt>
                <c:pt idx="3346">
                  <c:v>-8.584370000000002E-4</c:v>
                </c:pt>
                <c:pt idx="3347">
                  <c:v>-1.1084370000000194E-3</c:v>
                </c:pt>
                <c:pt idx="3348">
                  <c:v>-1.1140620000000189E-3</c:v>
                </c:pt>
                <c:pt idx="3349">
                  <c:v>-1.0359369999999998E-3</c:v>
                </c:pt>
                <c:pt idx="3350">
                  <c:v>-1.0240620000000061E-3</c:v>
                </c:pt>
                <c:pt idx="3351">
                  <c:v>-1.2990619999999997E-3</c:v>
                </c:pt>
                <c:pt idx="3352">
                  <c:v>-1.3324999999999999E-3</c:v>
                </c:pt>
                <c:pt idx="3353">
                  <c:v>-1.2621870000000244E-3</c:v>
                </c:pt>
                <c:pt idx="3354">
                  <c:v>-1.0999999999999998E-3</c:v>
                </c:pt>
                <c:pt idx="3355">
                  <c:v>-1.0474999999999998E-3</c:v>
                </c:pt>
                <c:pt idx="3356">
                  <c:v>-8.8687500000000268E-4</c:v>
                </c:pt>
                <c:pt idx="3357">
                  <c:v>-1.1134369999999997E-3</c:v>
                </c:pt>
                <c:pt idx="3358">
                  <c:v>-9.6093700000000025E-4</c:v>
                </c:pt>
                <c:pt idx="3359">
                  <c:v>-8.3062500000000248E-4</c:v>
                </c:pt>
                <c:pt idx="3360">
                  <c:v>-9.9687500000000297E-4</c:v>
                </c:pt>
                <c:pt idx="3361">
                  <c:v>-1.4187499999999999E-3</c:v>
                </c:pt>
                <c:pt idx="3362">
                  <c:v>-1.2843750000000175E-3</c:v>
                </c:pt>
                <c:pt idx="3363">
                  <c:v>-1.0206249999999998E-3</c:v>
                </c:pt>
                <c:pt idx="3364">
                  <c:v>-1.0018749999999978E-3</c:v>
                </c:pt>
                <c:pt idx="3365">
                  <c:v>-9.7656200000001067E-4</c:v>
                </c:pt>
                <c:pt idx="3366">
                  <c:v>-1.0156249999999996E-3</c:v>
                </c:pt>
                <c:pt idx="3367">
                  <c:v>-1.134375000000021E-3</c:v>
                </c:pt>
                <c:pt idx="3368">
                  <c:v>-1.0362500000000185E-3</c:v>
                </c:pt>
                <c:pt idx="3369">
                  <c:v>-1.3521870000000322E-3</c:v>
                </c:pt>
                <c:pt idx="3370">
                  <c:v>-1.1056249999999998E-3</c:v>
                </c:pt>
                <c:pt idx="3371">
                  <c:v>-1.0537500000000041E-3</c:v>
                </c:pt>
                <c:pt idx="3372">
                  <c:v>-9.6250000000000567E-4</c:v>
                </c:pt>
                <c:pt idx="3373">
                  <c:v>-8.5968700000000025E-4</c:v>
                </c:pt>
                <c:pt idx="3374">
                  <c:v>-1.1937500000000188E-3</c:v>
                </c:pt>
                <c:pt idx="3375">
                  <c:v>-1.1156249999999999E-3</c:v>
                </c:pt>
                <c:pt idx="3376">
                  <c:v>-9.6250000000000567E-4</c:v>
                </c:pt>
                <c:pt idx="3377">
                  <c:v>-1.0209369999999995E-3</c:v>
                </c:pt>
                <c:pt idx="3378">
                  <c:v>-1.0231249999999978E-3</c:v>
                </c:pt>
                <c:pt idx="3379">
                  <c:v>-9.328120000000002E-4</c:v>
                </c:pt>
                <c:pt idx="3380">
                  <c:v>-1.0296870000000061E-3</c:v>
                </c:pt>
                <c:pt idx="3381">
                  <c:v>-8.4437500000000224E-4</c:v>
                </c:pt>
                <c:pt idx="3382">
                  <c:v>-8.018750000000004E-4</c:v>
                </c:pt>
                <c:pt idx="3383">
                  <c:v>-1.0165619999999999E-3</c:v>
                </c:pt>
                <c:pt idx="3384">
                  <c:v>-9.4343700000000031E-4</c:v>
                </c:pt>
                <c:pt idx="3385">
                  <c:v>-1.2693749999999997E-3</c:v>
                </c:pt>
                <c:pt idx="3386">
                  <c:v>-1.0837499999999996E-3</c:v>
                </c:pt>
                <c:pt idx="3387">
                  <c:v>-1.3431249999999997E-3</c:v>
                </c:pt>
                <c:pt idx="3388">
                  <c:v>-9.350000000000185E-4</c:v>
                </c:pt>
                <c:pt idx="3389">
                  <c:v>-9.2437500000000028E-4</c:v>
                </c:pt>
                <c:pt idx="3390">
                  <c:v>-8.8250000000001663E-4</c:v>
                </c:pt>
                <c:pt idx="3391">
                  <c:v>-6.9312500000001914E-4</c:v>
                </c:pt>
                <c:pt idx="3392">
                  <c:v>-9.1718700000000041E-4</c:v>
                </c:pt>
                <c:pt idx="3393">
                  <c:v>-1.1181250000000021E-3</c:v>
                </c:pt>
                <c:pt idx="3394">
                  <c:v>-1.2531249999999999E-3</c:v>
                </c:pt>
                <c:pt idx="3395">
                  <c:v>-7.5968700000000997E-4</c:v>
                </c:pt>
                <c:pt idx="3396">
                  <c:v>-6.2656200000000932E-4</c:v>
                </c:pt>
                <c:pt idx="3397">
                  <c:v>-8.003120000000004E-4</c:v>
                </c:pt>
                <c:pt idx="3398">
                  <c:v>-8.4156200000001227E-4</c:v>
                </c:pt>
                <c:pt idx="3399">
                  <c:v>-8.8718700000000065E-4</c:v>
                </c:pt>
                <c:pt idx="3400">
                  <c:v>-8.0375000000000064E-4</c:v>
                </c:pt>
                <c:pt idx="3401">
                  <c:v>-7.3281199999999935E-4</c:v>
                </c:pt>
                <c:pt idx="3402">
                  <c:v>-9.3937500000001268E-4</c:v>
                </c:pt>
                <c:pt idx="3403">
                  <c:v>-7.0124999999999994E-4</c:v>
                </c:pt>
                <c:pt idx="3404">
                  <c:v>-5.8062500000000974E-4</c:v>
                </c:pt>
                <c:pt idx="3405">
                  <c:v>-7.9625000000000594E-4</c:v>
                </c:pt>
                <c:pt idx="3406">
                  <c:v>-8.8281200000000007E-4</c:v>
                </c:pt>
                <c:pt idx="3407">
                  <c:v>-9.4968700000000244E-4</c:v>
                </c:pt>
                <c:pt idx="3408">
                  <c:v>-7.7968700000001208E-4</c:v>
                </c:pt>
                <c:pt idx="3409">
                  <c:v>-7.7343700000001212E-4</c:v>
                </c:pt>
                <c:pt idx="3410">
                  <c:v>-7.1000000000000034E-4</c:v>
                </c:pt>
                <c:pt idx="3411">
                  <c:v>-6.8281199999999976E-4</c:v>
                </c:pt>
                <c:pt idx="3412">
                  <c:v>-5.7968700000000895E-4</c:v>
                </c:pt>
                <c:pt idx="3413">
                  <c:v>-8.9812500000000027E-4</c:v>
                </c:pt>
                <c:pt idx="3414">
                  <c:v>-6.9875000000000134E-4</c:v>
                </c:pt>
                <c:pt idx="3415">
                  <c:v>-8.0531200000000225E-4</c:v>
                </c:pt>
                <c:pt idx="3416">
                  <c:v>-7.2437500000001201E-4</c:v>
                </c:pt>
                <c:pt idx="3417">
                  <c:v>-7.9281199999999994E-4</c:v>
                </c:pt>
                <c:pt idx="3418">
                  <c:v>-6.8562500000001034E-4</c:v>
                </c:pt>
                <c:pt idx="3419">
                  <c:v>-8.7750000000001228E-4</c:v>
                </c:pt>
                <c:pt idx="3420">
                  <c:v>-1.0668749999999997E-3</c:v>
                </c:pt>
                <c:pt idx="3421">
                  <c:v>-6.6000000000000184E-4</c:v>
                </c:pt>
                <c:pt idx="3422">
                  <c:v>-9.2000000000000046E-4</c:v>
                </c:pt>
                <c:pt idx="3423">
                  <c:v>-7.6750000000000939E-4</c:v>
                </c:pt>
                <c:pt idx="3424">
                  <c:v>-6.7750000000001294E-4</c:v>
                </c:pt>
                <c:pt idx="3425">
                  <c:v>-6.2625000000000029E-4</c:v>
                </c:pt>
                <c:pt idx="3426">
                  <c:v>-8.5125000000001649E-4</c:v>
                </c:pt>
                <c:pt idx="3427">
                  <c:v>-1.5040620000000167E-3</c:v>
                </c:pt>
                <c:pt idx="3428">
                  <c:v>-7.3468700000000979E-4</c:v>
                </c:pt>
                <c:pt idx="3429">
                  <c:v>-6.8812500000001327E-4</c:v>
                </c:pt>
                <c:pt idx="3430">
                  <c:v>-9.3562500000001739E-4</c:v>
                </c:pt>
                <c:pt idx="3431">
                  <c:v>-9.1625000000001829E-4</c:v>
                </c:pt>
                <c:pt idx="3432">
                  <c:v>-1.1293749999999997E-3</c:v>
                </c:pt>
                <c:pt idx="3433">
                  <c:v>-8.0968700000000023E-4</c:v>
                </c:pt>
                <c:pt idx="3434">
                  <c:v>-9.4656200000001807E-4</c:v>
                </c:pt>
                <c:pt idx="3435">
                  <c:v>-1.2549999999999996E-3</c:v>
                </c:pt>
                <c:pt idx="3436">
                  <c:v>-8.4843700000000017E-4</c:v>
                </c:pt>
                <c:pt idx="3437">
                  <c:v>-1.0012499999999995E-3</c:v>
                </c:pt>
                <c:pt idx="3438">
                  <c:v>-1.2331249999999998E-3</c:v>
                </c:pt>
                <c:pt idx="3439">
                  <c:v>-9.1656200000001247E-4</c:v>
                </c:pt>
                <c:pt idx="3440">
                  <c:v>-7.8093700000001344E-4</c:v>
                </c:pt>
                <c:pt idx="3441">
                  <c:v>-1.0981249999999997E-3</c:v>
                </c:pt>
                <c:pt idx="3442">
                  <c:v>-8.9750000000001829E-4</c:v>
                </c:pt>
                <c:pt idx="3443">
                  <c:v>-1.2756249999999998E-3</c:v>
                </c:pt>
                <c:pt idx="3444">
                  <c:v>-1.0781249999999997E-3</c:v>
                </c:pt>
                <c:pt idx="3445">
                  <c:v>-1.5149999999999999E-3</c:v>
                </c:pt>
                <c:pt idx="3446">
                  <c:v>-9.0906200000000225E-4</c:v>
                </c:pt>
                <c:pt idx="3447">
                  <c:v>-1.1228120000000221E-3</c:v>
                </c:pt>
                <c:pt idx="3448">
                  <c:v>-1.2159369999999998E-3</c:v>
                </c:pt>
                <c:pt idx="3449">
                  <c:v>-1.1059369999999995E-3</c:v>
                </c:pt>
                <c:pt idx="3450">
                  <c:v>-1.1396870000000203E-3</c:v>
                </c:pt>
                <c:pt idx="3451">
                  <c:v>-1.354687000000028E-3</c:v>
                </c:pt>
                <c:pt idx="3452">
                  <c:v>-1.5034370000000061E-3</c:v>
                </c:pt>
                <c:pt idx="3453">
                  <c:v>-1.4399999999999958E-3</c:v>
                </c:pt>
                <c:pt idx="3454">
                  <c:v>-1.2406249999999978E-3</c:v>
                </c:pt>
                <c:pt idx="3455">
                  <c:v>-1.2696870000000041E-3</c:v>
                </c:pt>
                <c:pt idx="3456">
                  <c:v>-9.7812500000000026E-4</c:v>
                </c:pt>
                <c:pt idx="3457">
                  <c:v>-1.3921870000000339E-3</c:v>
                </c:pt>
                <c:pt idx="3458">
                  <c:v>-1.2349999999999996E-3</c:v>
                </c:pt>
                <c:pt idx="3459">
                  <c:v>-1.0524999999999996E-3</c:v>
                </c:pt>
                <c:pt idx="3460">
                  <c:v>-1.2765619999999997E-3</c:v>
                </c:pt>
                <c:pt idx="3461">
                  <c:v>-1.5721870000000315E-3</c:v>
                </c:pt>
                <c:pt idx="3462">
                  <c:v>-1.5650000000000041E-3</c:v>
                </c:pt>
                <c:pt idx="3463">
                  <c:v>-1.1521870000000317E-3</c:v>
                </c:pt>
                <c:pt idx="3464">
                  <c:v>-1.1403120000000259E-3</c:v>
                </c:pt>
                <c:pt idx="3465">
                  <c:v>-1.2090619999999999E-3</c:v>
                </c:pt>
                <c:pt idx="3466">
                  <c:v>-1.2387500000000061E-3</c:v>
                </c:pt>
                <c:pt idx="3467">
                  <c:v>-1.4540619999999999E-3</c:v>
                </c:pt>
                <c:pt idx="3468">
                  <c:v>-1.2328120000000041E-3</c:v>
                </c:pt>
                <c:pt idx="3469">
                  <c:v>-1.6228120000000273E-3</c:v>
                </c:pt>
                <c:pt idx="3470">
                  <c:v>-1.3959370000000081E-3</c:v>
                </c:pt>
                <c:pt idx="3471">
                  <c:v>-1.3846870000000303E-3</c:v>
                </c:pt>
                <c:pt idx="3472">
                  <c:v>-1.1918750000000041E-3</c:v>
                </c:pt>
                <c:pt idx="3473">
                  <c:v>-1.2259369999999999E-3</c:v>
                </c:pt>
                <c:pt idx="3474">
                  <c:v>-1.4906250000000021E-3</c:v>
                </c:pt>
                <c:pt idx="3475">
                  <c:v>-1.4815619999999996E-3</c:v>
                </c:pt>
                <c:pt idx="3476">
                  <c:v>-1.3462500000000252E-3</c:v>
                </c:pt>
                <c:pt idx="3477">
                  <c:v>-1.2828120000000179E-3</c:v>
                </c:pt>
                <c:pt idx="3478">
                  <c:v>-1.2984370000000184E-3</c:v>
                </c:pt>
                <c:pt idx="3479">
                  <c:v>-1.3196870000000182E-3</c:v>
                </c:pt>
                <c:pt idx="3480">
                  <c:v>-1.4149999999999996E-3</c:v>
                </c:pt>
                <c:pt idx="3481">
                  <c:v>-1.2484370000000041E-3</c:v>
                </c:pt>
                <c:pt idx="3482">
                  <c:v>-1.1740620000000237E-3</c:v>
                </c:pt>
                <c:pt idx="3483">
                  <c:v>-1.4484369999999999E-3</c:v>
                </c:pt>
                <c:pt idx="3484">
                  <c:v>-1.2953120000000061E-3</c:v>
                </c:pt>
                <c:pt idx="3485">
                  <c:v>-1.5918749999999995E-3</c:v>
                </c:pt>
                <c:pt idx="3486">
                  <c:v>-1.4406249999999996E-3</c:v>
                </c:pt>
                <c:pt idx="3487">
                  <c:v>-1.7506250000000041E-3</c:v>
                </c:pt>
                <c:pt idx="3488">
                  <c:v>-1.1696870000000221E-3</c:v>
                </c:pt>
                <c:pt idx="3489">
                  <c:v>-1.2978120000000021E-3</c:v>
                </c:pt>
                <c:pt idx="3490">
                  <c:v>-1.2190619999999999E-3</c:v>
                </c:pt>
                <c:pt idx="3491">
                  <c:v>-1.0703120000000212E-3</c:v>
                </c:pt>
                <c:pt idx="3492">
                  <c:v>-1.3499999999999996E-3</c:v>
                </c:pt>
                <c:pt idx="3493">
                  <c:v>-1.5040620000000167E-3</c:v>
                </c:pt>
                <c:pt idx="3494">
                  <c:v>-1.7499999999999998E-3</c:v>
                </c:pt>
                <c:pt idx="3495">
                  <c:v>-1.1928120000000264E-3</c:v>
                </c:pt>
                <c:pt idx="3496">
                  <c:v>-1.1134369999999997E-3</c:v>
                </c:pt>
                <c:pt idx="3497">
                  <c:v>-1.1565620000000183E-3</c:v>
                </c:pt>
                <c:pt idx="3498">
                  <c:v>-1.2734369999999997E-3</c:v>
                </c:pt>
                <c:pt idx="3499">
                  <c:v>-1.2340619999999997E-3</c:v>
                </c:pt>
                <c:pt idx="3500">
                  <c:v>-1.1806250000000141E-3</c:v>
                </c:pt>
                <c:pt idx="3501">
                  <c:v>-1.1040620000000185E-3</c:v>
                </c:pt>
                <c:pt idx="3502">
                  <c:v>-1.2856249999999999E-3</c:v>
                </c:pt>
                <c:pt idx="3503">
                  <c:v>-1.1034369999999996E-3</c:v>
                </c:pt>
                <c:pt idx="3504">
                  <c:v>-1.0231249999999978E-3</c:v>
                </c:pt>
                <c:pt idx="3505">
                  <c:v>-1.1728120000000252E-3</c:v>
                </c:pt>
                <c:pt idx="3506">
                  <c:v>-1.2949999999999997E-3</c:v>
                </c:pt>
                <c:pt idx="3507">
                  <c:v>-1.2956249999999999E-3</c:v>
                </c:pt>
                <c:pt idx="3508">
                  <c:v>-1.1693750000000163E-3</c:v>
                </c:pt>
                <c:pt idx="3509">
                  <c:v>-1.1718749999999997E-3</c:v>
                </c:pt>
                <c:pt idx="3510">
                  <c:v>-1.1106249999999996E-3</c:v>
                </c:pt>
                <c:pt idx="3511">
                  <c:v>-1.0425000000000041E-3</c:v>
                </c:pt>
                <c:pt idx="3512">
                  <c:v>-9.1500000000001227E-4</c:v>
                </c:pt>
                <c:pt idx="3513">
                  <c:v>-1.1587500000000226E-3</c:v>
                </c:pt>
                <c:pt idx="3514">
                  <c:v>-1.134375000000021E-3</c:v>
                </c:pt>
                <c:pt idx="3515">
                  <c:v>-1.1243750000000208E-3</c:v>
                </c:pt>
                <c:pt idx="3516">
                  <c:v>-9.4500000000001755E-4</c:v>
                </c:pt>
                <c:pt idx="3517">
                  <c:v>-1.0831249999999999E-3</c:v>
                </c:pt>
                <c:pt idx="3518">
                  <c:v>-1.0081249999999999E-3</c:v>
                </c:pt>
                <c:pt idx="3519">
                  <c:v>-1.0796869999999997E-3</c:v>
                </c:pt>
                <c:pt idx="3520">
                  <c:v>-1.2053119999999996E-3</c:v>
                </c:pt>
                <c:pt idx="3521">
                  <c:v>-9.8875000000001739E-4</c:v>
                </c:pt>
                <c:pt idx="3522">
                  <c:v>-1.1274999999999996E-3</c:v>
                </c:pt>
                <c:pt idx="3523">
                  <c:v>-9.2062500000000044E-4</c:v>
                </c:pt>
                <c:pt idx="3524">
                  <c:v>-9.1187500000000025E-4</c:v>
                </c:pt>
                <c:pt idx="3525">
                  <c:v>-7.8656199999999933E-4</c:v>
                </c:pt>
                <c:pt idx="3526">
                  <c:v>-1.0449999999999999E-3</c:v>
                </c:pt>
                <c:pt idx="3527">
                  <c:v>-1.5643750000000215E-3</c:v>
                </c:pt>
                <c:pt idx="3528">
                  <c:v>-8.1343699999999986E-4</c:v>
                </c:pt>
                <c:pt idx="3529">
                  <c:v>-7.3906200000001048E-4</c:v>
                </c:pt>
                <c:pt idx="3530">
                  <c:v>-9.0031200000000044E-4</c:v>
                </c:pt>
                <c:pt idx="3531">
                  <c:v>-9.6875000000000747E-4</c:v>
                </c:pt>
                <c:pt idx="3532">
                  <c:v>-1.2206249999999999E-3</c:v>
                </c:pt>
                <c:pt idx="3533">
                  <c:v>-6.9781200000001314E-4</c:v>
                </c:pt>
                <c:pt idx="3534">
                  <c:v>-8.7875000000000225E-4</c:v>
                </c:pt>
                <c:pt idx="3535">
                  <c:v>-1.1731249999999997E-3</c:v>
                </c:pt>
                <c:pt idx="3536">
                  <c:v>-7.6218700000000184E-4</c:v>
                </c:pt>
                <c:pt idx="3537">
                  <c:v>-9.5906200000000065E-4</c:v>
                </c:pt>
                <c:pt idx="3538">
                  <c:v>-1.0774999999999999E-3</c:v>
                </c:pt>
                <c:pt idx="3539">
                  <c:v>-8.4218700000000021E-4</c:v>
                </c:pt>
                <c:pt idx="3540">
                  <c:v>-5.9375000000000833E-4</c:v>
                </c:pt>
                <c:pt idx="3541">
                  <c:v>-9.0125000000001738E-4</c:v>
                </c:pt>
                <c:pt idx="3542">
                  <c:v>-7.2843700000000961E-4</c:v>
                </c:pt>
                <c:pt idx="3543">
                  <c:v>-1.0237499999999999E-3</c:v>
                </c:pt>
                <c:pt idx="3544">
                  <c:v>-8.2968700000000018E-4</c:v>
                </c:pt>
                <c:pt idx="3545">
                  <c:v>-1.2315619999999998E-3</c:v>
                </c:pt>
                <c:pt idx="3546">
                  <c:v>-6.6249999999999989E-4</c:v>
                </c:pt>
                <c:pt idx="3547">
                  <c:v>-7.5187500000000915E-4</c:v>
                </c:pt>
                <c:pt idx="3548">
                  <c:v>-8.3843700000000025E-4</c:v>
                </c:pt>
                <c:pt idx="3549">
                  <c:v>-8.5875000000001065E-4</c:v>
                </c:pt>
                <c:pt idx="3550">
                  <c:v>-7.1249999999999959E-4</c:v>
                </c:pt>
                <c:pt idx="3551">
                  <c:v>-9.9218700000000028E-4</c:v>
                </c:pt>
                <c:pt idx="3552">
                  <c:v>-1.0603120000000205E-3</c:v>
                </c:pt>
                <c:pt idx="3553">
                  <c:v>-1.0265619999999995E-3</c:v>
                </c:pt>
                <c:pt idx="3554">
                  <c:v>-7.4093700000001604E-4</c:v>
                </c:pt>
                <c:pt idx="3555">
                  <c:v>-8.0093700000000026E-4</c:v>
                </c:pt>
                <c:pt idx="3556">
                  <c:v>-5.8406200000000997E-4</c:v>
                </c:pt>
                <c:pt idx="3557">
                  <c:v>-9.2062500000000044E-4</c:v>
                </c:pt>
                <c:pt idx="3558">
                  <c:v>-6.7781200000001135E-4</c:v>
                </c:pt>
                <c:pt idx="3559">
                  <c:v>-4.6750000000000123E-4</c:v>
                </c:pt>
                <c:pt idx="3560">
                  <c:v>-6.1343700000000183E-4</c:v>
                </c:pt>
                <c:pt idx="3561">
                  <c:v>-1.0743750000000172E-3</c:v>
                </c:pt>
                <c:pt idx="3562">
                  <c:v>-9.6562500000000728E-4</c:v>
                </c:pt>
                <c:pt idx="3563">
                  <c:v>-5.8781200000000862E-4</c:v>
                </c:pt>
                <c:pt idx="3564">
                  <c:v>-6.0218700000000034E-4</c:v>
                </c:pt>
                <c:pt idx="3565">
                  <c:v>-6.259370000000126E-4</c:v>
                </c:pt>
                <c:pt idx="3566">
                  <c:v>-6.9843700000001029E-4</c:v>
                </c:pt>
                <c:pt idx="3567">
                  <c:v>-8.5468700000000024E-4</c:v>
                </c:pt>
                <c:pt idx="3568">
                  <c:v>-6.7375000000000594E-4</c:v>
                </c:pt>
                <c:pt idx="3569">
                  <c:v>-1.0174999999999978E-3</c:v>
                </c:pt>
                <c:pt idx="3570">
                  <c:v>-6.9906200000001428E-4</c:v>
                </c:pt>
                <c:pt idx="3571">
                  <c:v>-7.6750000000000939E-4</c:v>
                </c:pt>
                <c:pt idx="3572">
                  <c:v>-6.2562500000001181E-4</c:v>
                </c:pt>
                <c:pt idx="3573">
                  <c:v>-4.9750000000000954E-4</c:v>
                </c:pt>
                <c:pt idx="3574">
                  <c:v>-8.5718700000000003E-4</c:v>
                </c:pt>
                <c:pt idx="3575">
                  <c:v>-8.4343700000000016E-4</c:v>
                </c:pt>
                <c:pt idx="3576">
                  <c:v>-7.1000000000000034E-4</c:v>
                </c:pt>
                <c:pt idx="3577">
                  <c:v>-6.8906199999999994E-4</c:v>
                </c:pt>
                <c:pt idx="3578">
                  <c:v>-6.8218700000000033E-4</c:v>
                </c:pt>
                <c:pt idx="3579">
                  <c:v>-7.1437500000000841E-4</c:v>
                </c:pt>
                <c:pt idx="3580">
                  <c:v>-6.5875000000000102E-4</c:v>
                </c:pt>
                <c:pt idx="3581">
                  <c:v>-6.259370000000126E-4</c:v>
                </c:pt>
                <c:pt idx="3582">
                  <c:v>-5.5281199999999986E-4</c:v>
                </c:pt>
                <c:pt idx="3583">
                  <c:v>-7.8843700000000869E-4</c:v>
                </c:pt>
                <c:pt idx="3584">
                  <c:v>-7.1781200000000864E-4</c:v>
                </c:pt>
                <c:pt idx="3585">
                  <c:v>-1.0365620000000041E-3</c:v>
                </c:pt>
                <c:pt idx="3586">
                  <c:v>-8.0656200000001554E-4</c:v>
                </c:pt>
                <c:pt idx="3587">
                  <c:v>-1.1659369999999997E-3</c:v>
                </c:pt>
                <c:pt idx="3588">
                  <c:v>-6.7500000000000903E-4</c:v>
                </c:pt>
                <c:pt idx="3589">
                  <c:v>-6.1249999999999911E-4</c:v>
                </c:pt>
                <c:pt idx="3590">
                  <c:v>-6.2249999999999979E-4</c:v>
                </c:pt>
                <c:pt idx="3591">
                  <c:v>-5.3249999999999999E-4</c:v>
                </c:pt>
                <c:pt idx="3592">
                  <c:v>-7.9375000000001005E-4</c:v>
                </c:pt>
                <c:pt idx="3593">
                  <c:v>-8.2531200000000025E-4</c:v>
                </c:pt>
                <c:pt idx="3594">
                  <c:v>-1.1259370000000061E-3</c:v>
                </c:pt>
                <c:pt idx="3595">
                  <c:v>-6.8000000000000124E-4</c:v>
                </c:pt>
                <c:pt idx="3596">
                  <c:v>-4.2718700000001094E-4</c:v>
                </c:pt>
                <c:pt idx="3597">
                  <c:v>-6.496870000000112E-4</c:v>
                </c:pt>
                <c:pt idx="3598">
                  <c:v>-8.0968700000000023E-4</c:v>
                </c:pt>
                <c:pt idx="3599">
                  <c:v>-7.0250000000000032E-4</c:v>
                </c:pt>
                <c:pt idx="3600">
                  <c:v>-7.3437500000000965E-4</c:v>
                </c:pt>
                <c:pt idx="3601">
                  <c:v>-6.4031200000001039E-4</c:v>
                </c:pt>
                <c:pt idx="3602">
                  <c:v>-8.5468700000000024E-4</c:v>
                </c:pt>
                <c:pt idx="3603">
                  <c:v>-7.3500000000000594E-4</c:v>
                </c:pt>
                <c:pt idx="3604">
                  <c:v>-5.5937500000000594E-4</c:v>
                </c:pt>
                <c:pt idx="3605">
                  <c:v>-7.7093700000001515E-4</c:v>
                </c:pt>
                <c:pt idx="3606">
                  <c:v>-9.3843700000000041E-4</c:v>
                </c:pt>
                <c:pt idx="3607">
                  <c:v>-8.8156200000001606E-4</c:v>
                </c:pt>
                <c:pt idx="3608">
                  <c:v>-7.8218700000000124E-4</c:v>
                </c:pt>
                <c:pt idx="3609">
                  <c:v>-8.0437500000000062E-4</c:v>
                </c:pt>
                <c:pt idx="3610">
                  <c:v>-7.4875000000000885E-4</c:v>
                </c:pt>
                <c:pt idx="3611">
                  <c:v>-7.3468700000000979E-4</c:v>
                </c:pt>
                <c:pt idx="3612">
                  <c:v>-6.628119999999996E-4</c:v>
                </c:pt>
                <c:pt idx="3613">
                  <c:v>-9.4406200000000061E-4</c:v>
                </c:pt>
                <c:pt idx="3614">
                  <c:v>-8.3562500000001268E-4</c:v>
                </c:pt>
                <c:pt idx="3615">
                  <c:v>-8.962500000000255E-4</c:v>
                </c:pt>
                <c:pt idx="3616">
                  <c:v>-6.9750000000001245E-4</c:v>
                </c:pt>
                <c:pt idx="3617">
                  <c:v>-8.6812500000000041E-4</c:v>
                </c:pt>
                <c:pt idx="3618">
                  <c:v>-8.2187500000000001E-4</c:v>
                </c:pt>
                <c:pt idx="3619">
                  <c:v>-9.7062500000000024E-4</c:v>
                </c:pt>
                <c:pt idx="3620">
                  <c:v>-9.6687500000000224E-4</c:v>
                </c:pt>
                <c:pt idx="3621">
                  <c:v>-7.3593700000001137E-4</c:v>
                </c:pt>
                <c:pt idx="3622">
                  <c:v>-1.0634369999999995E-3</c:v>
                </c:pt>
                <c:pt idx="3623">
                  <c:v>-8.8187500000000245E-4</c:v>
                </c:pt>
                <c:pt idx="3624">
                  <c:v>-8.3375000000000267E-4</c:v>
                </c:pt>
                <c:pt idx="3625">
                  <c:v>-7.7750000000001342E-4</c:v>
                </c:pt>
                <c:pt idx="3626">
                  <c:v>-9.9812500000000096E-4</c:v>
                </c:pt>
                <c:pt idx="3627">
                  <c:v>-1.6362500000000318E-3</c:v>
                </c:pt>
                <c:pt idx="3628">
                  <c:v>-8.6218700000000015E-4</c:v>
                </c:pt>
                <c:pt idx="3629">
                  <c:v>-8.5031200000000042E-4</c:v>
                </c:pt>
                <c:pt idx="3630">
                  <c:v>-1.096250000000023E-3</c:v>
                </c:pt>
                <c:pt idx="3631">
                  <c:v>-1.0140620000000061E-3</c:v>
                </c:pt>
                <c:pt idx="3632">
                  <c:v>-1.2856249999999999E-3</c:v>
                </c:pt>
                <c:pt idx="3633">
                  <c:v>-8.5562500000000764E-4</c:v>
                </c:pt>
                <c:pt idx="3634">
                  <c:v>-1.0481250000000041E-3</c:v>
                </c:pt>
                <c:pt idx="3635">
                  <c:v>-1.3990619999999995E-3</c:v>
                </c:pt>
                <c:pt idx="3636">
                  <c:v>-1.0037499999999999E-3</c:v>
                </c:pt>
                <c:pt idx="3637">
                  <c:v>-1.1912500000000215E-3</c:v>
                </c:pt>
                <c:pt idx="3638">
                  <c:v>-1.3518750000000041E-3</c:v>
                </c:pt>
                <c:pt idx="3639">
                  <c:v>-1.0784370000000178E-3</c:v>
                </c:pt>
                <c:pt idx="3640">
                  <c:v>-1.0274999999999998E-3</c:v>
                </c:pt>
                <c:pt idx="3641">
                  <c:v>-1.1756249999999996E-3</c:v>
                </c:pt>
                <c:pt idx="3642">
                  <c:v>-1.1778120000000183E-3</c:v>
                </c:pt>
                <c:pt idx="3643">
                  <c:v>-1.3653120000000191E-3</c:v>
                </c:pt>
                <c:pt idx="3644">
                  <c:v>-1.341250000000018E-3</c:v>
                </c:pt>
                <c:pt idx="3645">
                  <c:v>-1.6915620000000188E-3</c:v>
                </c:pt>
                <c:pt idx="3646">
                  <c:v>-1.0303120000000187E-3</c:v>
                </c:pt>
                <c:pt idx="3647">
                  <c:v>-1.4468750000000041E-3</c:v>
                </c:pt>
                <c:pt idx="3648">
                  <c:v>-1.4768749999999999E-3</c:v>
                </c:pt>
                <c:pt idx="3649">
                  <c:v>-1.4274999999999978E-3</c:v>
                </c:pt>
                <c:pt idx="3650">
                  <c:v>-1.3959370000000081E-3</c:v>
                </c:pt>
                <c:pt idx="3651">
                  <c:v>-1.61250000000002E-3</c:v>
                </c:pt>
                <c:pt idx="3652">
                  <c:v>-1.8406250000000172E-3</c:v>
                </c:pt>
                <c:pt idx="3653">
                  <c:v>-1.6146870000000313E-3</c:v>
                </c:pt>
                <c:pt idx="3654">
                  <c:v>-1.5268750000000041E-3</c:v>
                </c:pt>
                <c:pt idx="3655">
                  <c:v>-1.5165619999999999E-3</c:v>
                </c:pt>
                <c:pt idx="3656">
                  <c:v>-1.4278119999999997E-3</c:v>
                </c:pt>
                <c:pt idx="3657">
                  <c:v>-1.6321870000000362E-3</c:v>
                </c:pt>
                <c:pt idx="3658">
                  <c:v>-1.6159370000000041E-3</c:v>
                </c:pt>
                <c:pt idx="3659">
                  <c:v>-1.3953120000000209E-3</c:v>
                </c:pt>
                <c:pt idx="3660">
                  <c:v>-1.6087500000000257E-3</c:v>
                </c:pt>
                <c:pt idx="3661">
                  <c:v>-1.9828120000000326E-3</c:v>
                </c:pt>
                <c:pt idx="3662">
                  <c:v>-1.8753120000000261E-3</c:v>
                </c:pt>
                <c:pt idx="3663">
                  <c:v>-1.4843750000000041E-3</c:v>
                </c:pt>
                <c:pt idx="3664">
                  <c:v>-1.6918750000000191E-3</c:v>
                </c:pt>
                <c:pt idx="3665">
                  <c:v>-1.7299999999999998E-3</c:v>
                </c:pt>
                <c:pt idx="3666">
                  <c:v>-1.6450000000000191E-3</c:v>
                </c:pt>
                <c:pt idx="3667">
                  <c:v>-1.8493750000000192E-3</c:v>
                </c:pt>
                <c:pt idx="3668">
                  <c:v>-1.7328120000000193E-3</c:v>
                </c:pt>
                <c:pt idx="3669">
                  <c:v>-2.1381250000000011E-3</c:v>
                </c:pt>
                <c:pt idx="3670">
                  <c:v>-1.9365620000000286E-3</c:v>
                </c:pt>
                <c:pt idx="3671">
                  <c:v>-1.8821870000000384E-3</c:v>
                </c:pt>
                <c:pt idx="3672">
                  <c:v>-1.8256250000000041E-3</c:v>
                </c:pt>
                <c:pt idx="3673">
                  <c:v>-1.7687500000000214E-3</c:v>
                </c:pt>
                <c:pt idx="3674">
                  <c:v>-1.9946870000000431E-3</c:v>
                </c:pt>
                <c:pt idx="3675">
                  <c:v>-2.1040620000000012E-3</c:v>
                </c:pt>
                <c:pt idx="3676">
                  <c:v>-2.0093750000000012E-3</c:v>
                </c:pt>
                <c:pt idx="3677">
                  <c:v>-2.0268749999999996E-3</c:v>
                </c:pt>
                <c:pt idx="3678">
                  <c:v>-1.996250000000041E-3</c:v>
                </c:pt>
                <c:pt idx="3679">
                  <c:v>-1.991562000000027E-3</c:v>
                </c:pt>
                <c:pt idx="3680">
                  <c:v>-2.0746869999999995E-3</c:v>
                </c:pt>
                <c:pt idx="3681">
                  <c:v>-2.0015620000000001E-3</c:v>
                </c:pt>
                <c:pt idx="3682">
                  <c:v>-1.9053120000000281E-3</c:v>
                </c:pt>
                <c:pt idx="3683">
                  <c:v>-2.3087499999999987E-3</c:v>
                </c:pt>
                <c:pt idx="3684">
                  <c:v>-2.2028120000000002E-3</c:v>
                </c:pt>
                <c:pt idx="3685">
                  <c:v>-2.3421869999999999E-3</c:v>
                </c:pt>
                <c:pt idx="3686">
                  <c:v>-2.233437000000049E-3</c:v>
                </c:pt>
                <c:pt idx="3687">
                  <c:v>-2.6403120000000435E-3</c:v>
                </c:pt>
                <c:pt idx="3688">
                  <c:v>-2.1278120000000002E-3</c:v>
                </c:pt>
                <c:pt idx="3689">
                  <c:v>-2.2384370000000406E-3</c:v>
                </c:pt>
                <c:pt idx="3690">
                  <c:v>-2.2475000000000602E-3</c:v>
                </c:pt>
                <c:pt idx="3691">
                  <c:v>-2.0859370000000477E-3</c:v>
                </c:pt>
                <c:pt idx="3692">
                  <c:v>-2.2731250000000464E-3</c:v>
                </c:pt>
                <c:pt idx="3693">
                  <c:v>-2.4599999999999999E-3</c:v>
                </c:pt>
                <c:pt idx="3694">
                  <c:v>-2.7024999999999996E-3</c:v>
                </c:pt>
                <c:pt idx="3695">
                  <c:v>-2.3809369999999996E-3</c:v>
                </c:pt>
                <c:pt idx="3696">
                  <c:v>-2.0806250000000052E-3</c:v>
                </c:pt>
                <c:pt idx="3697">
                  <c:v>-2.3784369999999997E-3</c:v>
                </c:pt>
                <c:pt idx="3698">
                  <c:v>-2.4887499999999996E-3</c:v>
                </c:pt>
                <c:pt idx="3699">
                  <c:v>-2.4143750000000012E-3</c:v>
                </c:pt>
                <c:pt idx="3700">
                  <c:v>-2.5228120000000001E-3</c:v>
                </c:pt>
                <c:pt idx="3701">
                  <c:v>-2.4615619999999996E-3</c:v>
                </c:pt>
                <c:pt idx="3702">
                  <c:v>-2.7168750000000001E-3</c:v>
                </c:pt>
                <c:pt idx="3703">
                  <c:v>-2.4781250000000012E-3</c:v>
                </c:pt>
                <c:pt idx="3704">
                  <c:v>-2.4243750000000012E-3</c:v>
                </c:pt>
                <c:pt idx="3705">
                  <c:v>-2.5540620000000002E-3</c:v>
                </c:pt>
                <c:pt idx="3706">
                  <c:v>-2.7100000000000292E-3</c:v>
                </c:pt>
                <c:pt idx="3707">
                  <c:v>-2.7128120000000002E-3</c:v>
                </c:pt>
                <c:pt idx="3708">
                  <c:v>-2.6759370000000436E-3</c:v>
                </c:pt>
                <c:pt idx="3709">
                  <c:v>-2.7787500000000212E-3</c:v>
                </c:pt>
                <c:pt idx="3710">
                  <c:v>-2.5893750000000092E-3</c:v>
                </c:pt>
                <c:pt idx="3711">
                  <c:v>-2.8178119999999998E-3</c:v>
                </c:pt>
                <c:pt idx="3712">
                  <c:v>-2.6428119999999996E-3</c:v>
                </c:pt>
                <c:pt idx="3713">
                  <c:v>-2.9928119999999988E-3</c:v>
                </c:pt>
                <c:pt idx="3714">
                  <c:v>-2.9684370000000494E-3</c:v>
                </c:pt>
                <c:pt idx="3715">
                  <c:v>-3.0915620000000052E-3</c:v>
                </c:pt>
                <c:pt idx="3716">
                  <c:v>-2.7271870000000783E-3</c:v>
                </c:pt>
                <c:pt idx="3717">
                  <c:v>-2.8709369999999996E-3</c:v>
                </c:pt>
                <c:pt idx="3718">
                  <c:v>-2.9065620000000001E-3</c:v>
                </c:pt>
                <c:pt idx="3719">
                  <c:v>-3.0287500000000292E-3</c:v>
                </c:pt>
                <c:pt idx="3720">
                  <c:v>-3.0378120000000052E-3</c:v>
                </c:pt>
                <c:pt idx="3721">
                  <c:v>-2.8265619999999995E-3</c:v>
                </c:pt>
                <c:pt idx="3722">
                  <c:v>-3.129687000000045E-3</c:v>
                </c:pt>
                <c:pt idx="3723">
                  <c:v>-3.0390619999999995E-3</c:v>
                </c:pt>
                <c:pt idx="3724">
                  <c:v>-2.903125000000045E-3</c:v>
                </c:pt>
                <c:pt idx="3725">
                  <c:v>-2.9203120000000052E-3</c:v>
                </c:pt>
                <c:pt idx="3726">
                  <c:v>-3.0968749999999998E-3</c:v>
                </c:pt>
                <c:pt idx="3727">
                  <c:v>-3.6590620000000011E-3</c:v>
                </c:pt>
                <c:pt idx="3728">
                  <c:v>-3.0156249999999996E-3</c:v>
                </c:pt>
                <c:pt idx="3729">
                  <c:v>-2.9328119999999999E-3</c:v>
                </c:pt>
                <c:pt idx="3730">
                  <c:v>-3.2225000000000461E-3</c:v>
                </c:pt>
                <c:pt idx="3731">
                  <c:v>-3.2634370000000773E-3</c:v>
                </c:pt>
                <c:pt idx="3732">
                  <c:v>-3.5081250000000485E-3</c:v>
                </c:pt>
                <c:pt idx="3733">
                  <c:v>-2.9828119999999996E-3</c:v>
                </c:pt>
                <c:pt idx="3734">
                  <c:v>-3.2215620000000415E-3</c:v>
                </c:pt>
                <c:pt idx="3735">
                  <c:v>-3.5046870000000436E-3</c:v>
                </c:pt>
                <c:pt idx="3736">
                  <c:v>-3.2053120000000487E-3</c:v>
                </c:pt>
                <c:pt idx="3737">
                  <c:v>-3.2984370000000564E-3</c:v>
                </c:pt>
                <c:pt idx="3738">
                  <c:v>-3.5068749999999996E-3</c:v>
                </c:pt>
                <c:pt idx="3739">
                  <c:v>-3.225000000000046E-3</c:v>
                </c:pt>
                <c:pt idx="3740">
                  <c:v>-3.2162499999999978E-3</c:v>
                </c:pt>
                <c:pt idx="3741">
                  <c:v>-3.3162499999999967E-3</c:v>
                </c:pt>
                <c:pt idx="3742">
                  <c:v>-3.5090620000000012E-3</c:v>
                </c:pt>
                <c:pt idx="3743">
                  <c:v>-3.480937000000068E-3</c:v>
                </c:pt>
                <c:pt idx="3744">
                  <c:v>-3.4353120000000011E-3</c:v>
                </c:pt>
                <c:pt idx="3745">
                  <c:v>-3.7265624000000002E-3</c:v>
                </c:pt>
                <c:pt idx="3746">
                  <c:v>-3.3837499999999996E-3</c:v>
                </c:pt>
                <c:pt idx="3747">
                  <c:v>-3.6818750000000011E-3</c:v>
                </c:pt>
                <c:pt idx="3748">
                  <c:v>-3.3987499999999999E-3</c:v>
                </c:pt>
                <c:pt idx="3749">
                  <c:v>-3.6296870000000463E-3</c:v>
                </c:pt>
                <c:pt idx="3750">
                  <c:v>-3.4040620000000002E-3</c:v>
                </c:pt>
                <c:pt idx="3751">
                  <c:v>-3.6740620000000092E-3</c:v>
                </c:pt>
                <c:pt idx="3752">
                  <c:v>-3.8362498999999998E-3</c:v>
                </c:pt>
                <c:pt idx="3753">
                  <c:v>-3.562187000000056E-3</c:v>
                </c:pt>
                <c:pt idx="3754">
                  <c:v>-3.5468750000000001E-3</c:v>
                </c:pt>
                <c:pt idx="3755">
                  <c:v>-3.4975000000000414E-3</c:v>
                </c:pt>
                <c:pt idx="3756">
                  <c:v>-3.5243750000000414E-3</c:v>
                </c:pt>
              </c:numCache>
            </c:numRef>
          </c:yVal>
          <c:smooth val="1"/>
          <c:extLst>
            <c:ext xmlns:c16="http://schemas.microsoft.com/office/drawing/2014/chart" uri="{C3380CC4-5D6E-409C-BE32-E72D297353CC}">
              <c16:uniqueId val="{00000001-919D-421F-B0C7-3C1DB1CB07BF}"/>
            </c:ext>
          </c:extLst>
        </c:ser>
        <c:ser>
          <c:idx val="2"/>
          <c:order val="2"/>
          <c:tx>
            <c:v>0.3 MV/m</c:v>
          </c:tx>
          <c:spPr>
            <a:ln w="38100">
              <a:solidFill>
                <a:srgbClr val="0D03CD"/>
              </a:solidFill>
            </a:ln>
          </c:spPr>
          <c:marker>
            <c:symbol val="none"/>
          </c:marker>
          <c:xVal>
            <c:numRef>
              <c:f>'adjusted to 0'!$G$2:$G$3758</c:f>
              <c:numCache>
                <c:formatCode>General</c:formatCode>
                <c:ptCount val="3757"/>
                <c:pt idx="0">
                  <c:v>-5.4960010000000104</c:v>
                </c:pt>
                <c:pt idx="1">
                  <c:v>-5.488000999999997</c:v>
                </c:pt>
                <c:pt idx="2">
                  <c:v>-5.4800010000000174</c:v>
                </c:pt>
                <c:pt idx="3">
                  <c:v>-5.4720010000000094</c:v>
                </c:pt>
                <c:pt idx="4">
                  <c:v>-5.4640009999999855</c:v>
                </c:pt>
                <c:pt idx="5">
                  <c:v>-5.4560010000000174</c:v>
                </c:pt>
                <c:pt idx="6">
                  <c:v>-5.4480010000000094</c:v>
                </c:pt>
                <c:pt idx="7">
                  <c:v>-5.4400010000000334</c:v>
                </c:pt>
                <c:pt idx="8">
                  <c:v>-5.4320010000000138</c:v>
                </c:pt>
                <c:pt idx="9">
                  <c:v>-5.4240010000000041</c:v>
                </c:pt>
                <c:pt idx="10">
                  <c:v>-5.4160010000000334</c:v>
                </c:pt>
                <c:pt idx="11">
                  <c:v>-5.4080010000000129</c:v>
                </c:pt>
                <c:pt idx="12">
                  <c:v>-5.4000010000000032</c:v>
                </c:pt>
                <c:pt idx="13">
                  <c:v>-5.3920010000000218</c:v>
                </c:pt>
                <c:pt idx="14">
                  <c:v>-5.3840010000000085</c:v>
                </c:pt>
                <c:pt idx="15">
                  <c:v>-5.3760010000000023</c:v>
                </c:pt>
                <c:pt idx="16">
                  <c:v>-5.3680010000000209</c:v>
                </c:pt>
                <c:pt idx="17">
                  <c:v>-5.3600010000000085</c:v>
                </c:pt>
                <c:pt idx="18">
                  <c:v>-5.3520010000000005</c:v>
                </c:pt>
                <c:pt idx="19">
                  <c:v>-5.34400100000002</c:v>
                </c:pt>
                <c:pt idx="20">
                  <c:v>-5.3360010000000102</c:v>
                </c:pt>
                <c:pt idx="21">
                  <c:v>-5.3280009999999765</c:v>
                </c:pt>
                <c:pt idx="22">
                  <c:v>-5.3200010000000155</c:v>
                </c:pt>
                <c:pt idx="23">
                  <c:v>-5.3120010000000075</c:v>
                </c:pt>
                <c:pt idx="24">
                  <c:v>-5.3040009999999755</c:v>
                </c:pt>
                <c:pt idx="25">
                  <c:v>-5.2960010000000182</c:v>
                </c:pt>
                <c:pt idx="26">
                  <c:v>-5.2880010000000084</c:v>
                </c:pt>
                <c:pt idx="27">
                  <c:v>-5.2800009999999986</c:v>
                </c:pt>
                <c:pt idx="28">
                  <c:v>-5.2720010000000173</c:v>
                </c:pt>
                <c:pt idx="29">
                  <c:v>-5.2640010000000075</c:v>
                </c:pt>
                <c:pt idx="30">
                  <c:v>-5.2560009999999977</c:v>
                </c:pt>
                <c:pt idx="31">
                  <c:v>-5.2480010000000163</c:v>
                </c:pt>
                <c:pt idx="32">
                  <c:v>-5.2400010000000083</c:v>
                </c:pt>
                <c:pt idx="33">
                  <c:v>-5.2320009999999968</c:v>
                </c:pt>
                <c:pt idx="34">
                  <c:v>-5.2240010000000145</c:v>
                </c:pt>
                <c:pt idx="35">
                  <c:v>-5.2160010000000074</c:v>
                </c:pt>
                <c:pt idx="36">
                  <c:v>-5.2080009999999959</c:v>
                </c:pt>
                <c:pt idx="37">
                  <c:v>-5.2000010000000154</c:v>
                </c:pt>
                <c:pt idx="38">
                  <c:v>-5.1920010000000048</c:v>
                </c:pt>
                <c:pt idx="39">
                  <c:v>-5.1840009999999745</c:v>
                </c:pt>
                <c:pt idx="40">
                  <c:v>-5.1760010000000136</c:v>
                </c:pt>
                <c:pt idx="41">
                  <c:v>-5.1680009999999745</c:v>
                </c:pt>
                <c:pt idx="42">
                  <c:v>-5.1600010000000225</c:v>
                </c:pt>
                <c:pt idx="43">
                  <c:v>-5.1520010000000065</c:v>
                </c:pt>
                <c:pt idx="44">
                  <c:v>-5.1440009999999745</c:v>
                </c:pt>
                <c:pt idx="45">
                  <c:v>-5.1360010000000234</c:v>
                </c:pt>
                <c:pt idx="46">
                  <c:v>-5.1280010000000065</c:v>
                </c:pt>
                <c:pt idx="47">
                  <c:v>-5.1200009999999745</c:v>
                </c:pt>
                <c:pt idx="48">
                  <c:v>-5.1120010000000207</c:v>
                </c:pt>
                <c:pt idx="49">
                  <c:v>-5.1040010000000056</c:v>
                </c:pt>
                <c:pt idx="50">
                  <c:v>-5.0960010000000011</c:v>
                </c:pt>
                <c:pt idx="51">
                  <c:v>-5.0880010000000198</c:v>
                </c:pt>
                <c:pt idx="52">
                  <c:v>-5.08000100000001</c:v>
                </c:pt>
                <c:pt idx="53">
                  <c:v>-5.0720010000000002</c:v>
                </c:pt>
                <c:pt idx="54">
                  <c:v>-5.0640010000000055</c:v>
                </c:pt>
                <c:pt idx="55">
                  <c:v>-5.0560010000000091</c:v>
                </c:pt>
                <c:pt idx="56">
                  <c:v>-5.0480009999999975</c:v>
                </c:pt>
                <c:pt idx="57">
                  <c:v>-5.0400010000000179</c:v>
                </c:pt>
                <c:pt idx="58">
                  <c:v>-5.0320010000000082</c:v>
                </c:pt>
                <c:pt idx="59">
                  <c:v>-5.0240009999999655</c:v>
                </c:pt>
                <c:pt idx="60">
                  <c:v>-5.016001000000017</c:v>
                </c:pt>
                <c:pt idx="61">
                  <c:v>-5.0080010000000073</c:v>
                </c:pt>
                <c:pt idx="62">
                  <c:v>-5.0000009999999975</c:v>
                </c:pt>
                <c:pt idx="63">
                  <c:v>-4.9920010000000161</c:v>
                </c:pt>
                <c:pt idx="64">
                  <c:v>-4.9840010000000063</c:v>
                </c:pt>
                <c:pt idx="65">
                  <c:v>-4.9760009999999983</c:v>
                </c:pt>
                <c:pt idx="66">
                  <c:v>-4.9680010000000152</c:v>
                </c:pt>
                <c:pt idx="67">
                  <c:v>-4.9600010000000054</c:v>
                </c:pt>
                <c:pt idx="68">
                  <c:v>-4.9520009999999957</c:v>
                </c:pt>
                <c:pt idx="69">
                  <c:v>-4.9440010000000143</c:v>
                </c:pt>
                <c:pt idx="70">
                  <c:v>-4.9360010000000134</c:v>
                </c:pt>
                <c:pt idx="71">
                  <c:v>-4.9280009999999947</c:v>
                </c:pt>
                <c:pt idx="72">
                  <c:v>-4.9200010000000125</c:v>
                </c:pt>
                <c:pt idx="73">
                  <c:v>-4.9120010000000036</c:v>
                </c:pt>
                <c:pt idx="74">
                  <c:v>-4.9040009999999885</c:v>
                </c:pt>
                <c:pt idx="75">
                  <c:v>-4.8960010000000125</c:v>
                </c:pt>
                <c:pt idx="76">
                  <c:v>-4.8880010000000027</c:v>
                </c:pt>
                <c:pt idx="77">
                  <c:v>-4.8800010000000213</c:v>
                </c:pt>
                <c:pt idx="78">
                  <c:v>-4.8720010000000116</c:v>
                </c:pt>
                <c:pt idx="79">
                  <c:v>-4.8640009999999645</c:v>
                </c:pt>
                <c:pt idx="80">
                  <c:v>-4.8560010000000204</c:v>
                </c:pt>
                <c:pt idx="81">
                  <c:v>-4.8480010000000107</c:v>
                </c:pt>
                <c:pt idx="82">
                  <c:v>-4.8400010000000009</c:v>
                </c:pt>
                <c:pt idx="83">
                  <c:v>-4.8320010000000195</c:v>
                </c:pt>
                <c:pt idx="84">
                  <c:v>-4.8240009999999645</c:v>
                </c:pt>
                <c:pt idx="85">
                  <c:v>-4.816001</c:v>
                </c:pt>
                <c:pt idx="86">
                  <c:v>-4.8080010000000186</c:v>
                </c:pt>
                <c:pt idx="87">
                  <c:v>-4.8000010000000088</c:v>
                </c:pt>
                <c:pt idx="88">
                  <c:v>-4.7920009999999955</c:v>
                </c:pt>
                <c:pt idx="89">
                  <c:v>-4.7840010000000177</c:v>
                </c:pt>
                <c:pt idx="90">
                  <c:v>-4.7760010000000124</c:v>
                </c:pt>
                <c:pt idx="91">
                  <c:v>-4.7680009999999955</c:v>
                </c:pt>
                <c:pt idx="92">
                  <c:v>-4.7600010000000168</c:v>
                </c:pt>
                <c:pt idx="93">
                  <c:v>-4.752001000000007</c:v>
                </c:pt>
                <c:pt idx="94">
                  <c:v>-4.7440009999999955</c:v>
                </c:pt>
                <c:pt idx="95">
                  <c:v>-4.7360010000000194</c:v>
                </c:pt>
                <c:pt idx="96">
                  <c:v>-4.7280010000000061</c:v>
                </c:pt>
                <c:pt idx="97">
                  <c:v>-4.7200009999999955</c:v>
                </c:pt>
                <c:pt idx="98">
                  <c:v>-4.712001000000015</c:v>
                </c:pt>
                <c:pt idx="99">
                  <c:v>-4.7040010000000052</c:v>
                </c:pt>
                <c:pt idx="100">
                  <c:v>-4.6960009999999945</c:v>
                </c:pt>
                <c:pt idx="101">
                  <c:v>-4.6880010000000141</c:v>
                </c:pt>
                <c:pt idx="102">
                  <c:v>-4.6800010000000043</c:v>
                </c:pt>
                <c:pt idx="103">
                  <c:v>-4.6720009999999945</c:v>
                </c:pt>
                <c:pt idx="104">
                  <c:v>-4.6640009999999341</c:v>
                </c:pt>
                <c:pt idx="105">
                  <c:v>-4.6560010000000025</c:v>
                </c:pt>
                <c:pt idx="106">
                  <c:v>-4.6480009999999865</c:v>
                </c:pt>
                <c:pt idx="107">
                  <c:v>-4.6400010000000105</c:v>
                </c:pt>
                <c:pt idx="108">
                  <c:v>-4.6320010000000025</c:v>
                </c:pt>
                <c:pt idx="109">
                  <c:v>-4.6240009999999137</c:v>
                </c:pt>
                <c:pt idx="110">
                  <c:v>-4.6160010000000105</c:v>
                </c:pt>
                <c:pt idx="111">
                  <c:v>-4.6080010000000016</c:v>
                </c:pt>
                <c:pt idx="112">
                  <c:v>-4.6000010000000202</c:v>
                </c:pt>
                <c:pt idx="113">
                  <c:v>-4.5920010000000095</c:v>
                </c:pt>
                <c:pt idx="114">
                  <c:v>-4.5840010000000007</c:v>
                </c:pt>
                <c:pt idx="115">
                  <c:v>-4.5760010000000193</c:v>
                </c:pt>
                <c:pt idx="116">
                  <c:v>-4.5680010000000095</c:v>
                </c:pt>
                <c:pt idx="117">
                  <c:v>-4.5600009999999855</c:v>
                </c:pt>
                <c:pt idx="118">
                  <c:v>-4.5520010000000175</c:v>
                </c:pt>
                <c:pt idx="119">
                  <c:v>-4.5440010000000086</c:v>
                </c:pt>
                <c:pt idx="120">
                  <c:v>-4.5360009999999988</c:v>
                </c:pt>
                <c:pt idx="121">
                  <c:v>-4.5280010000000175</c:v>
                </c:pt>
                <c:pt idx="122">
                  <c:v>-4.5200010000000077</c:v>
                </c:pt>
                <c:pt idx="123">
                  <c:v>-4.5120009999999855</c:v>
                </c:pt>
                <c:pt idx="124">
                  <c:v>-4.5040010000000166</c:v>
                </c:pt>
                <c:pt idx="125">
                  <c:v>-4.4960010000000104</c:v>
                </c:pt>
                <c:pt idx="126">
                  <c:v>-4.488000999999997</c:v>
                </c:pt>
                <c:pt idx="127">
                  <c:v>-4.4800010000000174</c:v>
                </c:pt>
                <c:pt idx="128">
                  <c:v>-4.4720010000000094</c:v>
                </c:pt>
                <c:pt idx="129">
                  <c:v>-4.4640009999999855</c:v>
                </c:pt>
                <c:pt idx="130">
                  <c:v>-4.4560010000000174</c:v>
                </c:pt>
                <c:pt idx="131">
                  <c:v>-4.4480010000000094</c:v>
                </c:pt>
                <c:pt idx="132">
                  <c:v>-4.4400009999999952</c:v>
                </c:pt>
                <c:pt idx="133">
                  <c:v>-4.4320010000000138</c:v>
                </c:pt>
                <c:pt idx="134">
                  <c:v>-4.4240010000000041</c:v>
                </c:pt>
                <c:pt idx="135">
                  <c:v>-4.4160009999999943</c:v>
                </c:pt>
                <c:pt idx="136">
                  <c:v>-4.4080010000000129</c:v>
                </c:pt>
                <c:pt idx="137">
                  <c:v>-4.4000010000000032</c:v>
                </c:pt>
                <c:pt idx="138">
                  <c:v>-4.3920009999999845</c:v>
                </c:pt>
                <c:pt idx="139">
                  <c:v>-4.3840010000000085</c:v>
                </c:pt>
                <c:pt idx="140">
                  <c:v>-4.3760010000000023</c:v>
                </c:pt>
                <c:pt idx="141">
                  <c:v>-4.3680009999999845</c:v>
                </c:pt>
                <c:pt idx="142">
                  <c:v>-4.3600010000000085</c:v>
                </c:pt>
                <c:pt idx="143">
                  <c:v>-4.3520010000000005</c:v>
                </c:pt>
                <c:pt idx="144">
                  <c:v>-4.3440009999999845</c:v>
                </c:pt>
                <c:pt idx="145">
                  <c:v>-4.3360010000000102</c:v>
                </c:pt>
                <c:pt idx="146">
                  <c:v>-4.3280009999999765</c:v>
                </c:pt>
                <c:pt idx="147">
                  <c:v>-4.3200010000000155</c:v>
                </c:pt>
                <c:pt idx="148">
                  <c:v>-4.3120010000000075</c:v>
                </c:pt>
                <c:pt idx="149">
                  <c:v>-4.3040009999999755</c:v>
                </c:pt>
                <c:pt idx="150">
                  <c:v>-4.2960010000000182</c:v>
                </c:pt>
                <c:pt idx="151">
                  <c:v>-4.2880010000000084</c:v>
                </c:pt>
                <c:pt idx="152">
                  <c:v>-4.2800009999999986</c:v>
                </c:pt>
                <c:pt idx="153">
                  <c:v>-4.2720010000000173</c:v>
                </c:pt>
                <c:pt idx="154">
                  <c:v>-4.2640010000000075</c:v>
                </c:pt>
                <c:pt idx="155">
                  <c:v>-4.2560009999999977</c:v>
                </c:pt>
                <c:pt idx="156">
                  <c:v>-4.2480010000000163</c:v>
                </c:pt>
                <c:pt idx="157">
                  <c:v>-4.2400010000000083</c:v>
                </c:pt>
                <c:pt idx="158">
                  <c:v>-4.2320009999999968</c:v>
                </c:pt>
                <c:pt idx="159">
                  <c:v>-4.2240010000000145</c:v>
                </c:pt>
                <c:pt idx="160">
                  <c:v>-4.2160010000000074</c:v>
                </c:pt>
                <c:pt idx="161">
                  <c:v>-4.2080009999999959</c:v>
                </c:pt>
                <c:pt idx="162">
                  <c:v>-4.2000010000000154</c:v>
                </c:pt>
                <c:pt idx="163">
                  <c:v>-4.1920010000000048</c:v>
                </c:pt>
                <c:pt idx="164">
                  <c:v>-4.1840009999999745</c:v>
                </c:pt>
                <c:pt idx="165">
                  <c:v>-4.1760010000000136</c:v>
                </c:pt>
                <c:pt idx="166">
                  <c:v>-4.1680009999999745</c:v>
                </c:pt>
                <c:pt idx="167">
                  <c:v>-4.1600009999999745</c:v>
                </c:pt>
                <c:pt idx="168">
                  <c:v>-4.1520010000000065</c:v>
                </c:pt>
                <c:pt idx="169">
                  <c:v>-4.1440009999999745</c:v>
                </c:pt>
                <c:pt idx="170">
                  <c:v>-4.1360009999999905</c:v>
                </c:pt>
                <c:pt idx="171">
                  <c:v>-4.1280010000000065</c:v>
                </c:pt>
                <c:pt idx="172">
                  <c:v>-4.1200009999999745</c:v>
                </c:pt>
                <c:pt idx="173">
                  <c:v>-4.1120009999999745</c:v>
                </c:pt>
                <c:pt idx="174">
                  <c:v>-4.1040010000000056</c:v>
                </c:pt>
                <c:pt idx="175">
                  <c:v>-4.0960010000000011</c:v>
                </c:pt>
                <c:pt idx="176">
                  <c:v>-4.0880009999999896</c:v>
                </c:pt>
                <c:pt idx="177">
                  <c:v>-4.08000100000001</c:v>
                </c:pt>
                <c:pt idx="178">
                  <c:v>-4.0720010000000002</c:v>
                </c:pt>
                <c:pt idx="179">
                  <c:v>-4.0640009999999656</c:v>
                </c:pt>
                <c:pt idx="180">
                  <c:v>-4.0560010000000091</c:v>
                </c:pt>
                <c:pt idx="181">
                  <c:v>-4.0480009999999975</c:v>
                </c:pt>
                <c:pt idx="182">
                  <c:v>-4.0400009999999895</c:v>
                </c:pt>
                <c:pt idx="183">
                  <c:v>-4.0320010000000082</c:v>
                </c:pt>
                <c:pt idx="184">
                  <c:v>-4.0240009999999655</c:v>
                </c:pt>
                <c:pt idx="185">
                  <c:v>-4.016001000000017</c:v>
                </c:pt>
                <c:pt idx="186">
                  <c:v>-4.0080010000000073</c:v>
                </c:pt>
                <c:pt idx="187">
                  <c:v>-4.0000009999999975</c:v>
                </c:pt>
                <c:pt idx="188">
                  <c:v>-3.9920010000000161</c:v>
                </c:pt>
                <c:pt idx="189">
                  <c:v>-3.9840010000000072</c:v>
                </c:pt>
                <c:pt idx="190">
                  <c:v>-3.9760009999999579</c:v>
                </c:pt>
                <c:pt idx="191">
                  <c:v>-3.9680010000000152</c:v>
                </c:pt>
                <c:pt idx="192">
                  <c:v>-3.9600010000000054</c:v>
                </c:pt>
                <c:pt idx="193">
                  <c:v>-3.9520009999999552</c:v>
                </c:pt>
                <c:pt idx="194">
                  <c:v>-3.9440010000000152</c:v>
                </c:pt>
                <c:pt idx="195">
                  <c:v>-3.9360010000000027</c:v>
                </c:pt>
                <c:pt idx="196">
                  <c:v>-3.9280009999999947</c:v>
                </c:pt>
                <c:pt idx="197">
                  <c:v>-3.9200010000000152</c:v>
                </c:pt>
                <c:pt idx="198">
                  <c:v>-3.9120010000000027</c:v>
                </c:pt>
                <c:pt idx="199">
                  <c:v>-3.9040009999999938</c:v>
                </c:pt>
                <c:pt idx="200">
                  <c:v>-3.8960010000000125</c:v>
                </c:pt>
                <c:pt idx="201">
                  <c:v>-3.8880010000000031</c:v>
                </c:pt>
                <c:pt idx="202">
                  <c:v>-3.8800009999999929</c:v>
                </c:pt>
                <c:pt idx="203">
                  <c:v>-3.8720010000000107</c:v>
                </c:pt>
                <c:pt idx="204">
                  <c:v>-3.8640010000000018</c:v>
                </c:pt>
                <c:pt idx="205">
                  <c:v>-3.8560009999999516</c:v>
                </c:pt>
                <c:pt idx="206">
                  <c:v>-3.8480010000000111</c:v>
                </c:pt>
                <c:pt idx="207">
                  <c:v>-3.8400010000000009</c:v>
                </c:pt>
                <c:pt idx="208">
                  <c:v>-3.8320009999999471</c:v>
                </c:pt>
                <c:pt idx="209">
                  <c:v>-3.8240010000000098</c:v>
                </c:pt>
                <c:pt idx="210">
                  <c:v>-3.8160009999999569</c:v>
                </c:pt>
                <c:pt idx="211">
                  <c:v>-3.8080009999999787</c:v>
                </c:pt>
                <c:pt idx="212">
                  <c:v>-3.8000010000000088</c:v>
                </c:pt>
                <c:pt idx="213">
                  <c:v>-3.7920009999999977</c:v>
                </c:pt>
                <c:pt idx="214">
                  <c:v>-3.7840009999999893</c:v>
                </c:pt>
                <c:pt idx="215">
                  <c:v>-3.7760010000000079</c:v>
                </c:pt>
                <c:pt idx="216">
                  <c:v>-3.7680009999999982</c:v>
                </c:pt>
                <c:pt idx="217">
                  <c:v>-3.7600009999999884</c:v>
                </c:pt>
                <c:pt idx="218">
                  <c:v>-3.752001000000007</c:v>
                </c:pt>
                <c:pt idx="219">
                  <c:v>-3.7440009999999972</c:v>
                </c:pt>
                <c:pt idx="220">
                  <c:v>-3.7360010000000159</c:v>
                </c:pt>
                <c:pt idx="221">
                  <c:v>-3.7280010000000092</c:v>
                </c:pt>
                <c:pt idx="222">
                  <c:v>-3.7200009999999972</c:v>
                </c:pt>
                <c:pt idx="223">
                  <c:v>-3.712001000000015</c:v>
                </c:pt>
                <c:pt idx="224">
                  <c:v>-3.7040010000000052</c:v>
                </c:pt>
                <c:pt idx="225">
                  <c:v>-3.6960009999999937</c:v>
                </c:pt>
                <c:pt idx="226">
                  <c:v>-3.6880010000000212</c:v>
                </c:pt>
                <c:pt idx="227">
                  <c:v>-3.6800010000000052</c:v>
                </c:pt>
                <c:pt idx="228">
                  <c:v>-3.6720009999999927</c:v>
                </c:pt>
                <c:pt idx="229">
                  <c:v>-3.6640010000000212</c:v>
                </c:pt>
                <c:pt idx="230">
                  <c:v>-3.6560010000000034</c:v>
                </c:pt>
                <c:pt idx="231">
                  <c:v>-3.6480009999999936</c:v>
                </c:pt>
                <c:pt idx="232">
                  <c:v>-3.6400010000000202</c:v>
                </c:pt>
                <c:pt idx="233">
                  <c:v>-3.6320010000000025</c:v>
                </c:pt>
                <c:pt idx="234">
                  <c:v>-3.6240009999999931</c:v>
                </c:pt>
                <c:pt idx="235">
                  <c:v>-3.6160010000000113</c:v>
                </c:pt>
                <c:pt idx="236">
                  <c:v>-3.6080010000000016</c:v>
                </c:pt>
                <c:pt idx="237">
                  <c:v>-3.6000009999999918</c:v>
                </c:pt>
                <c:pt idx="238">
                  <c:v>-3.5920010000000104</c:v>
                </c:pt>
                <c:pt idx="239">
                  <c:v>-3.5840010000000011</c:v>
                </c:pt>
                <c:pt idx="240">
                  <c:v>-3.5760009999999767</c:v>
                </c:pt>
                <c:pt idx="241">
                  <c:v>-3.5680010000000095</c:v>
                </c:pt>
                <c:pt idx="242">
                  <c:v>-3.5600009999999997</c:v>
                </c:pt>
                <c:pt idx="243">
                  <c:v>-3.5520009999999727</c:v>
                </c:pt>
                <c:pt idx="244">
                  <c:v>-3.5440010000000086</c:v>
                </c:pt>
                <c:pt idx="245">
                  <c:v>-3.5360009999999673</c:v>
                </c:pt>
                <c:pt idx="246">
                  <c:v>-3.5280009999999877</c:v>
                </c:pt>
                <c:pt idx="247">
                  <c:v>-3.5200010000000082</c:v>
                </c:pt>
                <c:pt idx="248">
                  <c:v>-3.5120009999999646</c:v>
                </c:pt>
                <c:pt idx="249">
                  <c:v>-3.5040009999999877</c:v>
                </c:pt>
                <c:pt idx="250">
                  <c:v>-3.4960010000000068</c:v>
                </c:pt>
                <c:pt idx="251">
                  <c:v>-3.488000999999997</c:v>
                </c:pt>
                <c:pt idx="252">
                  <c:v>-3.4800009999999868</c:v>
                </c:pt>
                <c:pt idx="253">
                  <c:v>-3.4720010000000037</c:v>
                </c:pt>
                <c:pt idx="254">
                  <c:v>-3.4640009999999961</c:v>
                </c:pt>
                <c:pt idx="255">
                  <c:v>-3.4560010000000148</c:v>
                </c:pt>
                <c:pt idx="256">
                  <c:v>-3.448001000000005</c:v>
                </c:pt>
                <c:pt idx="257">
                  <c:v>-3.4400009999999948</c:v>
                </c:pt>
                <c:pt idx="258">
                  <c:v>-3.4320010000000138</c:v>
                </c:pt>
                <c:pt idx="259">
                  <c:v>-3.4240010000000041</c:v>
                </c:pt>
                <c:pt idx="260">
                  <c:v>-3.4160009999999539</c:v>
                </c:pt>
                <c:pt idx="261">
                  <c:v>-3.4080010000000152</c:v>
                </c:pt>
                <c:pt idx="262">
                  <c:v>-3.4000010000000032</c:v>
                </c:pt>
                <c:pt idx="263">
                  <c:v>-3.392000999999953</c:v>
                </c:pt>
                <c:pt idx="264">
                  <c:v>-3.3840010000000142</c:v>
                </c:pt>
                <c:pt idx="265">
                  <c:v>-3.3760010000000023</c:v>
                </c:pt>
                <c:pt idx="266">
                  <c:v>-3.3680009999999925</c:v>
                </c:pt>
                <c:pt idx="267">
                  <c:v>-3.3600010000000111</c:v>
                </c:pt>
                <c:pt idx="268">
                  <c:v>-3.35200099999996</c:v>
                </c:pt>
                <c:pt idx="269">
                  <c:v>-3.3440009999999907</c:v>
                </c:pt>
                <c:pt idx="270">
                  <c:v>-3.3360010000000067</c:v>
                </c:pt>
                <c:pt idx="271">
                  <c:v>-3.3280010000000004</c:v>
                </c:pt>
                <c:pt idx="272">
                  <c:v>-3.3200009999999907</c:v>
                </c:pt>
                <c:pt idx="273">
                  <c:v>-3.312000999999972</c:v>
                </c:pt>
                <c:pt idx="274">
                  <c:v>-3.3040009999999977</c:v>
                </c:pt>
                <c:pt idx="275">
                  <c:v>-3.2960009999999778</c:v>
                </c:pt>
                <c:pt idx="276">
                  <c:v>-3.2880010000000399</c:v>
                </c:pt>
                <c:pt idx="277">
                  <c:v>-3.2800009999999986</c:v>
                </c:pt>
                <c:pt idx="278">
                  <c:v>-3.2720009999999777</c:v>
                </c:pt>
                <c:pt idx="279">
                  <c:v>-3.2640010000000212</c:v>
                </c:pt>
                <c:pt idx="280">
                  <c:v>-3.2560009999999977</c:v>
                </c:pt>
                <c:pt idx="281">
                  <c:v>-3.2480009999999879</c:v>
                </c:pt>
                <c:pt idx="282">
                  <c:v>-3.2400010000000092</c:v>
                </c:pt>
                <c:pt idx="283">
                  <c:v>-3.2320009999999968</c:v>
                </c:pt>
                <c:pt idx="284">
                  <c:v>-3.224000999999987</c:v>
                </c:pt>
                <c:pt idx="285">
                  <c:v>-3.2160010000000057</c:v>
                </c:pt>
                <c:pt idx="286">
                  <c:v>-3.2080009999999959</c:v>
                </c:pt>
                <c:pt idx="287">
                  <c:v>-3.2000009999999861</c:v>
                </c:pt>
                <c:pt idx="288">
                  <c:v>-3.1920010000000048</c:v>
                </c:pt>
                <c:pt idx="289">
                  <c:v>-3.184000999999995</c:v>
                </c:pt>
                <c:pt idx="290">
                  <c:v>-3.1760010000000136</c:v>
                </c:pt>
                <c:pt idx="291">
                  <c:v>-3.1680010000000052</c:v>
                </c:pt>
                <c:pt idx="292">
                  <c:v>-3.1600009999999941</c:v>
                </c:pt>
                <c:pt idx="293">
                  <c:v>-3.1520010000000132</c:v>
                </c:pt>
                <c:pt idx="294">
                  <c:v>-3.1440010000000052</c:v>
                </c:pt>
                <c:pt idx="295">
                  <c:v>-3.1360009999999927</c:v>
                </c:pt>
                <c:pt idx="296">
                  <c:v>-3.1280010000000202</c:v>
                </c:pt>
                <c:pt idx="297">
                  <c:v>-3.1200010000000042</c:v>
                </c:pt>
                <c:pt idx="298">
                  <c:v>-3.1120009999999767</c:v>
                </c:pt>
                <c:pt idx="299">
                  <c:v>-3.1040010000000202</c:v>
                </c:pt>
                <c:pt idx="300">
                  <c:v>-3.0960010000000007</c:v>
                </c:pt>
                <c:pt idx="301">
                  <c:v>-3.0880009999999913</c:v>
                </c:pt>
                <c:pt idx="302">
                  <c:v>-3.0800010000000202</c:v>
                </c:pt>
                <c:pt idx="303">
                  <c:v>-3.0720009999999967</c:v>
                </c:pt>
                <c:pt idx="304">
                  <c:v>-3.0640009999999904</c:v>
                </c:pt>
                <c:pt idx="305">
                  <c:v>-3.0560010000000077</c:v>
                </c:pt>
                <c:pt idx="306">
                  <c:v>-3.0480009999999993</c:v>
                </c:pt>
                <c:pt idx="307">
                  <c:v>-3.0400009999999877</c:v>
                </c:pt>
                <c:pt idx="308">
                  <c:v>-3.0320010000000077</c:v>
                </c:pt>
                <c:pt idx="309">
                  <c:v>-3.0240009999999984</c:v>
                </c:pt>
                <c:pt idx="310">
                  <c:v>-3.0160009999999549</c:v>
                </c:pt>
                <c:pt idx="311">
                  <c:v>-3.0080010000000081</c:v>
                </c:pt>
                <c:pt idx="312">
                  <c:v>-3.0000009999999975</c:v>
                </c:pt>
                <c:pt idx="313">
                  <c:v>-2.9920009999999531</c:v>
                </c:pt>
                <c:pt idx="314">
                  <c:v>-2.9840010000000072</c:v>
                </c:pt>
                <c:pt idx="315">
                  <c:v>-2.9760009999999579</c:v>
                </c:pt>
                <c:pt idx="316">
                  <c:v>-2.9680009999999868</c:v>
                </c:pt>
                <c:pt idx="317">
                  <c:v>-2.9600010000000054</c:v>
                </c:pt>
                <c:pt idx="318">
                  <c:v>-2.9520009999999552</c:v>
                </c:pt>
                <c:pt idx="319">
                  <c:v>-2.9440009999999837</c:v>
                </c:pt>
                <c:pt idx="320">
                  <c:v>-2.9360010000000027</c:v>
                </c:pt>
                <c:pt idx="321">
                  <c:v>-2.9280009999999947</c:v>
                </c:pt>
                <c:pt idx="322">
                  <c:v>-2.9200009999999827</c:v>
                </c:pt>
                <c:pt idx="323">
                  <c:v>-2.9120010000000027</c:v>
                </c:pt>
                <c:pt idx="324">
                  <c:v>-2.9040009999999938</c:v>
                </c:pt>
                <c:pt idx="325">
                  <c:v>-2.8960010000000125</c:v>
                </c:pt>
                <c:pt idx="326">
                  <c:v>-2.8880010000000031</c:v>
                </c:pt>
                <c:pt idx="327">
                  <c:v>-2.8800009999999929</c:v>
                </c:pt>
                <c:pt idx="328">
                  <c:v>-2.8720010000000107</c:v>
                </c:pt>
                <c:pt idx="329">
                  <c:v>-2.8640010000000018</c:v>
                </c:pt>
                <c:pt idx="330">
                  <c:v>-2.8560009999999516</c:v>
                </c:pt>
                <c:pt idx="331">
                  <c:v>-2.8480010000000111</c:v>
                </c:pt>
                <c:pt idx="332">
                  <c:v>-2.8400010000000009</c:v>
                </c:pt>
                <c:pt idx="333">
                  <c:v>-2.8320009999999471</c:v>
                </c:pt>
                <c:pt idx="334">
                  <c:v>-2.8240010000000098</c:v>
                </c:pt>
                <c:pt idx="335">
                  <c:v>-2.8160009999999569</c:v>
                </c:pt>
                <c:pt idx="336">
                  <c:v>-2.8080009999999787</c:v>
                </c:pt>
                <c:pt idx="337">
                  <c:v>-2.8000010000000088</c:v>
                </c:pt>
                <c:pt idx="338">
                  <c:v>-2.7920009999999977</c:v>
                </c:pt>
                <c:pt idx="339">
                  <c:v>-2.7840009999999893</c:v>
                </c:pt>
                <c:pt idx="340">
                  <c:v>-2.7760010000000079</c:v>
                </c:pt>
                <c:pt idx="341">
                  <c:v>-2.7680009999999982</c:v>
                </c:pt>
                <c:pt idx="342">
                  <c:v>-2.7600009999999884</c:v>
                </c:pt>
                <c:pt idx="343">
                  <c:v>-2.752001000000007</c:v>
                </c:pt>
                <c:pt idx="344">
                  <c:v>-2.7440009999999972</c:v>
                </c:pt>
                <c:pt idx="345">
                  <c:v>-2.7360009999999777</c:v>
                </c:pt>
                <c:pt idx="346">
                  <c:v>-2.7280010000000092</c:v>
                </c:pt>
                <c:pt idx="347">
                  <c:v>-2.7200009999999972</c:v>
                </c:pt>
                <c:pt idx="348">
                  <c:v>-2.7120009999999777</c:v>
                </c:pt>
                <c:pt idx="349">
                  <c:v>-2.7040010000000052</c:v>
                </c:pt>
                <c:pt idx="350">
                  <c:v>-2.6960009999999937</c:v>
                </c:pt>
                <c:pt idx="351">
                  <c:v>-2.6880009999999857</c:v>
                </c:pt>
                <c:pt idx="352">
                  <c:v>-2.6800010000000052</c:v>
                </c:pt>
                <c:pt idx="353">
                  <c:v>-2.6720009999999927</c:v>
                </c:pt>
                <c:pt idx="354">
                  <c:v>-2.6640009999999847</c:v>
                </c:pt>
                <c:pt idx="355">
                  <c:v>-2.6560010000000034</c:v>
                </c:pt>
                <c:pt idx="356">
                  <c:v>-2.6480009999999936</c:v>
                </c:pt>
                <c:pt idx="357">
                  <c:v>-2.6400009999999838</c:v>
                </c:pt>
                <c:pt idx="358">
                  <c:v>-2.6320010000000025</c:v>
                </c:pt>
                <c:pt idx="359">
                  <c:v>-2.6240009999999931</c:v>
                </c:pt>
                <c:pt idx="360">
                  <c:v>-2.6160009999999767</c:v>
                </c:pt>
                <c:pt idx="361">
                  <c:v>-2.6080010000000016</c:v>
                </c:pt>
                <c:pt idx="362">
                  <c:v>-2.6000009999999918</c:v>
                </c:pt>
                <c:pt idx="363">
                  <c:v>-2.5920010000000104</c:v>
                </c:pt>
                <c:pt idx="364">
                  <c:v>-2.5840010000000011</c:v>
                </c:pt>
                <c:pt idx="365">
                  <c:v>-2.5760009999999767</c:v>
                </c:pt>
                <c:pt idx="366">
                  <c:v>-2.5680010000000095</c:v>
                </c:pt>
                <c:pt idx="367">
                  <c:v>-2.5600009999999997</c:v>
                </c:pt>
                <c:pt idx="368">
                  <c:v>-2.5520009999999727</c:v>
                </c:pt>
                <c:pt idx="369">
                  <c:v>-2.5440010000000086</c:v>
                </c:pt>
                <c:pt idx="370">
                  <c:v>-2.5360009999999673</c:v>
                </c:pt>
                <c:pt idx="371">
                  <c:v>-2.5280009999999877</c:v>
                </c:pt>
                <c:pt idx="372">
                  <c:v>-2.5200010000000082</c:v>
                </c:pt>
                <c:pt idx="373">
                  <c:v>-2.5120009999999646</c:v>
                </c:pt>
                <c:pt idx="374">
                  <c:v>-2.5040009999999877</c:v>
                </c:pt>
                <c:pt idx="375">
                  <c:v>-2.4960010000000068</c:v>
                </c:pt>
                <c:pt idx="376">
                  <c:v>-2.488000999999997</c:v>
                </c:pt>
                <c:pt idx="377">
                  <c:v>-2.4800009999999868</c:v>
                </c:pt>
                <c:pt idx="378">
                  <c:v>-2.4720010000000037</c:v>
                </c:pt>
                <c:pt idx="379">
                  <c:v>-2.4640009999999961</c:v>
                </c:pt>
                <c:pt idx="380">
                  <c:v>-2.4560009999999468</c:v>
                </c:pt>
                <c:pt idx="381">
                  <c:v>-2.448001000000005</c:v>
                </c:pt>
                <c:pt idx="382">
                  <c:v>-2.4400009999999948</c:v>
                </c:pt>
                <c:pt idx="383">
                  <c:v>-2.432000999999945</c:v>
                </c:pt>
                <c:pt idx="384">
                  <c:v>-2.4240010000000041</c:v>
                </c:pt>
                <c:pt idx="385">
                  <c:v>-2.4160009999999539</c:v>
                </c:pt>
                <c:pt idx="386">
                  <c:v>-2.4080009999999827</c:v>
                </c:pt>
                <c:pt idx="387">
                  <c:v>-2.4000010000000032</c:v>
                </c:pt>
                <c:pt idx="388">
                  <c:v>-2.392000999999953</c:v>
                </c:pt>
                <c:pt idx="389">
                  <c:v>-2.3840009999999827</c:v>
                </c:pt>
                <c:pt idx="390">
                  <c:v>-2.3760010000000023</c:v>
                </c:pt>
                <c:pt idx="391">
                  <c:v>-2.3680009999999925</c:v>
                </c:pt>
                <c:pt idx="392">
                  <c:v>-2.3600009999999827</c:v>
                </c:pt>
                <c:pt idx="393">
                  <c:v>-2.35200099999996</c:v>
                </c:pt>
                <c:pt idx="394">
                  <c:v>-2.3440009999999907</c:v>
                </c:pt>
                <c:pt idx="395">
                  <c:v>-2.3360009999999383</c:v>
                </c:pt>
                <c:pt idx="396">
                  <c:v>-2.3280010000000004</c:v>
                </c:pt>
                <c:pt idx="397">
                  <c:v>-2.3200009999999907</c:v>
                </c:pt>
                <c:pt idx="398">
                  <c:v>-2.312000999999972</c:v>
                </c:pt>
                <c:pt idx="399">
                  <c:v>-2.3040009999999977</c:v>
                </c:pt>
                <c:pt idx="400">
                  <c:v>-2.2960009999999778</c:v>
                </c:pt>
                <c:pt idx="401">
                  <c:v>-2.2880010000000399</c:v>
                </c:pt>
                <c:pt idx="402">
                  <c:v>-2.2800009999999986</c:v>
                </c:pt>
                <c:pt idx="403">
                  <c:v>-2.2720009999999777</c:v>
                </c:pt>
                <c:pt idx="404">
                  <c:v>-2.2640010000000212</c:v>
                </c:pt>
                <c:pt idx="405">
                  <c:v>-2.2560009999999977</c:v>
                </c:pt>
                <c:pt idx="406">
                  <c:v>-2.2480009999999879</c:v>
                </c:pt>
                <c:pt idx="407">
                  <c:v>-2.2400010000000092</c:v>
                </c:pt>
                <c:pt idx="408">
                  <c:v>-2.2320009999999968</c:v>
                </c:pt>
                <c:pt idx="409">
                  <c:v>-2.224000999999987</c:v>
                </c:pt>
                <c:pt idx="410">
                  <c:v>-2.2160010000000057</c:v>
                </c:pt>
                <c:pt idx="411">
                  <c:v>-2.2080009999999959</c:v>
                </c:pt>
                <c:pt idx="412">
                  <c:v>-2.2000009999999861</c:v>
                </c:pt>
                <c:pt idx="413">
                  <c:v>-2.1920010000000048</c:v>
                </c:pt>
                <c:pt idx="414">
                  <c:v>-2.184000999999995</c:v>
                </c:pt>
                <c:pt idx="415">
                  <c:v>-2.1760009999999768</c:v>
                </c:pt>
                <c:pt idx="416">
                  <c:v>-2.1680010000000052</c:v>
                </c:pt>
                <c:pt idx="417">
                  <c:v>-2.1600009999999941</c:v>
                </c:pt>
                <c:pt idx="418">
                  <c:v>-2.1520009999999767</c:v>
                </c:pt>
                <c:pt idx="419">
                  <c:v>-2.1440010000000052</c:v>
                </c:pt>
                <c:pt idx="420">
                  <c:v>-2.1360009999999927</c:v>
                </c:pt>
                <c:pt idx="421">
                  <c:v>-2.1280009999999834</c:v>
                </c:pt>
                <c:pt idx="422">
                  <c:v>-2.1200010000000042</c:v>
                </c:pt>
                <c:pt idx="423">
                  <c:v>-2.1120009999999767</c:v>
                </c:pt>
                <c:pt idx="424">
                  <c:v>-2.1040009999999825</c:v>
                </c:pt>
                <c:pt idx="425">
                  <c:v>-2.0960010000000007</c:v>
                </c:pt>
                <c:pt idx="426">
                  <c:v>-2.0880009999999913</c:v>
                </c:pt>
                <c:pt idx="427">
                  <c:v>-2.0800009999999807</c:v>
                </c:pt>
                <c:pt idx="428">
                  <c:v>-2.0720009999999967</c:v>
                </c:pt>
                <c:pt idx="429">
                  <c:v>-2.0640009999999904</c:v>
                </c:pt>
                <c:pt idx="430">
                  <c:v>-2.0560009999999767</c:v>
                </c:pt>
                <c:pt idx="431">
                  <c:v>-2.0480009999999993</c:v>
                </c:pt>
                <c:pt idx="432">
                  <c:v>-2.0400009999999877</c:v>
                </c:pt>
                <c:pt idx="433">
                  <c:v>-2.0320010000000077</c:v>
                </c:pt>
                <c:pt idx="434">
                  <c:v>-2.0240009999999984</c:v>
                </c:pt>
                <c:pt idx="435">
                  <c:v>-2.0160009999999549</c:v>
                </c:pt>
                <c:pt idx="436">
                  <c:v>-2.0080010000000081</c:v>
                </c:pt>
                <c:pt idx="437">
                  <c:v>-2.0000009999999975</c:v>
                </c:pt>
                <c:pt idx="438">
                  <c:v>-1.9920009999999881</c:v>
                </c:pt>
                <c:pt idx="439">
                  <c:v>-1.9840010000000063</c:v>
                </c:pt>
                <c:pt idx="440">
                  <c:v>-1.9760009999999981</c:v>
                </c:pt>
                <c:pt idx="441">
                  <c:v>-1.9680009999999881</c:v>
                </c:pt>
                <c:pt idx="442">
                  <c:v>-1.9600010000000061</c:v>
                </c:pt>
                <c:pt idx="443">
                  <c:v>-1.9520009999999961</c:v>
                </c:pt>
                <c:pt idx="444">
                  <c:v>-1.9440009999999861</c:v>
                </c:pt>
                <c:pt idx="445">
                  <c:v>-1.9360010000000045</c:v>
                </c:pt>
                <c:pt idx="446">
                  <c:v>-1.9280009999999947</c:v>
                </c:pt>
                <c:pt idx="447">
                  <c:v>-1.9200009999999861</c:v>
                </c:pt>
                <c:pt idx="448">
                  <c:v>-1.9120010000000041</c:v>
                </c:pt>
                <c:pt idx="449">
                  <c:v>-1.9040009999999941</c:v>
                </c:pt>
                <c:pt idx="450">
                  <c:v>-1.8960009999999841</c:v>
                </c:pt>
                <c:pt idx="451">
                  <c:v>-1.8880010000000027</c:v>
                </c:pt>
                <c:pt idx="452">
                  <c:v>-1.8800009999999929</c:v>
                </c:pt>
                <c:pt idx="453">
                  <c:v>-1.872000999999984</c:v>
                </c:pt>
                <c:pt idx="454">
                  <c:v>-1.864001000000002</c:v>
                </c:pt>
                <c:pt idx="455">
                  <c:v>-1.856000999999992</c:v>
                </c:pt>
                <c:pt idx="456">
                  <c:v>-1.8480009999999822</c:v>
                </c:pt>
                <c:pt idx="457">
                  <c:v>-1.8400010000000009</c:v>
                </c:pt>
                <c:pt idx="458">
                  <c:v>-1.8320009999999911</c:v>
                </c:pt>
                <c:pt idx="459">
                  <c:v>-1.8240009999999813</c:v>
                </c:pt>
                <c:pt idx="460">
                  <c:v>-1.816001</c:v>
                </c:pt>
                <c:pt idx="461">
                  <c:v>-1.8080009999999902</c:v>
                </c:pt>
                <c:pt idx="462">
                  <c:v>-1.8000009999999804</c:v>
                </c:pt>
                <c:pt idx="463">
                  <c:v>-1.7920009999999991</c:v>
                </c:pt>
                <c:pt idx="464">
                  <c:v>-1.7840009999999893</c:v>
                </c:pt>
                <c:pt idx="465">
                  <c:v>-1.7760009999999795</c:v>
                </c:pt>
                <c:pt idx="466">
                  <c:v>-1.7680009999999982</c:v>
                </c:pt>
                <c:pt idx="467">
                  <c:v>-1.7600009999999884</c:v>
                </c:pt>
                <c:pt idx="468">
                  <c:v>-1.752001000000007</c:v>
                </c:pt>
                <c:pt idx="469">
                  <c:v>-1.7440009999999972</c:v>
                </c:pt>
                <c:pt idx="470">
                  <c:v>-1.7360009999999875</c:v>
                </c:pt>
                <c:pt idx="471">
                  <c:v>-1.7280010000000059</c:v>
                </c:pt>
                <c:pt idx="472">
                  <c:v>-1.7200009999999959</c:v>
                </c:pt>
                <c:pt idx="473">
                  <c:v>-1.7120009999999866</c:v>
                </c:pt>
                <c:pt idx="474">
                  <c:v>-1.7040010000000052</c:v>
                </c:pt>
                <c:pt idx="475">
                  <c:v>-1.6960009999999961</c:v>
                </c:pt>
                <c:pt idx="476">
                  <c:v>-1.6880009999999861</c:v>
                </c:pt>
                <c:pt idx="477">
                  <c:v>-1.6800010000000043</c:v>
                </c:pt>
                <c:pt idx="478">
                  <c:v>-1.6720009999999945</c:v>
                </c:pt>
                <c:pt idx="479">
                  <c:v>-1.6640009999999847</c:v>
                </c:pt>
                <c:pt idx="480">
                  <c:v>-1.6560010000000041</c:v>
                </c:pt>
                <c:pt idx="481">
                  <c:v>-1.6480009999999941</c:v>
                </c:pt>
                <c:pt idx="482">
                  <c:v>-1.6400009999999841</c:v>
                </c:pt>
                <c:pt idx="483">
                  <c:v>-1.6320010000000025</c:v>
                </c:pt>
                <c:pt idx="484">
                  <c:v>-1.6240009999999927</c:v>
                </c:pt>
                <c:pt idx="485">
                  <c:v>-1.6160009999999829</c:v>
                </c:pt>
                <c:pt idx="486">
                  <c:v>-1.608001000000002</c:v>
                </c:pt>
                <c:pt idx="487">
                  <c:v>-1.600000999999992</c:v>
                </c:pt>
                <c:pt idx="488">
                  <c:v>-1.592000999999982</c:v>
                </c:pt>
                <c:pt idx="489">
                  <c:v>-1.5840010000000007</c:v>
                </c:pt>
                <c:pt idx="490">
                  <c:v>-1.5760009999999909</c:v>
                </c:pt>
                <c:pt idx="491">
                  <c:v>-1.5680009999999811</c:v>
                </c:pt>
                <c:pt idx="492">
                  <c:v>-1.5600009999999997</c:v>
                </c:pt>
                <c:pt idx="493">
                  <c:v>-1.55200099999999</c:v>
                </c:pt>
                <c:pt idx="494">
                  <c:v>-1.5440009999999802</c:v>
                </c:pt>
                <c:pt idx="495">
                  <c:v>-1.5360009999999988</c:v>
                </c:pt>
                <c:pt idx="496">
                  <c:v>-1.5280009999999891</c:v>
                </c:pt>
                <c:pt idx="497">
                  <c:v>-1.5200009999999793</c:v>
                </c:pt>
                <c:pt idx="498">
                  <c:v>-1.5120009999999979</c:v>
                </c:pt>
                <c:pt idx="499">
                  <c:v>-1.5040009999999882</c:v>
                </c:pt>
                <c:pt idx="500">
                  <c:v>-1.4960009999999784</c:v>
                </c:pt>
                <c:pt idx="501">
                  <c:v>-1.488000999999997</c:v>
                </c:pt>
                <c:pt idx="502">
                  <c:v>-1.4800009999999872</c:v>
                </c:pt>
                <c:pt idx="503">
                  <c:v>-1.4720010000000059</c:v>
                </c:pt>
                <c:pt idx="504">
                  <c:v>-1.4640009999999959</c:v>
                </c:pt>
                <c:pt idx="505">
                  <c:v>-1.4560009999999859</c:v>
                </c:pt>
                <c:pt idx="506">
                  <c:v>-1.448001000000005</c:v>
                </c:pt>
                <c:pt idx="507">
                  <c:v>-1.4400009999999952</c:v>
                </c:pt>
                <c:pt idx="508">
                  <c:v>-1.4320009999999854</c:v>
                </c:pt>
                <c:pt idx="509">
                  <c:v>-1.4240010000000038</c:v>
                </c:pt>
                <c:pt idx="510">
                  <c:v>-1.4160009999999938</c:v>
                </c:pt>
                <c:pt idx="511">
                  <c:v>-1.4080009999999838</c:v>
                </c:pt>
                <c:pt idx="512">
                  <c:v>-1.4000010000000032</c:v>
                </c:pt>
                <c:pt idx="513">
                  <c:v>-1.392000999999994</c:v>
                </c:pt>
                <c:pt idx="514">
                  <c:v>-1.384000999999984</c:v>
                </c:pt>
                <c:pt idx="515">
                  <c:v>-1.3760010000000023</c:v>
                </c:pt>
                <c:pt idx="516">
                  <c:v>-1.3680009999999925</c:v>
                </c:pt>
                <c:pt idx="517">
                  <c:v>-1.3600009999999827</c:v>
                </c:pt>
                <c:pt idx="518">
                  <c:v>-1.3520010000000013</c:v>
                </c:pt>
                <c:pt idx="519">
                  <c:v>-1.344000999999992</c:v>
                </c:pt>
                <c:pt idx="520">
                  <c:v>-1.336000999999982</c:v>
                </c:pt>
                <c:pt idx="521">
                  <c:v>-1.3280010000000004</c:v>
                </c:pt>
                <c:pt idx="522">
                  <c:v>-1.3200009999999907</c:v>
                </c:pt>
                <c:pt idx="523">
                  <c:v>-1.3120009999999809</c:v>
                </c:pt>
                <c:pt idx="524">
                  <c:v>-1.3040009999999995</c:v>
                </c:pt>
                <c:pt idx="525">
                  <c:v>-1.2960009999999897</c:v>
                </c:pt>
                <c:pt idx="526">
                  <c:v>-1.28800099999998</c:v>
                </c:pt>
                <c:pt idx="527">
                  <c:v>-1.2800009999999986</c:v>
                </c:pt>
                <c:pt idx="528">
                  <c:v>-1.2720009999999888</c:v>
                </c:pt>
                <c:pt idx="529">
                  <c:v>-1.2640009999999791</c:v>
                </c:pt>
                <c:pt idx="530">
                  <c:v>-1.2560009999999977</c:v>
                </c:pt>
                <c:pt idx="531">
                  <c:v>-1.2480009999999879</c:v>
                </c:pt>
                <c:pt idx="532">
                  <c:v>-1.2400009999999779</c:v>
                </c:pt>
                <c:pt idx="533">
                  <c:v>-1.2320009999999968</c:v>
                </c:pt>
                <c:pt idx="534">
                  <c:v>-1.224000999999987</c:v>
                </c:pt>
                <c:pt idx="535">
                  <c:v>-1.2160009999999772</c:v>
                </c:pt>
                <c:pt idx="536">
                  <c:v>-1.2080009999999959</c:v>
                </c:pt>
                <c:pt idx="537">
                  <c:v>-1.2000009999999859</c:v>
                </c:pt>
                <c:pt idx="538">
                  <c:v>-1.1920010000000061</c:v>
                </c:pt>
                <c:pt idx="539">
                  <c:v>-1.1840009999999961</c:v>
                </c:pt>
                <c:pt idx="540">
                  <c:v>-1.1760009999999861</c:v>
                </c:pt>
                <c:pt idx="541">
                  <c:v>-1.1680010000000041</c:v>
                </c:pt>
                <c:pt idx="542">
                  <c:v>-1.1600009999999941</c:v>
                </c:pt>
                <c:pt idx="543">
                  <c:v>-1.1520009999999843</c:v>
                </c:pt>
                <c:pt idx="544">
                  <c:v>-1.1440010000000029</c:v>
                </c:pt>
                <c:pt idx="545">
                  <c:v>-1.136000999999994</c:v>
                </c:pt>
                <c:pt idx="546">
                  <c:v>-1.128000999999984</c:v>
                </c:pt>
                <c:pt idx="547">
                  <c:v>-1.120001000000002</c:v>
                </c:pt>
                <c:pt idx="548">
                  <c:v>-1.1120009999999922</c:v>
                </c:pt>
                <c:pt idx="549">
                  <c:v>-1.1040009999999825</c:v>
                </c:pt>
                <c:pt idx="550">
                  <c:v>-1.0960010000000011</c:v>
                </c:pt>
                <c:pt idx="551">
                  <c:v>-1.0880009999999913</c:v>
                </c:pt>
                <c:pt idx="552">
                  <c:v>-1.080000999999982</c:v>
                </c:pt>
                <c:pt idx="553">
                  <c:v>-1.0720010000000002</c:v>
                </c:pt>
                <c:pt idx="554">
                  <c:v>-1.0640009999999904</c:v>
                </c:pt>
                <c:pt idx="555">
                  <c:v>-1.0560009999999806</c:v>
                </c:pt>
                <c:pt idx="556">
                  <c:v>-1.0480009999999993</c:v>
                </c:pt>
                <c:pt idx="557">
                  <c:v>-1.0400009999999895</c:v>
                </c:pt>
                <c:pt idx="558">
                  <c:v>-1.0320009999999797</c:v>
                </c:pt>
                <c:pt idx="559">
                  <c:v>-1.0240009999999984</c:v>
                </c:pt>
                <c:pt idx="560">
                  <c:v>-1.0160009999999886</c:v>
                </c:pt>
                <c:pt idx="561">
                  <c:v>-1.0080009999999788</c:v>
                </c:pt>
                <c:pt idx="562">
                  <c:v>-1.0000009999999975</c:v>
                </c:pt>
                <c:pt idx="563">
                  <c:v>-0.99200099999998759</c:v>
                </c:pt>
                <c:pt idx="564">
                  <c:v>-0.98400099999997759</c:v>
                </c:pt>
                <c:pt idx="565">
                  <c:v>-0.97600099999999668</c:v>
                </c:pt>
                <c:pt idx="566">
                  <c:v>-0.96800099999998679</c:v>
                </c:pt>
                <c:pt idx="567">
                  <c:v>-0.96000099999997701</c:v>
                </c:pt>
                <c:pt idx="568">
                  <c:v>-0.95200099999999566</c:v>
                </c:pt>
                <c:pt idx="569">
                  <c:v>-0.94400099999998588</c:v>
                </c:pt>
                <c:pt idx="570">
                  <c:v>-0.9360009999999761</c:v>
                </c:pt>
                <c:pt idx="571">
                  <c:v>-0.92800099999999452</c:v>
                </c:pt>
                <c:pt idx="572">
                  <c:v>-0.92000099999998497</c:v>
                </c:pt>
                <c:pt idx="573">
                  <c:v>-0.91200099999997519</c:v>
                </c:pt>
                <c:pt idx="574">
                  <c:v>-0.9040009999999935</c:v>
                </c:pt>
                <c:pt idx="575">
                  <c:v>-0.89600099999998406</c:v>
                </c:pt>
                <c:pt idx="576">
                  <c:v>-0.8880010000000027</c:v>
                </c:pt>
                <c:pt idx="577">
                  <c:v>-0.88000099999999259</c:v>
                </c:pt>
                <c:pt idx="578">
                  <c:v>-0.87200099999998315</c:v>
                </c:pt>
                <c:pt idx="579">
                  <c:v>-0.86400100000000968</c:v>
                </c:pt>
                <c:pt idx="580">
                  <c:v>-0.85600099999999202</c:v>
                </c:pt>
                <c:pt idx="581">
                  <c:v>-0.84800099999998224</c:v>
                </c:pt>
                <c:pt idx="582">
                  <c:v>-0.84000100000000788</c:v>
                </c:pt>
                <c:pt idx="583">
                  <c:v>-0.83200099999999111</c:v>
                </c:pt>
                <c:pt idx="584">
                  <c:v>-0.82400099999998133</c:v>
                </c:pt>
                <c:pt idx="585">
                  <c:v>-0.81600099999999998</c:v>
                </c:pt>
                <c:pt idx="586">
                  <c:v>-0.8080009999999902</c:v>
                </c:pt>
                <c:pt idx="587">
                  <c:v>-0.80000099999998042</c:v>
                </c:pt>
                <c:pt idx="588">
                  <c:v>-0.79200099999999907</c:v>
                </c:pt>
                <c:pt idx="589">
                  <c:v>-0.78400099999998929</c:v>
                </c:pt>
                <c:pt idx="590">
                  <c:v>-0.77600099999997962</c:v>
                </c:pt>
                <c:pt idx="591">
                  <c:v>-0.7680009999999986</c:v>
                </c:pt>
                <c:pt idx="592">
                  <c:v>-0.7600009999999886</c:v>
                </c:pt>
                <c:pt idx="593">
                  <c:v>-0.7520009999999786</c:v>
                </c:pt>
                <c:pt idx="594">
                  <c:v>-0.74400099999999725</c:v>
                </c:pt>
                <c:pt idx="595">
                  <c:v>-0.73600099999998769</c:v>
                </c:pt>
                <c:pt idx="596">
                  <c:v>-0.72800099999997769</c:v>
                </c:pt>
                <c:pt idx="597">
                  <c:v>-0.72000099999999634</c:v>
                </c:pt>
                <c:pt idx="598">
                  <c:v>-0.71200099999998667</c:v>
                </c:pt>
                <c:pt idx="599">
                  <c:v>-0.70400099999997678</c:v>
                </c:pt>
                <c:pt idx="600">
                  <c:v>-0.69600099999999543</c:v>
                </c:pt>
                <c:pt idx="601">
                  <c:v>-0.68800099999998554</c:v>
                </c:pt>
                <c:pt idx="602">
                  <c:v>-0.68000099999997587</c:v>
                </c:pt>
                <c:pt idx="603">
                  <c:v>-0.67200099999999463</c:v>
                </c:pt>
                <c:pt idx="604">
                  <c:v>-0.66400099999998474</c:v>
                </c:pt>
                <c:pt idx="605">
                  <c:v>-0.65600099999997563</c:v>
                </c:pt>
                <c:pt idx="606">
                  <c:v>-0.64800099999999361</c:v>
                </c:pt>
                <c:pt idx="607">
                  <c:v>-0.64000099999998383</c:v>
                </c:pt>
                <c:pt idx="608">
                  <c:v>-0.63200099999997461</c:v>
                </c:pt>
                <c:pt idx="609">
                  <c:v>-0.6240009999999927</c:v>
                </c:pt>
                <c:pt idx="610">
                  <c:v>-0.61600099999998292</c:v>
                </c:pt>
                <c:pt idx="611">
                  <c:v>-0.60800100000000945</c:v>
                </c:pt>
                <c:pt idx="612">
                  <c:v>-0.60000099999999179</c:v>
                </c:pt>
                <c:pt idx="613">
                  <c:v>-0.59200099999998157</c:v>
                </c:pt>
                <c:pt idx="614">
                  <c:v>-0.58400100000000066</c:v>
                </c:pt>
                <c:pt idx="615">
                  <c:v>-0.57600099999999088</c:v>
                </c:pt>
                <c:pt idx="616">
                  <c:v>-0.5680009999999811</c:v>
                </c:pt>
                <c:pt idx="617">
                  <c:v>-0.56000099999999953</c:v>
                </c:pt>
                <c:pt idx="618">
                  <c:v>-0.55200099999998997</c:v>
                </c:pt>
                <c:pt idx="619">
                  <c:v>-0.54400099999998019</c:v>
                </c:pt>
                <c:pt idx="620">
                  <c:v>-0.53600099999999851</c:v>
                </c:pt>
                <c:pt idx="621">
                  <c:v>-0.52800099999998906</c:v>
                </c:pt>
                <c:pt idx="622">
                  <c:v>-0.52000099999997929</c:v>
                </c:pt>
                <c:pt idx="623">
                  <c:v>-0.51200099999999749</c:v>
                </c:pt>
                <c:pt idx="624">
                  <c:v>-0.50400099999998749</c:v>
                </c:pt>
                <c:pt idx="625">
                  <c:v>-0.49600099999998842</c:v>
                </c:pt>
                <c:pt idx="626">
                  <c:v>-0.48800100000000002</c:v>
                </c:pt>
                <c:pt idx="627">
                  <c:v>-0.48000099999999518</c:v>
                </c:pt>
                <c:pt idx="628">
                  <c:v>-0.47200099999998529</c:v>
                </c:pt>
                <c:pt idx="629">
                  <c:v>-0.464001</c:v>
                </c:pt>
                <c:pt idx="630">
                  <c:v>-0.45600099999999327</c:v>
                </c:pt>
                <c:pt idx="631">
                  <c:v>-0.44800099999998355</c:v>
                </c:pt>
                <c:pt idx="632">
                  <c:v>-0.44000100000000003</c:v>
                </c:pt>
                <c:pt idx="633">
                  <c:v>-0.4320009999999942</c:v>
                </c:pt>
                <c:pt idx="634">
                  <c:v>-0.42400099999998458</c:v>
                </c:pt>
                <c:pt idx="635">
                  <c:v>-0.41600100000000007</c:v>
                </c:pt>
                <c:pt idx="636">
                  <c:v>-0.40800099999999245</c:v>
                </c:pt>
                <c:pt idx="637">
                  <c:v>-0.40000099999998268</c:v>
                </c:pt>
                <c:pt idx="638">
                  <c:v>-0.39200100000000032</c:v>
                </c:pt>
                <c:pt idx="639">
                  <c:v>-0.3840009999999941</c:v>
                </c:pt>
                <c:pt idx="640">
                  <c:v>-0.37600099999998426</c:v>
                </c:pt>
                <c:pt idx="641">
                  <c:v>-0.36800100000000008</c:v>
                </c:pt>
                <c:pt idx="642">
                  <c:v>-0.36000099999999058</c:v>
                </c:pt>
                <c:pt idx="643">
                  <c:v>-0.35200100000000134</c:v>
                </c:pt>
                <c:pt idx="644">
                  <c:v>-0.34400099999999922</c:v>
                </c:pt>
                <c:pt idx="645">
                  <c:v>-0.33600099999999233</c:v>
                </c:pt>
                <c:pt idx="646">
                  <c:v>-0.32800100000000082</c:v>
                </c:pt>
                <c:pt idx="647">
                  <c:v>-0.32000100000000031</c:v>
                </c:pt>
                <c:pt idx="648">
                  <c:v>-0.31200099999999109</c:v>
                </c:pt>
                <c:pt idx="649">
                  <c:v>-0.30400100000000002</c:v>
                </c:pt>
                <c:pt idx="650">
                  <c:v>-0.29600099999999768</c:v>
                </c:pt>
                <c:pt idx="651">
                  <c:v>-0.28800099999998779</c:v>
                </c:pt>
                <c:pt idx="652">
                  <c:v>-0.28000100000000006</c:v>
                </c:pt>
                <c:pt idx="653">
                  <c:v>-0.27200099999999583</c:v>
                </c:pt>
                <c:pt idx="654">
                  <c:v>-0.26400100000000726</c:v>
                </c:pt>
                <c:pt idx="655">
                  <c:v>-0.25600100000000003</c:v>
                </c:pt>
                <c:pt idx="656">
                  <c:v>-0.24800099999998793</c:v>
                </c:pt>
                <c:pt idx="657">
                  <c:v>-0.24000100000000671</c:v>
                </c:pt>
                <c:pt idx="658">
                  <c:v>-0.23200099999999679</c:v>
                </c:pt>
                <c:pt idx="659">
                  <c:v>-0.22400099999998702</c:v>
                </c:pt>
                <c:pt idx="660">
                  <c:v>-0.21600100000000574</c:v>
                </c:pt>
                <c:pt idx="661">
                  <c:v>-0.20800099999999591</c:v>
                </c:pt>
                <c:pt idx="662">
                  <c:v>-0.20000099999998611</c:v>
                </c:pt>
                <c:pt idx="663">
                  <c:v>-0.19200100000000475</c:v>
                </c:pt>
                <c:pt idx="664">
                  <c:v>-0.18400099999999683</c:v>
                </c:pt>
                <c:pt idx="665">
                  <c:v>-0.1760009999999852</c:v>
                </c:pt>
                <c:pt idx="666">
                  <c:v>-0.16800100000000384</c:v>
                </c:pt>
                <c:pt idx="667">
                  <c:v>-0.16000099999999406</c:v>
                </c:pt>
                <c:pt idx="668">
                  <c:v>-0.15200100000001271</c:v>
                </c:pt>
                <c:pt idx="669">
                  <c:v>-0.14400100000000293</c:v>
                </c:pt>
                <c:pt idx="670">
                  <c:v>-0.13600099999999321</c:v>
                </c:pt>
                <c:pt idx="671">
                  <c:v>-0.1280010000000118</c:v>
                </c:pt>
                <c:pt idx="672">
                  <c:v>-0.12000100000000202</c:v>
                </c:pt>
                <c:pt idx="673">
                  <c:v>-0.11200099999999109</c:v>
                </c:pt>
                <c:pt idx="674">
                  <c:v>-0.10400100000001122</c:v>
                </c:pt>
                <c:pt idx="675">
                  <c:v>-9.6001000000001127E-2</c:v>
                </c:pt>
                <c:pt idx="676">
                  <c:v>-8.8000999999991766E-2</c:v>
                </c:pt>
                <c:pt idx="677">
                  <c:v>-8.0001000000010022E-2</c:v>
                </c:pt>
                <c:pt idx="678">
                  <c:v>-7.2001000000000231E-2</c:v>
                </c:pt>
                <c:pt idx="679">
                  <c:v>-6.4001000000018904E-2</c:v>
                </c:pt>
                <c:pt idx="680">
                  <c:v>-5.6001000000009071E-2</c:v>
                </c:pt>
                <c:pt idx="681">
                  <c:v>-4.8000999999999412E-2</c:v>
                </c:pt>
                <c:pt idx="682">
                  <c:v>-4.0001000000017925E-2</c:v>
                </c:pt>
                <c:pt idx="683">
                  <c:v>-3.2001000000008252E-2</c:v>
                </c:pt>
                <c:pt idx="684">
                  <c:v>-2.4000999999998378E-2</c:v>
                </c:pt>
                <c:pt idx="685">
                  <c:v>-1.6001000000017335E-2</c:v>
                </c:pt>
                <c:pt idx="686">
                  <c:v>-8.0010000000072766E-3</c:v>
                </c:pt>
                <c:pt idx="687">
                  <c:v>-9.9999999747526875E-7</c:v>
                </c:pt>
                <c:pt idx="688">
                  <c:v>7.9989999999839946E-3</c:v>
                </c:pt>
                <c:pt idx="689">
                  <c:v>1.5998999999993657E-2</c:v>
                </c:pt>
                <c:pt idx="690">
                  <c:v>2.3998999999974999E-2</c:v>
                </c:pt>
                <c:pt idx="691">
                  <c:v>3.199899999998479E-2</c:v>
                </c:pt>
                <c:pt idx="692">
                  <c:v>3.9998999999994574E-2</c:v>
                </c:pt>
                <c:pt idx="693">
                  <c:v>4.7998999999976921E-2</c:v>
                </c:pt>
                <c:pt idx="694">
                  <c:v>5.5998999999986622E-2</c:v>
                </c:pt>
                <c:pt idx="695">
                  <c:v>6.3998999999995504E-2</c:v>
                </c:pt>
                <c:pt idx="696">
                  <c:v>7.1998999999976984E-2</c:v>
                </c:pt>
                <c:pt idx="697">
                  <c:v>7.9998999999987816E-2</c:v>
                </c:pt>
                <c:pt idx="698">
                  <c:v>8.7998999999996746E-2</c:v>
                </c:pt>
                <c:pt idx="699">
                  <c:v>9.5998999999978227E-2</c:v>
                </c:pt>
                <c:pt idx="700">
                  <c:v>0.10399899999998748</c:v>
                </c:pt>
                <c:pt idx="701">
                  <c:v>0.11199899999999578</c:v>
                </c:pt>
                <c:pt idx="702">
                  <c:v>0.11999899999997835</c:v>
                </c:pt>
                <c:pt idx="703">
                  <c:v>0.12799899999998843</c:v>
                </c:pt>
                <c:pt idx="704">
                  <c:v>0.13599900000000043</c:v>
                </c:pt>
                <c:pt idx="705">
                  <c:v>0.1439989999999815</c:v>
                </c:pt>
                <c:pt idx="706">
                  <c:v>0.15199899999999225</c:v>
                </c:pt>
                <c:pt idx="707">
                  <c:v>0.15999900000000264</c:v>
                </c:pt>
                <c:pt idx="708">
                  <c:v>0.16799899999998091</c:v>
                </c:pt>
                <c:pt idx="709">
                  <c:v>0.17599899999999338</c:v>
                </c:pt>
                <c:pt idx="710">
                  <c:v>0.18399900000000319</c:v>
                </c:pt>
                <c:pt idx="711">
                  <c:v>0.19199899999998141</c:v>
                </c:pt>
                <c:pt idx="712">
                  <c:v>0.19999899999999399</c:v>
                </c:pt>
                <c:pt idx="713">
                  <c:v>0.20799900000000363</c:v>
                </c:pt>
                <c:pt idx="714">
                  <c:v>0.21599899999998459</c:v>
                </c:pt>
                <c:pt idx="715">
                  <c:v>0.22399899999999429</c:v>
                </c:pt>
                <c:pt idx="716">
                  <c:v>0.23199899999997534</c:v>
                </c:pt>
                <c:pt idx="717">
                  <c:v>0.23999899999998503</c:v>
                </c:pt>
                <c:pt idx="718">
                  <c:v>0.24799899999999647</c:v>
                </c:pt>
                <c:pt idx="719">
                  <c:v>0.25599899999998077</c:v>
                </c:pt>
                <c:pt idx="720">
                  <c:v>0.26399899999999044</c:v>
                </c:pt>
                <c:pt idx="721">
                  <c:v>0.27199900000000005</c:v>
                </c:pt>
                <c:pt idx="722">
                  <c:v>0.27999899999998318</c:v>
                </c:pt>
                <c:pt idx="723">
                  <c:v>0.28799899999999296</c:v>
                </c:pt>
                <c:pt idx="724">
                  <c:v>0.29599900000000007</c:v>
                </c:pt>
                <c:pt idx="725">
                  <c:v>0.30399899999998548</c:v>
                </c:pt>
                <c:pt idx="726">
                  <c:v>0.3119989999999952</c:v>
                </c:pt>
                <c:pt idx="727">
                  <c:v>0.31999900000000031</c:v>
                </c:pt>
                <c:pt idx="728">
                  <c:v>0.32799899999998761</c:v>
                </c:pt>
                <c:pt idx="729">
                  <c:v>0.33599899999999733</c:v>
                </c:pt>
                <c:pt idx="730">
                  <c:v>0.34399900000000005</c:v>
                </c:pt>
                <c:pt idx="731">
                  <c:v>0.3519989999999858</c:v>
                </c:pt>
                <c:pt idx="732">
                  <c:v>0.35999899999999568</c:v>
                </c:pt>
                <c:pt idx="733">
                  <c:v>0.36799900000000002</c:v>
                </c:pt>
                <c:pt idx="734">
                  <c:v>0.37599899999998926</c:v>
                </c:pt>
                <c:pt idx="735">
                  <c:v>0.38399899999999898</c:v>
                </c:pt>
                <c:pt idx="736">
                  <c:v>0.39199900000000032</c:v>
                </c:pt>
                <c:pt idx="737">
                  <c:v>0.39999899999999033</c:v>
                </c:pt>
                <c:pt idx="738">
                  <c:v>0.40799899999999734</c:v>
                </c:pt>
                <c:pt idx="739">
                  <c:v>0.41599900000000006</c:v>
                </c:pt>
                <c:pt idx="740">
                  <c:v>0.42399899999998869</c:v>
                </c:pt>
                <c:pt idx="741">
                  <c:v>0.43199899999999836</c:v>
                </c:pt>
                <c:pt idx="742">
                  <c:v>0.43999900000000031</c:v>
                </c:pt>
                <c:pt idx="743">
                  <c:v>0.44799899999998793</c:v>
                </c:pt>
                <c:pt idx="744">
                  <c:v>0.45599899999999766</c:v>
                </c:pt>
                <c:pt idx="745">
                  <c:v>0.46399900000000116</c:v>
                </c:pt>
                <c:pt idx="746">
                  <c:v>0.47199899999999045</c:v>
                </c:pt>
                <c:pt idx="747">
                  <c:v>0.47999900000000006</c:v>
                </c:pt>
                <c:pt idx="748">
                  <c:v>0.48799900000000207</c:v>
                </c:pt>
                <c:pt idx="749">
                  <c:v>0.49599899999999247</c:v>
                </c:pt>
                <c:pt idx="750">
                  <c:v>0.5039989999999932</c:v>
                </c:pt>
                <c:pt idx="751">
                  <c:v>0.51199900000000365</c:v>
                </c:pt>
                <c:pt idx="752">
                  <c:v>0.51999899999998433</c:v>
                </c:pt>
                <c:pt idx="753">
                  <c:v>0.52799899999999411</c:v>
                </c:pt>
                <c:pt idx="754">
                  <c:v>0.53599899999997569</c:v>
                </c:pt>
                <c:pt idx="755">
                  <c:v>0.54399899999998524</c:v>
                </c:pt>
                <c:pt idx="756">
                  <c:v>0.55199899999999502</c:v>
                </c:pt>
                <c:pt idx="757">
                  <c:v>0.5599989999999766</c:v>
                </c:pt>
                <c:pt idx="758">
                  <c:v>0.56799899999998615</c:v>
                </c:pt>
                <c:pt idx="759">
                  <c:v>0.57599899999999593</c:v>
                </c:pt>
                <c:pt idx="760">
                  <c:v>0.58399899999997729</c:v>
                </c:pt>
                <c:pt idx="761">
                  <c:v>0.59199899999998706</c:v>
                </c:pt>
                <c:pt idx="762">
                  <c:v>0.59999899999999651</c:v>
                </c:pt>
                <c:pt idx="763">
                  <c:v>0.60799899999997864</c:v>
                </c:pt>
                <c:pt idx="764">
                  <c:v>0.61599899999998864</c:v>
                </c:pt>
                <c:pt idx="765">
                  <c:v>0.62399899999999775</c:v>
                </c:pt>
                <c:pt idx="766">
                  <c:v>0.6319989999999861</c:v>
                </c:pt>
                <c:pt idx="767">
                  <c:v>0.63999899999999565</c:v>
                </c:pt>
                <c:pt idx="768">
                  <c:v>0.64799900000001065</c:v>
                </c:pt>
                <c:pt idx="769">
                  <c:v>0.6559989999999879</c:v>
                </c:pt>
                <c:pt idx="770">
                  <c:v>0.66399899999999756</c:v>
                </c:pt>
                <c:pt idx="771">
                  <c:v>0.67199900000001489</c:v>
                </c:pt>
                <c:pt idx="772">
                  <c:v>0.67999899999998992</c:v>
                </c:pt>
                <c:pt idx="773">
                  <c:v>0.6879989999999907</c:v>
                </c:pt>
                <c:pt idx="774">
                  <c:v>0.69599900000000936</c:v>
                </c:pt>
                <c:pt idx="775">
                  <c:v>0.70399899999998183</c:v>
                </c:pt>
                <c:pt idx="776">
                  <c:v>0.71199899999999161</c:v>
                </c:pt>
                <c:pt idx="777">
                  <c:v>0.71999900000001038</c:v>
                </c:pt>
                <c:pt idx="778">
                  <c:v>0.72799899999998274</c:v>
                </c:pt>
                <c:pt idx="779">
                  <c:v>0.73599899999999263</c:v>
                </c:pt>
                <c:pt idx="780">
                  <c:v>0.74399900000001284</c:v>
                </c:pt>
                <c:pt idx="781">
                  <c:v>0.75199899999998365</c:v>
                </c:pt>
                <c:pt idx="782">
                  <c:v>0.75999899999999365</c:v>
                </c:pt>
                <c:pt idx="783">
                  <c:v>0.76799900000001575</c:v>
                </c:pt>
                <c:pt idx="784">
                  <c:v>0.77599899999999244</c:v>
                </c:pt>
                <c:pt idx="785">
                  <c:v>0.78399899999999434</c:v>
                </c:pt>
                <c:pt idx="786">
                  <c:v>0.79199900000001189</c:v>
                </c:pt>
                <c:pt idx="787">
                  <c:v>0.79999899999998569</c:v>
                </c:pt>
                <c:pt idx="788">
                  <c:v>0.80799899999999525</c:v>
                </c:pt>
                <c:pt idx="789">
                  <c:v>0.8159989999999766</c:v>
                </c:pt>
                <c:pt idx="790">
                  <c:v>0.8239989999999866</c:v>
                </c:pt>
                <c:pt idx="791">
                  <c:v>0.8319989999999966</c:v>
                </c:pt>
                <c:pt idx="792">
                  <c:v>0.83999899999997762</c:v>
                </c:pt>
                <c:pt idx="793">
                  <c:v>0.84799899999998762</c:v>
                </c:pt>
                <c:pt idx="794">
                  <c:v>0.85599899999999762</c:v>
                </c:pt>
                <c:pt idx="795">
                  <c:v>0.86399899999997865</c:v>
                </c:pt>
                <c:pt idx="796">
                  <c:v>0.87199899999998864</c:v>
                </c:pt>
                <c:pt idx="797">
                  <c:v>0.87999899999999864</c:v>
                </c:pt>
                <c:pt idx="798">
                  <c:v>0.88799899999997933</c:v>
                </c:pt>
                <c:pt idx="799">
                  <c:v>0.89599899999998911</c:v>
                </c:pt>
                <c:pt idx="800">
                  <c:v>0.90399899999999889</c:v>
                </c:pt>
                <c:pt idx="801">
                  <c:v>0.91199899999998024</c:v>
                </c:pt>
                <c:pt idx="802">
                  <c:v>0.91999899999999002</c:v>
                </c:pt>
                <c:pt idx="803">
                  <c:v>0.9279989999999998</c:v>
                </c:pt>
                <c:pt idx="804">
                  <c:v>0.93599899999998115</c:v>
                </c:pt>
                <c:pt idx="805">
                  <c:v>0.94399899999999093</c:v>
                </c:pt>
                <c:pt idx="806">
                  <c:v>0.95199900000000959</c:v>
                </c:pt>
                <c:pt idx="807">
                  <c:v>0.95999899999998262</c:v>
                </c:pt>
                <c:pt idx="808">
                  <c:v>0.96799899999999184</c:v>
                </c:pt>
                <c:pt idx="809">
                  <c:v>0.97599900000001139</c:v>
                </c:pt>
                <c:pt idx="810">
                  <c:v>0.98399899999998297</c:v>
                </c:pt>
                <c:pt idx="811">
                  <c:v>0.99199899999999253</c:v>
                </c:pt>
                <c:pt idx="812">
                  <c:v>0.99999900000000264</c:v>
                </c:pt>
                <c:pt idx="813">
                  <c:v>1.0079989999999677</c:v>
                </c:pt>
                <c:pt idx="814">
                  <c:v>1.0159989999999774</c:v>
                </c:pt>
                <c:pt idx="815">
                  <c:v>1.023998999999987</c:v>
                </c:pt>
                <c:pt idx="816">
                  <c:v>1.031998999999969</c:v>
                </c:pt>
                <c:pt idx="817">
                  <c:v>1.0399989999999788</c:v>
                </c:pt>
                <c:pt idx="818">
                  <c:v>1.0479989999999886</c:v>
                </c:pt>
                <c:pt idx="819">
                  <c:v>1.0559989999999708</c:v>
                </c:pt>
                <c:pt idx="820">
                  <c:v>1.0639989999999806</c:v>
                </c:pt>
                <c:pt idx="821">
                  <c:v>1.0719989999999902</c:v>
                </c:pt>
                <c:pt idx="822">
                  <c:v>1.0799989999999726</c:v>
                </c:pt>
                <c:pt idx="823">
                  <c:v>1.0879989999999824</c:v>
                </c:pt>
                <c:pt idx="824">
                  <c:v>1.0959989999999658</c:v>
                </c:pt>
                <c:pt idx="825">
                  <c:v>1.1039989999999738</c:v>
                </c:pt>
                <c:pt idx="826">
                  <c:v>1.1119989999999838</c:v>
                </c:pt>
                <c:pt idx="827">
                  <c:v>1.1199989999999778</c:v>
                </c:pt>
                <c:pt idx="828">
                  <c:v>1.1279989999999878</c:v>
                </c:pt>
                <c:pt idx="829">
                  <c:v>1.1359989999999978</c:v>
                </c:pt>
                <c:pt idx="830">
                  <c:v>1.1439989999999796</c:v>
                </c:pt>
                <c:pt idx="831">
                  <c:v>1.1519989999999878</c:v>
                </c:pt>
                <c:pt idx="832">
                  <c:v>1.1599989999999978</c:v>
                </c:pt>
                <c:pt idx="833">
                  <c:v>1.1679989999999798</c:v>
                </c:pt>
                <c:pt idx="834">
                  <c:v>1.1759989999999898</c:v>
                </c:pt>
                <c:pt idx="835">
                  <c:v>1.1839989999999998</c:v>
                </c:pt>
                <c:pt idx="836">
                  <c:v>1.1919989999999814</c:v>
                </c:pt>
                <c:pt idx="837">
                  <c:v>1.1999989999999912</c:v>
                </c:pt>
                <c:pt idx="838">
                  <c:v>1.2079989999999796</c:v>
                </c:pt>
                <c:pt idx="839">
                  <c:v>1.2159989999999643</c:v>
                </c:pt>
                <c:pt idx="840">
                  <c:v>1.2239989999999739</c:v>
                </c:pt>
                <c:pt idx="841">
                  <c:v>1.2319989999999839</c:v>
                </c:pt>
                <c:pt idx="842">
                  <c:v>1.2399989999999652</c:v>
                </c:pt>
                <c:pt idx="843">
                  <c:v>1.247998999999975</c:v>
                </c:pt>
                <c:pt idx="844">
                  <c:v>1.2559989999999848</c:v>
                </c:pt>
                <c:pt idx="845">
                  <c:v>1.2639989999999683</c:v>
                </c:pt>
                <c:pt idx="846">
                  <c:v>1.2719989999999783</c:v>
                </c:pt>
                <c:pt idx="847">
                  <c:v>1.2799989999999879</c:v>
                </c:pt>
                <c:pt idx="848">
                  <c:v>1.2879989999999693</c:v>
                </c:pt>
                <c:pt idx="849">
                  <c:v>1.295998999999979</c:v>
                </c:pt>
                <c:pt idx="850">
                  <c:v>1.3039989999999888</c:v>
                </c:pt>
                <c:pt idx="851">
                  <c:v>1.3119989999999719</c:v>
                </c:pt>
                <c:pt idx="852">
                  <c:v>1.3199989999999815</c:v>
                </c:pt>
                <c:pt idx="853">
                  <c:v>1.327998999999991</c:v>
                </c:pt>
                <c:pt idx="854">
                  <c:v>1.3359989999999728</c:v>
                </c:pt>
                <c:pt idx="855">
                  <c:v>1.3439989999999826</c:v>
                </c:pt>
                <c:pt idx="856">
                  <c:v>1.3519989999999924</c:v>
                </c:pt>
                <c:pt idx="857">
                  <c:v>1.3599989999999818</c:v>
                </c:pt>
                <c:pt idx="858">
                  <c:v>1.3679989999999898</c:v>
                </c:pt>
                <c:pt idx="859">
                  <c:v>1.3759989999999778</c:v>
                </c:pt>
                <c:pt idx="860">
                  <c:v>1.3839989999999878</c:v>
                </c:pt>
                <c:pt idx="861">
                  <c:v>1.3919989999999978</c:v>
                </c:pt>
                <c:pt idx="862">
                  <c:v>1.3999989999999798</c:v>
                </c:pt>
                <c:pt idx="863">
                  <c:v>1.4079989999999671</c:v>
                </c:pt>
                <c:pt idx="864">
                  <c:v>1.4159989999999762</c:v>
                </c:pt>
                <c:pt idx="865">
                  <c:v>1.4239989999999596</c:v>
                </c:pt>
                <c:pt idx="866">
                  <c:v>1.4319989999999694</c:v>
                </c:pt>
                <c:pt idx="867">
                  <c:v>1.4399989999999794</c:v>
                </c:pt>
                <c:pt idx="868">
                  <c:v>1.4479989999999616</c:v>
                </c:pt>
                <c:pt idx="869">
                  <c:v>1.4559989999999714</c:v>
                </c:pt>
                <c:pt idx="870">
                  <c:v>1.463998999999981</c:v>
                </c:pt>
                <c:pt idx="871">
                  <c:v>1.4719989999999645</c:v>
                </c:pt>
                <c:pt idx="872">
                  <c:v>1.4799989999999745</c:v>
                </c:pt>
                <c:pt idx="873">
                  <c:v>1.4879989999999841</c:v>
                </c:pt>
                <c:pt idx="874">
                  <c:v>1.4959989999999654</c:v>
                </c:pt>
                <c:pt idx="875">
                  <c:v>1.5039989999999752</c:v>
                </c:pt>
                <c:pt idx="876">
                  <c:v>1.511998999999985</c:v>
                </c:pt>
                <c:pt idx="877">
                  <c:v>1.5199989999999686</c:v>
                </c:pt>
                <c:pt idx="878">
                  <c:v>1.5279989999999783</c:v>
                </c:pt>
                <c:pt idx="879">
                  <c:v>1.5359989999999883</c:v>
                </c:pt>
                <c:pt idx="880">
                  <c:v>1.5439989999999695</c:v>
                </c:pt>
                <c:pt idx="881">
                  <c:v>1.5519989999999793</c:v>
                </c:pt>
                <c:pt idx="882">
                  <c:v>1.559998999999989</c:v>
                </c:pt>
                <c:pt idx="883">
                  <c:v>1.5679989999999722</c:v>
                </c:pt>
                <c:pt idx="884">
                  <c:v>1.5759989999999819</c:v>
                </c:pt>
                <c:pt idx="885">
                  <c:v>1.5839989999999917</c:v>
                </c:pt>
                <c:pt idx="886">
                  <c:v>1.5919989999999731</c:v>
                </c:pt>
                <c:pt idx="887">
                  <c:v>1.5999989999999829</c:v>
                </c:pt>
                <c:pt idx="888">
                  <c:v>1.6079989999999926</c:v>
                </c:pt>
                <c:pt idx="889">
                  <c:v>1.6159989999999878</c:v>
                </c:pt>
                <c:pt idx="890">
                  <c:v>1.6239989999999958</c:v>
                </c:pt>
                <c:pt idx="891">
                  <c:v>1.6319990000000058</c:v>
                </c:pt>
                <c:pt idx="892">
                  <c:v>1.6399989999999878</c:v>
                </c:pt>
                <c:pt idx="893">
                  <c:v>1.6479989999999978</c:v>
                </c:pt>
                <c:pt idx="894">
                  <c:v>1.6559989999999798</c:v>
                </c:pt>
                <c:pt idx="895">
                  <c:v>1.6639989999999898</c:v>
                </c:pt>
                <c:pt idx="896">
                  <c:v>1.6719989999999996</c:v>
                </c:pt>
                <c:pt idx="897">
                  <c:v>1.6799989999999798</c:v>
                </c:pt>
                <c:pt idx="898">
                  <c:v>1.6879989999999898</c:v>
                </c:pt>
                <c:pt idx="899">
                  <c:v>1.6959989999999998</c:v>
                </c:pt>
                <c:pt idx="900">
                  <c:v>1.7039989999999632</c:v>
                </c:pt>
                <c:pt idx="901">
                  <c:v>1.7119989999999727</c:v>
                </c:pt>
                <c:pt idx="902">
                  <c:v>1.7199989999999823</c:v>
                </c:pt>
                <c:pt idx="903">
                  <c:v>1.7279989999999648</c:v>
                </c:pt>
                <c:pt idx="904">
                  <c:v>1.7359989999999745</c:v>
                </c:pt>
                <c:pt idx="905">
                  <c:v>1.7439989999999845</c:v>
                </c:pt>
                <c:pt idx="906">
                  <c:v>1.7519989999999668</c:v>
                </c:pt>
                <c:pt idx="907">
                  <c:v>1.7599989999999763</c:v>
                </c:pt>
                <c:pt idx="908">
                  <c:v>1.7679989999999859</c:v>
                </c:pt>
                <c:pt idx="909">
                  <c:v>1.7759989999999688</c:v>
                </c:pt>
                <c:pt idx="910">
                  <c:v>1.7839989999999786</c:v>
                </c:pt>
                <c:pt idx="911">
                  <c:v>1.7919989999999884</c:v>
                </c:pt>
                <c:pt idx="912">
                  <c:v>1.7999989999999699</c:v>
                </c:pt>
                <c:pt idx="913">
                  <c:v>1.8079989999999795</c:v>
                </c:pt>
                <c:pt idx="914">
                  <c:v>1.8159989999999893</c:v>
                </c:pt>
                <c:pt idx="915">
                  <c:v>1.8239989999999724</c:v>
                </c:pt>
                <c:pt idx="916">
                  <c:v>1.8319989999999822</c:v>
                </c:pt>
                <c:pt idx="917">
                  <c:v>1.8399989999999919</c:v>
                </c:pt>
                <c:pt idx="918">
                  <c:v>1.8479989999999733</c:v>
                </c:pt>
                <c:pt idx="919">
                  <c:v>1.8559989999999831</c:v>
                </c:pt>
                <c:pt idx="920">
                  <c:v>1.8639989999999929</c:v>
                </c:pt>
                <c:pt idx="921">
                  <c:v>1.8719989999999878</c:v>
                </c:pt>
                <c:pt idx="922">
                  <c:v>1.8799989999999978</c:v>
                </c:pt>
                <c:pt idx="923">
                  <c:v>1.8879990000000078</c:v>
                </c:pt>
                <c:pt idx="924">
                  <c:v>1.8959989999999878</c:v>
                </c:pt>
                <c:pt idx="925">
                  <c:v>1.9039989999999978</c:v>
                </c:pt>
                <c:pt idx="926">
                  <c:v>1.9119990000000078</c:v>
                </c:pt>
                <c:pt idx="927">
                  <c:v>1.9199989999999898</c:v>
                </c:pt>
                <c:pt idx="928">
                  <c:v>1.9279989999999998</c:v>
                </c:pt>
                <c:pt idx="929">
                  <c:v>1.9359990000000096</c:v>
                </c:pt>
                <c:pt idx="930">
                  <c:v>1.9439989999999898</c:v>
                </c:pt>
                <c:pt idx="931">
                  <c:v>1.9519989999999998</c:v>
                </c:pt>
                <c:pt idx="932">
                  <c:v>1.9599989999999818</c:v>
                </c:pt>
                <c:pt idx="933">
                  <c:v>1.9679989999999918</c:v>
                </c:pt>
                <c:pt idx="934">
                  <c:v>1.9759990000000016</c:v>
                </c:pt>
                <c:pt idx="935">
                  <c:v>1.983998999999983</c:v>
                </c:pt>
                <c:pt idx="936">
                  <c:v>1.9919989999999919</c:v>
                </c:pt>
                <c:pt idx="937">
                  <c:v>1.9999990000000019</c:v>
                </c:pt>
                <c:pt idx="938">
                  <c:v>2.0079989999999839</c:v>
                </c:pt>
                <c:pt idx="939">
                  <c:v>2.0159989999999937</c:v>
                </c:pt>
                <c:pt idx="940">
                  <c:v>2.0239990000000052</c:v>
                </c:pt>
                <c:pt idx="941">
                  <c:v>2.0319989999999777</c:v>
                </c:pt>
                <c:pt idx="942">
                  <c:v>2.0399989999999937</c:v>
                </c:pt>
                <c:pt idx="943">
                  <c:v>2.0479990000000052</c:v>
                </c:pt>
                <c:pt idx="944">
                  <c:v>2.0559989999999777</c:v>
                </c:pt>
                <c:pt idx="945">
                  <c:v>2.0639989999999955</c:v>
                </c:pt>
                <c:pt idx="946">
                  <c:v>2.0719990000000053</c:v>
                </c:pt>
                <c:pt idx="947">
                  <c:v>2.0799989999999777</c:v>
                </c:pt>
                <c:pt idx="948">
                  <c:v>2.0879989999999982</c:v>
                </c:pt>
                <c:pt idx="949">
                  <c:v>2.0959990000000062</c:v>
                </c:pt>
                <c:pt idx="950">
                  <c:v>2.1039989999999875</c:v>
                </c:pt>
                <c:pt idx="951">
                  <c:v>2.1119989999999973</c:v>
                </c:pt>
                <c:pt idx="952">
                  <c:v>2.1199990000000071</c:v>
                </c:pt>
                <c:pt idx="953">
                  <c:v>2.1279989999999884</c:v>
                </c:pt>
                <c:pt idx="954">
                  <c:v>2.1359989999999978</c:v>
                </c:pt>
                <c:pt idx="955">
                  <c:v>2.1439990000000413</c:v>
                </c:pt>
                <c:pt idx="956">
                  <c:v>2.1519989999999867</c:v>
                </c:pt>
                <c:pt idx="957">
                  <c:v>2.1599989999999987</c:v>
                </c:pt>
                <c:pt idx="958">
                  <c:v>2.1679990000000449</c:v>
                </c:pt>
                <c:pt idx="959">
                  <c:v>2.1759989999999867</c:v>
                </c:pt>
                <c:pt idx="960">
                  <c:v>2.183999000000036</c:v>
                </c:pt>
                <c:pt idx="961">
                  <c:v>2.1919990000000098</c:v>
                </c:pt>
                <c:pt idx="962">
                  <c:v>2.1999989999999907</c:v>
                </c:pt>
                <c:pt idx="963">
                  <c:v>2.2079990000000378</c:v>
                </c:pt>
                <c:pt idx="964">
                  <c:v>2.2159990000000112</c:v>
                </c:pt>
                <c:pt idx="965">
                  <c:v>2.2239989999999952</c:v>
                </c:pt>
                <c:pt idx="966">
                  <c:v>2.2319990000000018</c:v>
                </c:pt>
                <c:pt idx="967">
                  <c:v>2.2399989999999828</c:v>
                </c:pt>
                <c:pt idx="968">
                  <c:v>2.2479989999999952</c:v>
                </c:pt>
                <c:pt idx="969">
                  <c:v>2.2559990000000032</c:v>
                </c:pt>
                <c:pt idx="970">
                  <c:v>2.2639989999999841</c:v>
                </c:pt>
                <c:pt idx="971">
                  <c:v>2.2719989999999939</c:v>
                </c:pt>
                <c:pt idx="972">
                  <c:v>2.2799990000000041</c:v>
                </c:pt>
                <c:pt idx="973">
                  <c:v>2.287998999999985</c:v>
                </c:pt>
                <c:pt idx="974">
                  <c:v>2.2959989999999948</c:v>
                </c:pt>
                <c:pt idx="975">
                  <c:v>2.3039990000000046</c:v>
                </c:pt>
                <c:pt idx="976">
                  <c:v>2.3119989999999513</c:v>
                </c:pt>
                <c:pt idx="977">
                  <c:v>2.3199989999999606</c:v>
                </c:pt>
                <c:pt idx="978">
                  <c:v>2.3279990000000055</c:v>
                </c:pt>
                <c:pt idx="979">
                  <c:v>2.335998999999954</c:v>
                </c:pt>
                <c:pt idx="980">
                  <c:v>2.3439989999999966</c:v>
                </c:pt>
                <c:pt idx="981">
                  <c:v>2.3519990000000064</c:v>
                </c:pt>
                <c:pt idx="982">
                  <c:v>2.3599989999999567</c:v>
                </c:pt>
                <c:pt idx="983">
                  <c:v>2.3679989999999975</c:v>
                </c:pt>
                <c:pt idx="984">
                  <c:v>2.3759990000000073</c:v>
                </c:pt>
                <c:pt idx="985">
                  <c:v>2.3839989999999887</c:v>
                </c:pt>
                <c:pt idx="986">
                  <c:v>2.3919989999999967</c:v>
                </c:pt>
                <c:pt idx="987">
                  <c:v>2.3999990000000078</c:v>
                </c:pt>
                <c:pt idx="988">
                  <c:v>2.4079989999999887</c:v>
                </c:pt>
                <c:pt idx="989">
                  <c:v>2.4159989999999967</c:v>
                </c:pt>
                <c:pt idx="990">
                  <c:v>2.4239990000000091</c:v>
                </c:pt>
                <c:pt idx="991">
                  <c:v>2.4319989999999767</c:v>
                </c:pt>
                <c:pt idx="992">
                  <c:v>2.4399990000000003</c:v>
                </c:pt>
                <c:pt idx="993">
                  <c:v>2.4479990000000202</c:v>
                </c:pt>
                <c:pt idx="994">
                  <c:v>2.4559989999999767</c:v>
                </c:pt>
                <c:pt idx="995">
                  <c:v>2.4639990000000012</c:v>
                </c:pt>
                <c:pt idx="996">
                  <c:v>2.4719990000000109</c:v>
                </c:pt>
                <c:pt idx="997">
                  <c:v>2.4799989999999923</c:v>
                </c:pt>
                <c:pt idx="998">
                  <c:v>2.4879990000000052</c:v>
                </c:pt>
                <c:pt idx="999">
                  <c:v>2.4959990000000118</c:v>
                </c:pt>
                <c:pt idx="1000">
                  <c:v>2.5039989999999932</c:v>
                </c:pt>
                <c:pt idx="1001">
                  <c:v>2.511999000000003</c:v>
                </c:pt>
                <c:pt idx="1002">
                  <c:v>2.5199989999999777</c:v>
                </c:pt>
                <c:pt idx="1003">
                  <c:v>2.5279989999999941</c:v>
                </c:pt>
                <c:pt idx="1004">
                  <c:v>2.5359990000000039</c:v>
                </c:pt>
                <c:pt idx="1005">
                  <c:v>2.5439989999999848</c:v>
                </c:pt>
                <c:pt idx="1006">
                  <c:v>2.5519989999999937</c:v>
                </c:pt>
                <c:pt idx="1007">
                  <c:v>2.5599990000000048</c:v>
                </c:pt>
                <c:pt idx="1008">
                  <c:v>2.5679989999999862</c:v>
                </c:pt>
                <c:pt idx="1009">
                  <c:v>2.5759989999999937</c:v>
                </c:pt>
                <c:pt idx="1010">
                  <c:v>2.5839990000000252</c:v>
                </c:pt>
                <c:pt idx="1011">
                  <c:v>2.5919989999999777</c:v>
                </c:pt>
                <c:pt idx="1012">
                  <c:v>2.5999989999999968</c:v>
                </c:pt>
                <c:pt idx="1013">
                  <c:v>2.6079990000000381</c:v>
                </c:pt>
                <c:pt idx="1014">
                  <c:v>2.6159989999999778</c:v>
                </c:pt>
                <c:pt idx="1015">
                  <c:v>2.6239989999999982</c:v>
                </c:pt>
                <c:pt idx="1016">
                  <c:v>2.6319990000000075</c:v>
                </c:pt>
                <c:pt idx="1017">
                  <c:v>2.6399989999999867</c:v>
                </c:pt>
                <c:pt idx="1018">
                  <c:v>2.6479989999999991</c:v>
                </c:pt>
                <c:pt idx="1019">
                  <c:v>2.6559990000000084</c:v>
                </c:pt>
                <c:pt idx="1020">
                  <c:v>2.6639989999999898</c:v>
                </c:pt>
                <c:pt idx="1021">
                  <c:v>2.6719989999999987</c:v>
                </c:pt>
                <c:pt idx="1022">
                  <c:v>2.6799990000000093</c:v>
                </c:pt>
                <c:pt idx="1023">
                  <c:v>2.6879989999999911</c:v>
                </c:pt>
                <c:pt idx="1024">
                  <c:v>2.6959990000000005</c:v>
                </c:pt>
                <c:pt idx="1025">
                  <c:v>2.703999000000048</c:v>
                </c:pt>
                <c:pt idx="1026">
                  <c:v>2.7119989999999907</c:v>
                </c:pt>
                <c:pt idx="1027">
                  <c:v>2.7199990000000014</c:v>
                </c:pt>
                <c:pt idx="1028">
                  <c:v>2.7279990000000485</c:v>
                </c:pt>
                <c:pt idx="1029">
                  <c:v>2.7359989999999925</c:v>
                </c:pt>
                <c:pt idx="1030">
                  <c:v>2.74399900000004</c:v>
                </c:pt>
                <c:pt idx="1031">
                  <c:v>2.7519990000000152</c:v>
                </c:pt>
                <c:pt idx="1032">
                  <c:v>2.7599989999999934</c:v>
                </c:pt>
                <c:pt idx="1033">
                  <c:v>2.767999000000041</c:v>
                </c:pt>
                <c:pt idx="1034">
                  <c:v>2.7759990000000152</c:v>
                </c:pt>
                <c:pt idx="1035">
                  <c:v>2.7839989999999952</c:v>
                </c:pt>
                <c:pt idx="1036">
                  <c:v>2.7919990000000041</c:v>
                </c:pt>
                <c:pt idx="1037">
                  <c:v>2.7999989999999837</c:v>
                </c:pt>
                <c:pt idx="1038">
                  <c:v>2.8079989999999948</c:v>
                </c:pt>
                <c:pt idx="1039">
                  <c:v>2.8159990000000037</c:v>
                </c:pt>
                <c:pt idx="1040">
                  <c:v>2.8239989999999864</c:v>
                </c:pt>
                <c:pt idx="1041">
                  <c:v>2.8319989999999624</c:v>
                </c:pt>
                <c:pt idx="1042">
                  <c:v>2.8399990000000037</c:v>
                </c:pt>
                <c:pt idx="1043">
                  <c:v>2.8479989999999873</c:v>
                </c:pt>
                <c:pt idx="1044">
                  <c:v>2.8559989999999655</c:v>
                </c:pt>
                <c:pt idx="1045">
                  <c:v>2.8639990000000082</c:v>
                </c:pt>
                <c:pt idx="1046">
                  <c:v>2.8719989999999767</c:v>
                </c:pt>
                <c:pt idx="1047">
                  <c:v>2.8799989999999767</c:v>
                </c:pt>
                <c:pt idx="1048">
                  <c:v>2.8879990000000082</c:v>
                </c:pt>
                <c:pt idx="1049">
                  <c:v>2.8959989999999767</c:v>
                </c:pt>
                <c:pt idx="1050">
                  <c:v>2.9039989999999989</c:v>
                </c:pt>
                <c:pt idx="1051">
                  <c:v>2.9119990000000087</c:v>
                </c:pt>
                <c:pt idx="1052">
                  <c:v>2.9199989999999767</c:v>
                </c:pt>
                <c:pt idx="1053">
                  <c:v>2.9279989999999998</c:v>
                </c:pt>
                <c:pt idx="1054">
                  <c:v>2.9359990000000087</c:v>
                </c:pt>
                <c:pt idx="1055">
                  <c:v>2.9439989999999909</c:v>
                </c:pt>
                <c:pt idx="1056">
                  <c:v>2.9519990000000007</c:v>
                </c:pt>
                <c:pt idx="1057">
                  <c:v>2.9599990000000105</c:v>
                </c:pt>
                <c:pt idx="1058">
                  <c:v>2.9679989999999918</c:v>
                </c:pt>
                <c:pt idx="1059">
                  <c:v>2.9759990000000007</c:v>
                </c:pt>
                <c:pt idx="1060">
                  <c:v>2.9839990000000212</c:v>
                </c:pt>
                <c:pt idx="1061">
                  <c:v>2.9919989999999927</c:v>
                </c:pt>
                <c:pt idx="1062">
                  <c:v>2.9999990000000025</c:v>
                </c:pt>
                <c:pt idx="1063">
                  <c:v>3.0079990000000212</c:v>
                </c:pt>
                <c:pt idx="1064">
                  <c:v>3.0159989999999937</c:v>
                </c:pt>
                <c:pt idx="1065">
                  <c:v>3.0239990000000052</c:v>
                </c:pt>
                <c:pt idx="1066">
                  <c:v>3.0319990000000132</c:v>
                </c:pt>
                <c:pt idx="1067">
                  <c:v>3.0399989999999937</c:v>
                </c:pt>
                <c:pt idx="1068">
                  <c:v>3.0479990000000052</c:v>
                </c:pt>
                <c:pt idx="1069">
                  <c:v>3.0559990000000141</c:v>
                </c:pt>
                <c:pt idx="1070">
                  <c:v>3.0639989999999955</c:v>
                </c:pt>
                <c:pt idx="1071">
                  <c:v>3.0719990000000053</c:v>
                </c:pt>
                <c:pt idx="1072">
                  <c:v>3.0799989999999777</c:v>
                </c:pt>
                <c:pt idx="1073">
                  <c:v>3.0879989999999982</c:v>
                </c:pt>
                <c:pt idx="1074">
                  <c:v>3.0959990000000062</c:v>
                </c:pt>
                <c:pt idx="1075">
                  <c:v>3.1039989999999875</c:v>
                </c:pt>
                <c:pt idx="1076">
                  <c:v>3.1119989999999973</c:v>
                </c:pt>
                <c:pt idx="1077">
                  <c:v>3.1199990000000071</c:v>
                </c:pt>
                <c:pt idx="1078">
                  <c:v>3.1279989999999884</c:v>
                </c:pt>
                <c:pt idx="1079">
                  <c:v>3.1359989999999978</c:v>
                </c:pt>
                <c:pt idx="1080">
                  <c:v>3.1439990000000413</c:v>
                </c:pt>
                <c:pt idx="1081">
                  <c:v>3.1519989999999867</c:v>
                </c:pt>
                <c:pt idx="1082">
                  <c:v>3.1599989999999987</c:v>
                </c:pt>
                <c:pt idx="1083">
                  <c:v>3.1679990000000449</c:v>
                </c:pt>
                <c:pt idx="1084">
                  <c:v>3.1759989999999867</c:v>
                </c:pt>
                <c:pt idx="1085">
                  <c:v>3.183999000000036</c:v>
                </c:pt>
                <c:pt idx="1086">
                  <c:v>3.1919990000000098</c:v>
                </c:pt>
                <c:pt idx="1087">
                  <c:v>3.1999989999999907</c:v>
                </c:pt>
                <c:pt idx="1088">
                  <c:v>3.2079990000000378</c:v>
                </c:pt>
                <c:pt idx="1089">
                  <c:v>3.2159990000000112</c:v>
                </c:pt>
                <c:pt idx="1090">
                  <c:v>3.2239989999999952</c:v>
                </c:pt>
                <c:pt idx="1091">
                  <c:v>3.2319990000000018</c:v>
                </c:pt>
                <c:pt idx="1092">
                  <c:v>3.2399990000000116</c:v>
                </c:pt>
                <c:pt idx="1093">
                  <c:v>3.2479989999999952</c:v>
                </c:pt>
                <c:pt idx="1094">
                  <c:v>3.2559990000000032</c:v>
                </c:pt>
                <c:pt idx="1095">
                  <c:v>3.2639990000000494</c:v>
                </c:pt>
                <c:pt idx="1096">
                  <c:v>3.2719989999999939</c:v>
                </c:pt>
                <c:pt idx="1097">
                  <c:v>3.2799990000000041</c:v>
                </c:pt>
                <c:pt idx="1098">
                  <c:v>3.2879990000000512</c:v>
                </c:pt>
                <c:pt idx="1099">
                  <c:v>3.2959989999999948</c:v>
                </c:pt>
                <c:pt idx="1100">
                  <c:v>3.3039990000000046</c:v>
                </c:pt>
                <c:pt idx="1101">
                  <c:v>3.3119990000000143</c:v>
                </c:pt>
                <c:pt idx="1102">
                  <c:v>3.3199989999999606</c:v>
                </c:pt>
                <c:pt idx="1103">
                  <c:v>3.3279990000000055</c:v>
                </c:pt>
                <c:pt idx="1104">
                  <c:v>3.3359990000000153</c:v>
                </c:pt>
                <c:pt idx="1105">
                  <c:v>3.3439989999999966</c:v>
                </c:pt>
                <c:pt idx="1106">
                  <c:v>3.3519990000000064</c:v>
                </c:pt>
                <c:pt idx="1107">
                  <c:v>3.3599989999999567</c:v>
                </c:pt>
                <c:pt idx="1108">
                  <c:v>3.3679989999999975</c:v>
                </c:pt>
                <c:pt idx="1109">
                  <c:v>3.3759990000000073</c:v>
                </c:pt>
                <c:pt idx="1110">
                  <c:v>3.3839989999999887</c:v>
                </c:pt>
                <c:pt idx="1111">
                  <c:v>3.3919989999999967</c:v>
                </c:pt>
                <c:pt idx="1112">
                  <c:v>3.3999990000000078</c:v>
                </c:pt>
                <c:pt idx="1113">
                  <c:v>3.4079989999999887</c:v>
                </c:pt>
                <c:pt idx="1114">
                  <c:v>3.4159989999999967</c:v>
                </c:pt>
                <c:pt idx="1115">
                  <c:v>3.4239990000000091</c:v>
                </c:pt>
                <c:pt idx="1116">
                  <c:v>3.4319989999999767</c:v>
                </c:pt>
                <c:pt idx="1117">
                  <c:v>3.4399990000000003</c:v>
                </c:pt>
                <c:pt idx="1118">
                  <c:v>3.4479990000000202</c:v>
                </c:pt>
                <c:pt idx="1119">
                  <c:v>3.4559989999999767</c:v>
                </c:pt>
                <c:pt idx="1120">
                  <c:v>3.4639990000000012</c:v>
                </c:pt>
                <c:pt idx="1121">
                  <c:v>3.4719990000000109</c:v>
                </c:pt>
                <c:pt idx="1122">
                  <c:v>3.4799989999999923</c:v>
                </c:pt>
                <c:pt idx="1123">
                  <c:v>3.4879990000000052</c:v>
                </c:pt>
                <c:pt idx="1124">
                  <c:v>3.4959990000000118</c:v>
                </c:pt>
                <c:pt idx="1125">
                  <c:v>3.5039989999999932</c:v>
                </c:pt>
                <c:pt idx="1126">
                  <c:v>3.511999000000003</c:v>
                </c:pt>
                <c:pt idx="1127">
                  <c:v>3.5199990000000132</c:v>
                </c:pt>
                <c:pt idx="1128">
                  <c:v>3.5279989999999941</c:v>
                </c:pt>
                <c:pt idx="1129">
                  <c:v>3.5359990000000039</c:v>
                </c:pt>
                <c:pt idx="1130">
                  <c:v>3.5439990000000212</c:v>
                </c:pt>
                <c:pt idx="1131">
                  <c:v>3.5519989999999937</c:v>
                </c:pt>
                <c:pt idx="1132">
                  <c:v>3.5599990000000048</c:v>
                </c:pt>
                <c:pt idx="1133">
                  <c:v>3.5679990000000212</c:v>
                </c:pt>
                <c:pt idx="1134">
                  <c:v>3.5759989999999937</c:v>
                </c:pt>
                <c:pt idx="1135">
                  <c:v>3.5839990000000252</c:v>
                </c:pt>
                <c:pt idx="1136">
                  <c:v>3.5919990000000155</c:v>
                </c:pt>
                <c:pt idx="1137">
                  <c:v>3.5999989999999968</c:v>
                </c:pt>
                <c:pt idx="1138">
                  <c:v>3.6079990000000381</c:v>
                </c:pt>
                <c:pt idx="1139">
                  <c:v>3.6159990000000182</c:v>
                </c:pt>
                <c:pt idx="1140">
                  <c:v>3.6239989999999982</c:v>
                </c:pt>
                <c:pt idx="1141">
                  <c:v>3.6319990000000075</c:v>
                </c:pt>
                <c:pt idx="1142">
                  <c:v>3.6399990000000182</c:v>
                </c:pt>
                <c:pt idx="1143">
                  <c:v>3.6479989999999991</c:v>
                </c:pt>
                <c:pt idx="1144">
                  <c:v>3.6559990000000084</c:v>
                </c:pt>
                <c:pt idx="1145">
                  <c:v>3.6639989999999898</c:v>
                </c:pt>
                <c:pt idx="1146">
                  <c:v>3.6719989999999987</c:v>
                </c:pt>
                <c:pt idx="1147">
                  <c:v>3.6799990000000093</c:v>
                </c:pt>
                <c:pt idx="1148">
                  <c:v>3.6879989999999911</c:v>
                </c:pt>
                <c:pt idx="1149">
                  <c:v>3.6959990000000005</c:v>
                </c:pt>
                <c:pt idx="1150">
                  <c:v>3.703999000000048</c:v>
                </c:pt>
                <c:pt idx="1151">
                  <c:v>3.7119989999999907</c:v>
                </c:pt>
                <c:pt idx="1152">
                  <c:v>3.7199990000000014</c:v>
                </c:pt>
                <c:pt idx="1153">
                  <c:v>3.7279990000000485</c:v>
                </c:pt>
                <c:pt idx="1154">
                  <c:v>3.7359989999999925</c:v>
                </c:pt>
                <c:pt idx="1155">
                  <c:v>3.74399900000004</c:v>
                </c:pt>
                <c:pt idx="1156">
                  <c:v>3.7519990000000152</c:v>
                </c:pt>
                <c:pt idx="1157">
                  <c:v>3.7599989999999934</c:v>
                </c:pt>
                <c:pt idx="1158">
                  <c:v>3.767999000000041</c:v>
                </c:pt>
                <c:pt idx="1159">
                  <c:v>3.7759990000000152</c:v>
                </c:pt>
                <c:pt idx="1160">
                  <c:v>3.7839989999999952</c:v>
                </c:pt>
                <c:pt idx="1161">
                  <c:v>3.7919990000000041</c:v>
                </c:pt>
                <c:pt idx="1162">
                  <c:v>3.7999990000000152</c:v>
                </c:pt>
                <c:pt idx="1163">
                  <c:v>3.8079989999999948</c:v>
                </c:pt>
                <c:pt idx="1164">
                  <c:v>3.8159990000000037</c:v>
                </c:pt>
                <c:pt idx="1165">
                  <c:v>3.8239990000000152</c:v>
                </c:pt>
                <c:pt idx="1166">
                  <c:v>3.8319989999999624</c:v>
                </c:pt>
                <c:pt idx="1167">
                  <c:v>3.8399990000000037</c:v>
                </c:pt>
                <c:pt idx="1168">
                  <c:v>3.8479990000000202</c:v>
                </c:pt>
                <c:pt idx="1169">
                  <c:v>3.8559989999999655</c:v>
                </c:pt>
                <c:pt idx="1170">
                  <c:v>3.8639990000000082</c:v>
                </c:pt>
                <c:pt idx="1171">
                  <c:v>3.8719990000000166</c:v>
                </c:pt>
                <c:pt idx="1172">
                  <c:v>3.8799989999999767</c:v>
                </c:pt>
                <c:pt idx="1173">
                  <c:v>3.8879990000000082</c:v>
                </c:pt>
                <c:pt idx="1174">
                  <c:v>3.8959990000000175</c:v>
                </c:pt>
                <c:pt idx="1175">
                  <c:v>3.9039989999999989</c:v>
                </c:pt>
                <c:pt idx="1176">
                  <c:v>3.9119990000000087</c:v>
                </c:pt>
                <c:pt idx="1177">
                  <c:v>3.9199990000000184</c:v>
                </c:pt>
                <c:pt idx="1178">
                  <c:v>3.9279989999999998</c:v>
                </c:pt>
                <c:pt idx="1179">
                  <c:v>3.9359990000000087</c:v>
                </c:pt>
                <c:pt idx="1180">
                  <c:v>3.9439989999999909</c:v>
                </c:pt>
                <c:pt idx="1181">
                  <c:v>3.9519990000000007</c:v>
                </c:pt>
                <c:pt idx="1182">
                  <c:v>3.9599990000000105</c:v>
                </c:pt>
                <c:pt idx="1183">
                  <c:v>3.9679989999999918</c:v>
                </c:pt>
                <c:pt idx="1184">
                  <c:v>3.9759990000000007</c:v>
                </c:pt>
                <c:pt idx="1185">
                  <c:v>3.9839990000000212</c:v>
                </c:pt>
                <c:pt idx="1186">
                  <c:v>3.9919989999999927</c:v>
                </c:pt>
                <c:pt idx="1187">
                  <c:v>3.9999990000000025</c:v>
                </c:pt>
                <c:pt idx="1188">
                  <c:v>4.0079990000000105</c:v>
                </c:pt>
                <c:pt idx="1189">
                  <c:v>4.0159989999999866</c:v>
                </c:pt>
                <c:pt idx="1190">
                  <c:v>4.0239990000000025</c:v>
                </c:pt>
                <c:pt idx="1191">
                  <c:v>4.0319990000000132</c:v>
                </c:pt>
                <c:pt idx="1192">
                  <c:v>4.0399989999999963</c:v>
                </c:pt>
                <c:pt idx="1193">
                  <c:v>4.0479990000000043</c:v>
                </c:pt>
                <c:pt idx="1194">
                  <c:v>4.0559990000000141</c:v>
                </c:pt>
                <c:pt idx="1195">
                  <c:v>4.0639989999999955</c:v>
                </c:pt>
                <c:pt idx="1196">
                  <c:v>4.0719990000000124</c:v>
                </c:pt>
                <c:pt idx="1197">
                  <c:v>4.0799990000000514</c:v>
                </c:pt>
                <c:pt idx="1198">
                  <c:v>4.0879989999999955</c:v>
                </c:pt>
                <c:pt idx="1199">
                  <c:v>4.0959990000000062</c:v>
                </c:pt>
                <c:pt idx="1200">
                  <c:v>4.1039990000000159</c:v>
                </c:pt>
                <c:pt idx="1201">
                  <c:v>4.1119989999999955</c:v>
                </c:pt>
                <c:pt idx="1202">
                  <c:v>4.1199990000000071</c:v>
                </c:pt>
                <c:pt idx="1203">
                  <c:v>4.1279989999999476</c:v>
                </c:pt>
                <c:pt idx="1204">
                  <c:v>4.1359989999999955</c:v>
                </c:pt>
                <c:pt idx="1205">
                  <c:v>4.143999000000008</c:v>
                </c:pt>
                <c:pt idx="1206">
                  <c:v>4.1519990000000178</c:v>
                </c:pt>
                <c:pt idx="1207">
                  <c:v>4.1599989999999956</c:v>
                </c:pt>
                <c:pt idx="1208">
                  <c:v>4.1679990000000045</c:v>
                </c:pt>
                <c:pt idx="1209">
                  <c:v>4.1759990000000187</c:v>
                </c:pt>
                <c:pt idx="1210">
                  <c:v>4.183999</c:v>
                </c:pt>
                <c:pt idx="1211">
                  <c:v>4.1919990000000098</c:v>
                </c:pt>
                <c:pt idx="1212">
                  <c:v>4.1999990000000196</c:v>
                </c:pt>
                <c:pt idx="1213">
                  <c:v>4.2079990000000009</c:v>
                </c:pt>
                <c:pt idx="1214">
                  <c:v>4.2159990000000107</c:v>
                </c:pt>
                <c:pt idx="1215">
                  <c:v>4.2239989999999885</c:v>
                </c:pt>
                <c:pt idx="1216">
                  <c:v>4.2319990000000134</c:v>
                </c:pt>
                <c:pt idx="1217">
                  <c:v>4.2399990000000134</c:v>
                </c:pt>
                <c:pt idx="1218">
                  <c:v>4.2479989999999885</c:v>
                </c:pt>
                <c:pt idx="1219">
                  <c:v>4.2559990000000028</c:v>
                </c:pt>
                <c:pt idx="1220">
                  <c:v>4.2639990000000125</c:v>
                </c:pt>
                <c:pt idx="1221">
                  <c:v>4.2719989999999939</c:v>
                </c:pt>
                <c:pt idx="1222">
                  <c:v>4.2799990000000134</c:v>
                </c:pt>
                <c:pt idx="1223">
                  <c:v>4.2879990000000126</c:v>
                </c:pt>
                <c:pt idx="1224">
                  <c:v>4.2959989999999948</c:v>
                </c:pt>
                <c:pt idx="1225">
                  <c:v>4.3039990000000063</c:v>
                </c:pt>
                <c:pt idx="1226">
                  <c:v>4.3119990000000143</c:v>
                </c:pt>
                <c:pt idx="1227">
                  <c:v>4.3199989999999957</c:v>
                </c:pt>
                <c:pt idx="1228">
                  <c:v>4.3279990000000055</c:v>
                </c:pt>
                <c:pt idx="1229">
                  <c:v>4.3359990000000153</c:v>
                </c:pt>
                <c:pt idx="1230">
                  <c:v>4.3439989999999966</c:v>
                </c:pt>
                <c:pt idx="1231">
                  <c:v>4.3519990000000064</c:v>
                </c:pt>
                <c:pt idx="1232">
                  <c:v>4.3599990000000162</c:v>
                </c:pt>
                <c:pt idx="1233">
                  <c:v>4.3679989999999655</c:v>
                </c:pt>
                <c:pt idx="1234">
                  <c:v>4.3759990000000073</c:v>
                </c:pt>
                <c:pt idx="1235">
                  <c:v>4.3839990000000171</c:v>
                </c:pt>
                <c:pt idx="1236">
                  <c:v>4.3919989999999975</c:v>
                </c:pt>
                <c:pt idx="1237">
                  <c:v>4.3999990000000082</c:v>
                </c:pt>
                <c:pt idx="1238">
                  <c:v>4.407999000000018</c:v>
                </c:pt>
                <c:pt idx="1239">
                  <c:v>4.4159989999999985</c:v>
                </c:pt>
                <c:pt idx="1240">
                  <c:v>4.4239990000000091</c:v>
                </c:pt>
                <c:pt idx="1241">
                  <c:v>4.4319990000000908</c:v>
                </c:pt>
                <c:pt idx="1242">
                  <c:v>4.4399990000000722</c:v>
                </c:pt>
                <c:pt idx="1243">
                  <c:v>4.44799900000001</c:v>
                </c:pt>
                <c:pt idx="1244">
                  <c:v>4.4559990000000198</c:v>
                </c:pt>
                <c:pt idx="1245">
                  <c:v>4.4639990000000012</c:v>
                </c:pt>
                <c:pt idx="1246">
                  <c:v>4.4719990000000873</c:v>
                </c:pt>
                <c:pt idx="1247">
                  <c:v>4.4799990000000962</c:v>
                </c:pt>
                <c:pt idx="1248">
                  <c:v>4.4879990000000021</c:v>
                </c:pt>
                <c:pt idx="1249">
                  <c:v>4.4959990000000118</c:v>
                </c:pt>
                <c:pt idx="1250">
                  <c:v>4.5039989999999905</c:v>
                </c:pt>
                <c:pt idx="1251">
                  <c:v>4.511999000000003</c:v>
                </c:pt>
                <c:pt idx="1252">
                  <c:v>4.5199990000000128</c:v>
                </c:pt>
                <c:pt idx="1253">
                  <c:v>4.5279989999999755</c:v>
                </c:pt>
                <c:pt idx="1254">
                  <c:v>4.5359990000000039</c:v>
                </c:pt>
                <c:pt idx="1255">
                  <c:v>4.5439990000000137</c:v>
                </c:pt>
                <c:pt idx="1256">
                  <c:v>4.551998999999995</c:v>
                </c:pt>
                <c:pt idx="1257">
                  <c:v>4.5599990000000084</c:v>
                </c:pt>
                <c:pt idx="1258">
                  <c:v>4.5679990000000146</c:v>
                </c:pt>
                <c:pt idx="1259">
                  <c:v>4.5759989999999959</c:v>
                </c:pt>
                <c:pt idx="1260">
                  <c:v>4.5839990000000084</c:v>
                </c:pt>
                <c:pt idx="1261">
                  <c:v>4.5919990000000164</c:v>
                </c:pt>
                <c:pt idx="1262">
                  <c:v>4.5999989999999968</c:v>
                </c:pt>
                <c:pt idx="1263">
                  <c:v>4.6079990000000066</c:v>
                </c:pt>
                <c:pt idx="1264">
                  <c:v>4.6159990000000155</c:v>
                </c:pt>
                <c:pt idx="1265">
                  <c:v>4.6239989999999755</c:v>
                </c:pt>
                <c:pt idx="1266">
                  <c:v>4.6319990000000084</c:v>
                </c:pt>
                <c:pt idx="1267">
                  <c:v>4.6399990000000173</c:v>
                </c:pt>
                <c:pt idx="1268">
                  <c:v>4.6479989999999765</c:v>
                </c:pt>
                <c:pt idx="1269">
                  <c:v>4.6559990000000075</c:v>
                </c:pt>
                <c:pt idx="1270">
                  <c:v>4.6639990000000155</c:v>
                </c:pt>
                <c:pt idx="1271">
                  <c:v>4.6719989999999996</c:v>
                </c:pt>
                <c:pt idx="1272">
                  <c:v>4.6799990000000093</c:v>
                </c:pt>
                <c:pt idx="1273">
                  <c:v>4.6879990000000165</c:v>
                </c:pt>
                <c:pt idx="1274">
                  <c:v>4.6959990000000005</c:v>
                </c:pt>
                <c:pt idx="1275">
                  <c:v>4.7039990000000103</c:v>
                </c:pt>
                <c:pt idx="1276">
                  <c:v>4.7119990000000334</c:v>
                </c:pt>
                <c:pt idx="1277">
                  <c:v>4.7199990000000014</c:v>
                </c:pt>
                <c:pt idx="1278">
                  <c:v>4.7279990000000085</c:v>
                </c:pt>
                <c:pt idx="1279">
                  <c:v>4.7359990000000334</c:v>
                </c:pt>
                <c:pt idx="1280">
                  <c:v>4.7439990000000023</c:v>
                </c:pt>
                <c:pt idx="1281">
                  <c:v>4.7519990000000121</c:v>
                </c:pt>
                <c:pt idx="1282">
                  <c:v>4.7599990000000334</c:v>
                </c:pt>
                <c:pt idx="1283">
                  <c:v>4.7679990000000005</c:v>
                </c:pt>
                <c:pt idx="1284">
                  <c:v>4.775999000000013</c:v>
                </c:pt>
                <c:pt idx="1285">
                  <c:v>4.7839989999999943</c:v>
                </c:pt>
                <c:pt idx="1286">
                  <c:v>4.7919990000000094</c:v>
                </c:pt>
                <c:pt idx="1287">
                  <c:v>4.7999990000000139</c:v>
                </c:pt>
                <c:pt idx="1288">
                  <c:v>4.8079989999999855</c:v>
                </c:pt>
                <c:pt idx="1289">
                  <c:v>4.815999000000005</c:v>
                </c:pt>
                <c:pt idx="1290">
                  <c:v>4.8239990000000148</c:v>
                </c:pt>
                <c:pt idx="1291">
                  <c:v>4.8319989999999962</c:v>
                </c:pt>
                <c:pt idx="1292">
                  <c:v>4.8399990000000104</c:v>
                </c:pt>
                <c:pt idx="1293">
                  <c:v>4.8479990000000157</c:v>
                </c:pt>
                <c:pt idx="1294">
                  <c:v>4.8559989999999855</c:v>
                </c:pt>
                <c:pt idx="1295">
                  <c:v>4.8639990000000068</c:v>
                </c:pt>
                <c:pt idx="1296">
                  <c:v>4.8719990000000184</c:v>
                </c:pt>
                <c:pt idx="1297">
                  <c:v>4.879998999999998</c:v>
                </c:pt>
                <c:pt idx="1298">
                  <c:v>4.8879990000000078</c:v>
                </c:pt>
                <c:pt idx="1299">
                  <c:v>4.8959990000000175</c:v>
                </c:pt>
                <c:pt idx="1300">
                  <c:v>4.9039989999999989</c:v>
                </c:pt>
                <c:pt idx="1301">
                  <c:v>4.9119990000000104</c:v>
                </c:pt>
                <c:pt idx="1302">
                  <c:v>4.9199990000000184</c:v>
                </c:pt>
                <c:pt idx="1303">
                  <c:v>4.9279989999999945</c:v>
                </c:pt>
                <c:pt idx="1304">
                  <c:v>4.9359990000000113</c:v>
                </c:pt>
                <c:pt idx="1305">
                  <c:v>4.9439990000000194</c:v>
                </c:pt>
                <c:pt idx="1306">
                  <c:v>4.9519990000000034</c:v>
                </c:pt>
                <c:pt idx="1307">
                  <c:v>4.9599990000000114</c:v>
                </c:pt>
                <c:pt idx="1308">
                  <c:v>4.9679990000000203</c:v>
                </c:pt>
                <c:pt idx="1309">
                  <c:v>4.9759990000000034</c:v>
                </c:pt>
                <c:pt idx="1310">
                  <c:v>4.9839990000000114</c:v>
                </c:pt>
                <c:pt idx="1311">
                  <c:v>4.9919990000000434</c:v>
                </c:pt>
                <c:pt idx="1312">
                  <c:v>4.9999990000000034</c:v>
                </c:pt>
                <c:pt idx="1313">
                  <c:v>5.0079990000000105</c:v>
                </c:pt>
                <c:pt idx="1314">
                  <c:v>5.0159990000000221</c:v>
                </c:pt>
                <c:pt idx="1315">
                  <c:v>5.0239990000000025</c:v>
                </c:pt>
                <c:pt idx="1316">
                  <c:v>5.0319990000000132</c:v>
                </c:pt>
                <c:pt idx="1317">
                  <c:v>5.0399990000000434</c:v>
                </c:pt>
                <c:pt idx="1318">
                  <c:v>5.0479990000000043</c:v>
                </c:pt>
                <c:pt idx="1319">
                  <c:v>5.0559990000000141</c:v>
                </c:pt>
                <c:pt idx="1320">
                  <c:v>5.0639990000000239</c:v>
                </c:pt>
                <c:pt idx="1321">
                  <c:v>5.0719990000000124</c:v>
                </c:pt>
                <c:pt idx="1322">
                  <c:v>5.0799990000000514</c:v>
                </c:pt>
                <c:pt idx="1323">
                  <c:v>5.0879989999999955</c:v>
                </c:pt>
                <c:pt idx="1324">
                  <c:v>5.0959990000000062</c:v>
                </c:pt>
                <c:pt idx="1325">
                  <c:v>5.1039990000000159</c:v>
                </c:pt>
                <c:pt idx="1326">
                  <c:v>5.1119989999999955</c:v>
                </c:pt>
                <c:pt idx="1327">
                  <c:v>5.1199990000000071</c:v>
                </c:pt>
                <c:pt idx="1328">
                  <c:v>5.1279989999999476</c:v>
                </c:pt>
                <c:pt idx="1329">
                  <c:v>5.1359989999999955</c:v>
                </c:pt>
                <c:pt idx="1330">
                  <c:v>5.143999000000008</c:v>
                </c:pt>
                <c:pt idx="1331">
                  <c:v>5.1519990000000178</c:v>
                </c:pt>
                <c:pt idx="1332">
                  <c:v>5.1599989999999956</c:v>
                </c:pt>
                <c:pt idx="1333">
                  <c:v>5.1679990000000045</c:v>
                </c:pt>
                <c:pt idx="1334">
                  <c:v>5.1759990000000187</c:v>
                </c:pt>
                <c:pt idx="1335">
                  <c:v>5.183999</c:v>
                </c:pt>
                <c:pt idx="1336">
                  <c:v>5.1919990000000098</c:v>
                </c:pt>
                <c:pt idx="1337">
                  <c:v>5.1999990000000196</c:v>
                </c:pt>
                <c:pt idx="1338">
                  <c:v>5.2079990000000009</c:v>
                </c:pt>
                <c:pt idx="1339">
                  <c:v>5.2159990000000107</c:v>
                </c:pt>
                <c:pt idx="1340">
                  <c:v>5.2239990000000214</c:v>
                </c:pt>
                <c:pt idx="1341">
                  <c:v>5.2319990000000134</c:v>
                </c:pt>
                <c:pt idx="1342">
                  <c:v>5.2399990000000134</c:v>
                </c:pt>
                <c:pt idx="1343">
                  <c:v>5.2479990000000214</c:v>
                </c:pt>
                <c:pt idx="1344">
                  <c:v>5.2559990000000028</c:v>
                </c:pt>
                <c:pt idx="1345">
                  <c:v>5.2639990000000125</c:v>
                </c:pt>
                <c:pt idx="1346">
                  <c:v>5.2719990000000534</c:v>
                </c:pt>
                <c:pt idx="1347">
                  <c:v>5.2799990000000134</c:v>
                </c:pt>
                <c:pt idx="1348">
                  <c:v>5.2879990000000126</c:v>
                </c:pt>
                <c:pt idx="1349">
                  <c:v>5.2959990000000232</c:v>
                </c:pt>
                <c:pt idx="1350">
                  <c:v>5.3039990000000063</c:v>
                </c:pt>
                <c:pt idx="1351">
                  <c:v>5.3119990000000143</c:v>
                </c:pt>
                <c:pt idx="1352">
                  <c:v>5.3199990000000303</c:v>
                </c:pt>
                <c:pt idx="1353">
                  <c:v>5.3279990000000055</c:v>
                </c:pt>
                <c:pt idx="1354">
                  <c:v>5.3359990000000153</c:v>
                </c:pt>
                <c:pt idx="1355">
                  <c:v>5.3439990000000304</c:v>
                </c:pt>
                <c:pt idx="1356">
                  <c:v>5.3519990000000064</c:v>
                </c:pt>
                <c:pt idx="1357">
                  <c:v>5.3599990000000162</c:v>
                </c:pt>
                <c:pt idx="1358">
                  <c:v>5.3679989999999655</c:v>
                </c:pt>
                <c:pt idx="1359">
                  <c:v>5.3759990000000073</c:v>
                </c:pt>
                <c:pt idx="1360">
                  <c:v>5.3839990000000171</c:v>
                </c:pt>
                <c:pt idx="1361">
                  <c:v>5.3919989999999975</c:v>
                </c:pt>
                <c:pt idx="1362">
                  <c:v>5.3999990000000082</c:v>
                </c:pt>
                <c:pt idx="1363">
                  <c:v>5.407999000000018</c:v>
                </c:pt>
                <c:pt idx="1364">
                  <c:v>5.4159989999999985</c:v>
                </c:pt>
                <c:pt idx="1365">
                  <c:v>5.4239990000000091</c:v>
                </c:pt>
                <c:pt idx="1366">
                  <c:v>5.4319990000000908</c:v>
                </c:pt>
                <c:pt idx="1367">
                  <c:v>5.4399990000000722</c:v>
                </c:pt>
                <c:pt idx="1368">
                  <c:v>5.44799900000001</c:v>
                </c:pt>
                <c:pt idx="1369">
                  <c:v>5.4559990000000198</c:v>
                </c:pt>
                <c:pt idx="1370">
                  <c:v>5.4639990000000012</c:v>
                </c:pt>
                <c:pt idx="1371">
                  <c:v>5.4719990000000873</c:v>
                </c:pt>
                <c:pt idx="1372">
                  <c:v>5.4799990000000962</c:v>
                </c:pt>
                <c:pt idx="1373">
                  <c:v>5.4879990000000021</c:v>
                </c:pt>
                <c:pt idx="1374">
                  <c:v>5.4959990000000118</c:v>
                </c:pt>
                <c:pt idx="1375">
                  <c:v>5.5039990000000234</c:v>
                </c:pt>
                <c:pt idx="1376">
                  <c:v>5.511999000000003</c:v>
                </c:pt>
                <c:pt idx="1377">
                  <c:v>5.5199990000000128</c:v>
                </c:pt>
                <c:pt idx="1378">
                  <c:v>5.5279990000000225</c:v>
                </c:pt>
                <c:pt idx="1379">
                  <c:v>5.5359990000000039</c:v>
                </c:pt>
                <c:pt idx="1380">
                  <c:v>5.5439990000000137</c:v>
                </c:pt>
                <c:pt idx="1381">
                  <c:v>5.5519990000000234</c:v>
                </c:pt>
                <c:pt idx="1382">
                  <c:v>5.5599990000000084</c:v>
                </c:pt>
                <c:pt idx="1383">
                  <c:v>5.5679990000000146</c:v>
                </c:pt>
                <c:pt idx="1384">
                  <c:v>5.5759990000000323</c:v>
                </c:pt>
                <c:pt idx="1385">
                  <c:v>5.5839990000000084</c:v>
                </c:pt>
                <c:pt idx="1386">
                  <c:v>5.5919990000000164</c:v>
                </c:pt>
                <c:pt idx="1387">
                  <c:v>5.5999990000000324</c:v>
                </c:pt>
                <c:pt idx="1388">
                  <c:v>5.6079990000000066</c:v>
                </c:pt>
                <c:pt idx="1389">
                  <c:v>5.6159990000000155</c:v>
                </c:pt>
                <c:pt idx="1390">
                  <c:v>5.6239990000000262</c:v>
                </c:pt>
                <c:pt idx="1391">
                  <c:v>5.6319990000000084</c:v>
                </c:pt>
                <c:pt idx="1392">
                  <c:v>5.6399990000000173</c:v>
                </c:pt>
                <c:pt idx="1393">
                  <c:v>5.6479989999999765</c:v>
                </c:pt>
                <c:pt idx="1394">
                  <c:v>5.6559990000000075</c:v>
                </c:pt>
                <c:pt idx="1395">
                  <c:v>5.6639990000000155</c:v>
                </c:pt>
                <c:pt idx="1396">
                  <c:v>5.6719989999999996</c:v>
                </c:pt>
                <c:pt idx="1397">
                  <c:v>5.6799990000000093</c:v>
                </c:pt>
                <c:pt idx="1398">
                  <c:v>5.6879990000000165</c:v>
                </c:pt>
                <c:pt idx="1399">
                  <c:v>5.6959990000000005</c:v>
                </c:pt>
                <c:pt idx="1400">
                  <c:v>5.7039990000000103</c:v>
                </c:pt>
                <c:pt idx="1401">
                  <c:v>5.7119990000000334</c:v>
                </c:pt>
                <c:pt idx="1402">
                  <c:v>5.7199990000000014</c:v>
                </c:pt>
                <c:pt idx="1403">
                  <c:v>5.7279990000000085</c:v>
                </c:pt>
                <c:pt idx="1404">
                  <c:v>5.7359990000000334</c:v>
                </c:pt>
                <c:pt idx="1405">
                  <c:v>5.7439990000000023</c:v>
                </c:pt>
                <c:pt idx="1406">
                  <c:v>5.7519990000000121</c:v>
                </c:pt>
                <c:pt idx="1407">
                  <c:v>5.7599990000000334</c:v>
                </c:pt>
                <c:pt idx="1408">
                  <c:v>5.7679990000000005</c:v>
                </c:pt>
                <c:pt idx="1409">
                  <c:v>5.775999000000013</c:v>
                </c:pt>
                <c:pt idx="1410">
                  <c:v>5.7839990000000334</c:v>
                </c:pt>
                <c:pt idx="1411">
                  <c:v>5.7919990000000094</c:v>
                </c:pt>
                <c:pt idx="1412">
                  <c:v>5.7999990000000139</c:v>
                </c:pt>
                <c:pt idx="1413">
                  <c:v>5.8079990000000237</c:v>
                </c:pt>
                <c:pt idx="1414">
                  <c:v>5.815999000000005</c:v>
                </c:pt>
                <c:pt idx="1415">
                  <c:v>5.8239990000000148</c:v>
                </c:pt>
                <c:pt idx="1416">
                  <c:v>5.8319990000000423</c:v>
                </c:pt>
                <c:pt idx="1417">
                  <c:v>5.8399990000000104</c:v>
                </c:pt>
                <c:pt idx="1418">
                  <c:v>5.8479990000000157</c:v>
                </c:pt>
                <c:pt idx="1419">
                  <c:v>5.8559989999999855</c:v>
                </c:pt>
                <c:pt idx="1420">
                  <c:v>5.8639990000000068</c:v>
                </c:pt>
                <c:pt idx="1421">
                  <c:v>5.8719990000000184</c:v>
                </c:pt>
                <c:pt idx="1422">
                  <c:v>5.879998999999998</c:v>
                </c:pt>
                <c:pt idx="1423">
                  <c:v>5.8879990000000078</c:v>
                </c:pt>
                <c:pt idx="1424">
                  <c:v>5.8959990000000175</c:v>
                </c:pt>
                <c:pt idx="1425">
                  <c:v>5.9039989999999989</c:v>
                </c:pt>
                <c:pt idx="1426">
                  <c:v>5.9119990000000104</c:v>
                </c:pt>
                <c:pt idx="1427">
                  <c:v>5.9199990000000184</c:v>
                </c:pt>
                <c:pt idx="1428">
                  <c:v>5.9279989999999945</c:v>
                </c:pt>
                <c:pt idx="1429">
                  <c:v>5.9359990000000113</c:v>
                </c:pt>
                <c:pt idx="1430">
                  <c:v>5.9439990000000194</c:v>
                </c:pt>
                <c:pt idx="1431">
                  <c:v>5.9519990000000034</c:v>
                </c:pt>
                <c:pt idx="1432">
                  <c:v>5.9599990000000114</c:v>
                </c:pt>
                <c:pt idx="1433">
                  <c:v>5.9679989999999865</c:v>
                </c:pt>
                <c:pt idx="1434">
                  <c:v>5.9759990000000034</c:v>
                </c:pt>
                <c:pt idx="1435">
                  <c:v>5.9839990000000114</c:v>
                </c:pt>
                <c:pt idx="1436">
                  <c:v>5.9919989999999927</c:v>
                </c:pt>
                <c:pt idx="1437">
                  <c:v>5.9999990000000034</c:v>
                </c:pt>
                <c:pt idx="1438">
                  <c:v>6.0079990000000105</c:v>
                </c:pt>
                <c:pt idx="1439">
                  <c:v>6.0159989999999866</c:v>
                </c:pt>
                <c:pt idx="1440">
                  <c:v>6.0239990000000025</c:v>
                </c:pt>
                <c:pt idx="1441">
                  <c:v>6.0319990000000132</c:v>
                </c:pt>
                <c:pt idx="1442">
                  <c:v>6.0399989999999963</c:v>
                </c:pt>
                <c:pt idx="1443">
                  <c:v>6.0479990000000043</c:v>
                </c:pt>
                <c:pt idx="1444">
                  <c:v>6.0559989999999857</c:v>
                </c:pt>
                <c:pt idx="1445">
                  <c:v>6.0639989999999955</c:v>
                </c:pt>
                <c:pt idx="1446">
                  <c:v>6.0719990000000124</c:v>
                </c:pt>
                <c:pt idx="1447">
                  <c:v>6.0799989999999884</c:v>
                </c:pt>
                <c:pt idx="1448">
                  <c:v>6.0879989999999955</c:v>
                </c:pt>
                <c:pt idx="1449">
                  <c:v>6.0959990000000062</c:v>
                </c:pt>
                <c:pt idx="1450">
                  <c:v>6.1039989999999875</c:v>
                </c:pt>
                <c:pt idx="1451">
                  <c:v>6.1119989999999955</c:v>
                </c:pt>
                <c:pt idx="1452">
                  <c:v>6.1199990000000071</c:v>
                </c:pt>
                <c:pt idx="1453">
                  <c:v>6.1279989999999245</c:v>
                </c:pt>
                <c:pt idx="1454">
                  <c:v>6.1359989999999955</c:v>
                </c:pt>
                <c:pt idx="1455">
                  <c:v>6.1439989999999796</c:v>
                </c:pt>
                <c:pt idx="1456">
                  <c:v>6.1519989999999876</c:v>
                </c:pt>
                <c:pt idx="1457">
                  <c:v>6.1599989999999956</c:v>
                </c:pt>
                <c:pt idx="1458">
                  <c:v>6.1679989999999645</c:v>
                </c:pt>
                <c:pt idx="1459">
                  <c:v>6.1759989999999885</c:v>
                </c:pt>
                <c:pt idx="1460">
                  <c:v>6.183999</c:v>
                </c:pt>
                <c:pt idx="1461">
                  <c:v>6.1919989999999805</c:v>
                </c:pt>
                <c:pt idx="1462">
                  <c:v>6.1999989999999885</c:v>
                </c:pt>
                <c:pt idx="1463">
                  <c:v>6.2079990000000009</c:v>
                </c:pt>
                <c:pt idx="1464">
                  <c:v>6.2159989999999805</c:v>
                </c:pt>
                <c:pt idx="1465">
                  <c:v>6.2239989999999885</c:v>
                </c:pt>
                <c:pt idx="1466">
                  <c:v>6.2319989999999734</c:v>
                </c:pt>
                <c:pt idx="1467">
                  <c:v>6.2399989999999832</c:v>
                </c:pt>
                <c:pt idx="1468">
                  <c:v>6.2479989999999885</c:v>
                </c:pt>
                <c:pt idx="1469">
                  <c:v>6.2559989999999743</c:v>
                </c:pt>
                <c:pt idx="1470">
                  <c:v>6.2639989999999841</c:v>
                </c:pt>
                <c:pt idx="1471">
                  <c:v>6.2719989999999939</c:v>
                </c:pt>
                <c:pt idx="1472">
                  <c:v>6.2799989999999823</c:v>
                </c:pt>
                <c:pt idx="1473">
                  <c:v>6.287998999999985</c:v>
                </c:pt>
                <c:pt idx="1474">
                  <c:v>6.2959989999999948</c:v>
                </c:pt>
                <c:pt idx="1475">
                  <c:v>6.3039989999999761</c:v>
                </c:pt>
                <c:pt idx="1476">
                  <c:v>6.3119989999999859</c:v>
                </c:pt>
                <c:pt idx="1477">
                  <c:v>6.3199989999999957</c:v>
                </c:pt>
                <c:pt idx="1478">
                  <c:v>6.3279989999999655</c:v>
                </c:pt>
                <c:pt idx="1479">
                  <c:v>6.3359989999999868</c:v>
                </c:pt>
                <c:pt idx="1480">
                  <c:v>6.3439989999999966</c:v>
                </c:pt>
                <c:pt idx="1481">
                  <c:v>6.351998999999978</c:v>
                </c:pt>
                <c:pt idx="1482">
                  <c:v>6.3599989999999877</c:v>
                </c:pt>
                <c:pt idx="1483">
                  <c:v>6.3679989999999655</c:v>
                </c:pt>
                <c:pt idx="1484">
                  <c:v>6.3759989999999789</c:v>
                </c:pt>
                <c:pt idx="1485">
                  <c:v>6.3839989999999887</c:v>
                </c:pt>
                <c:pt idx="1486">
                  <c:v>6.3919989999999975</c:v>
                </c:pt>
                <c:pt idx="1487">
                  <c:v>6.3999989999999798</c:v>
                </c:pt>
                <c:pt idx="1488">
                  <c:v>6.4079989999999896</c:v>
                </c:pt>
                <c:pt idx="1489">
                  <c:v>6.4159989999999985</c:v>
                </c:pt>
                <c:pt idx="1490">
                  <c:v>6.4239989999999807</c:v>
                </c:pt>
                <c:pt idx="1491">
                  <c:v>6.4319989999999914</c:v>
                </c:pt>
                <c:pt idx="1492">
                  <c:v>6.4399990000000722</c:v>
                </c:pt>
                <c:pt idx="1493">
                  <c:v>6.4479989999999816</c:v>
                </c:pt>
                <c:pt idx="1494">
                  <c:v>6.4559989999999905</c:v>
                </c:pt>
                <c:pt idx="1495">
                  <c:v>6.4639990000000012</c:v>
                </c:pt>
                <c:pt idx="1496">
                  <c:v>6.4719989999999834</c:v>
                </c:pt>
                <c:pt idx="1497">
                  <c:v>6.4799989999999923</c:v>
                </c:pt>
                <c:pt idx="1498">
                  <c:v>6.4879990000000021</c:v>
                </c:pt>
                <c:pt idx="1499">
                  <c:v>6.4959989999999825</c:v>
                </c:pt>
                <c:pt idx="1500">
                  <c:v>6.5039989999999905</c:v>
                </c:pt>
                <c:pt idx="1501">
                  <c:v>6.5119989999999754</c:v>
                </c:pt>
                <c:pt idx="1502">
                  <c:v>6.5199989999999843</c:v>
                </c:pt>
                <c:pt idx="1503">
                  <c:v>6.5279989999999755</c:v>
                </c:pt>
                <c:pt idx="1504">
                  <c:v>6.5359989999999764</c:v>
                </c:pt>
                <c:pt idx="1505">
                  <c:v>6.5439989999999852</c:v>
                </c:pt>
                <c:pt idx="1506">
                  <c:v>6.551998999999995</c:v>
                </c:pt>
                <c:pt idx="1507">
                  <c:v>6.5599989999999764</c:v>
                </c:pt>
                <c:pt idx="1508">
                  <c:v>6.5679989999999755</c:v>
                </c:pt>
                <c:pt idx="1509">
                  <c:v>6.5759989999999959</c:v>
                </c:pt>
                <c:pt idx="1510">
                  <c:v>6.5839989999999773</c:v>
                </c:pt>
                <c:pt idx="1511">
                  <c:v>6.5919989999999871</c:v>
                </c:pt>
                <c:pt idx="1512">
                  <c:v>6.5999989999999968</c:v>
                </c:pt>
                <c:pt idx="1513">
                  <c:v>6.6079989999999755</c:v>
                </c:pt>
                <c:pt idx="1514">
                  <c:v>6.6159989999999755</c:v>
                </c:pt>
                <c:pt idx="1515">
                  <c:v>6.6239989999999755</c:v>
                </c:pt>
                <c:pt idx="1516">
                  <c:v>6.6319989999999791</c:v>
                </c:pt>
                <c:pt idx="1517">
                  <c:v>6.6399989999999889</c:v>
                </c:pt>
                <c:pt idx="1518">
                  <c:v>6.6479989999999765</c:v>
                </c:pt>
                <c:pt idx="1519">
                  <c:v>6.6559989999999765</c:v>
                </c:pt>
                <c:pt idx="1520">
                  <c:v>6.6639989999999845</c:v>
                </c:pt>
                <c:pt idx="1521">
                  <c:v>6.6719989999999996</c:v>
                </c:pt>
                <c:pt idx="1522">
                  <c:v>6.6799989999999809</c:v>
                </c:pt>
                <c:pt idx="1523">
                  <c:v>6.6879989999999845</c:v>
                </c:pt>
                <c:pt idx="1524">
                  <c:v>6.6959990000000005</c:v>
                </c:pt>
                <c:pt idx="1525">
                  <c:v>6.7039989999999818</c:v>
                </c:pt>
                <c:pt idx="1526">
                  <c:v>6.7119989999999916</c:v>
                </c:pt>
                <c:pt idx="1527">
                  <c:v>6.7199990000000014</c:v>
                </c:pt>
                <c:pt idx="1528">
                  <c:v>6.7279989999999765</c:v>
                </c:pt>
                <c:pt idx="1529">
                  <c:v>6.7359989999999925</c:v>
                </c:pt>
                <c:pt idx="1530">
                  <c:v>6.7439990000000023</c:v>
                </c:pt>
                <c:pt idx="1531">
                  <c:v>6.7519989999999837</c:v>
                </c:pt>
                <c:pt idx="1532">
                  <c:v>6.7599989999999925</c:v>
                </c:pt>
                <c:pt idx="1533">
                  <c:v>6.7679990000000005</c:v>
                </c:pt>
                <c:pt idx="1534">
                  <c:v>6.7759989999999863</c:v>
                </c:pt>
                <c:pt idx="1535">
                  <c:v>6.7839989999999943</c:v>
                </c:pt>
                <c:pt idx="1536">
                  <c:v>6.7919989999999784</c:v>
                </c:pt>
                <c:pt idx="1537">
                  <c:v>6.7999989999999864</c:v>
                </c:pt>
                <c:pt idx="1538">
                  <c:v>6.8079989999999855</c:v>
                </c:pt>
                <c:pt idx="1539">
                  <c:v>6.8159989999999766</c:v>
                </c:pt>
                <c:pt idx="1540">
                  <c:v>6.8239989999999855</c:v>
                </c:pt>
                <c:pt idx="1541">
                  <c:v>6.8319989999999962</c:v>
                </c:pt>
                <c:pt idx="1542">
                  <c:v>6.8399989999999784</c:v>
                </c:pt>
                <c:pt idx="1543">
                  <c:v>6.8479989999999855</c:v>
                </c:pt>
                <c:pt idx="1544">
                  <c:v>6.8559989999999855</c:v>
                </c:pt>
                <c:pt idx="1545">
                  <c:v>6.8639989999999775</c:v>
                </c:pt>
                <c:pt idx="1546">
                  <c:v>6.8719989999999882</c:v>
                </c:pt>
                <c:pt idx="1547">
                  <c:v>6.879998999999998</c:v>
                </c:pt>
                <c:pt idx="1548">
                  <c:v>6.8879989999999776</c:v>
                </c:pt>
                <c:pt idx="1549">
                  <c:v>6.8959989999999856</c:v>
                </c:pt>
                <c:pt idx="1550">
                  <c:v>6.9039989999999989</c:v>
                </c:pt>
                <c:pt idx="1551">
                  <c:v>6.9119989999999802</c:v>
                </c:pt>
                <c:pt idx="1552">
                  <c:v>6.91999899999999</c:v>
                </c:pt>
                <c:pt idx="1553">
                  <c:v>6.9279989999999945</c:v>
                </c:pt>
                <c:pt idx="1554">
                  <c:v>6.9359989999999812</c:v>
                </c:pt>
                <c:pt idx="1555">
                  <c:v>6.9439989999999909</c:v>
                </c:pt>
                <c:pt idx="1556">
                  <c:v>6.9519990000000034</c:v>
                </c:pt>
                <c:pt idx="1557">
                  <c:v>6.9599989999999821</c:v>
                </c:pt>
                <c:pt idx="1558">
                  <c:v>6.9679989999999865</c:v>
                </c:pt>
                <c:pt idx="1559">
                  <c:v>6.9759990000000034</c:v>
                </c:pt>
                <c:pt idx="1560">
                  <c:v>6.983998999999983</c:v>
                </c:pt>
                <c:pt idx="1561">
                  <c:v>6.9919989999999927</c:v>
                </c:pt>
                <c:pt idx="1562">
                  <c:v>6.9999990000000034</c:v>
                </c:pt>
                <c:pt idx="1563">
                  <c:v>7.0079989999999786</c:v>
                </c:pt>
                <c:pt idx="1564">
                  <c:v>7.0159989999999866</c:v>
                </c:pt>
                <c:pt idx="1565">
                  <c:v>7.0239990000000025</c:v>
                </c:pt>
                <c:pt idx="1566">
                  <c:v>7.0319989999999883</c:v>
                </c:pt>
                <c:pt idx="1567">
                  <c:v>7.0399989999999963</c:v>
                </c:pt>
                <c:pt idx="1568">
                  <c:v>7.0479990000000043</c:v>
                </c:pt>
                <c:pt idx="1569">
                  <c:v>7.0559989999999857</c:v>
                </c:pt>
                <c:pt idx="1570">
                  <c:v>7.0639989999999955</c:v>
                </c:pt>
                <c:pt idx="1571">
                  <c:v>7.0719989999999804</c:v>
                </c:pt>
                <c:pt idx="1572">
                  <c:v>7.0799989999999884</c:v>
                </c:pt>
                <c:pt idx="1573">
                  <c:v>7.0879989999999955</c:v>
                </c:pt>
                <c:pt idx="1574">
                  <c:v>7.0959989999999777</c:v>
                </c:pt>
                <c:pt idx="1575">
                  <c:v>7.1039989999999875</c:v>
                </c:pt>
                <c:pt idx="1576">
                  <c:v>7.1119989999999955</c:v>
                </c:pt>
                <c:pt idx="1577">
                  <c:v>7.1199989999999787</c:v>
                </c:pt>
                <c:pt idx="1578">
                  <c:v>7.1279989999999245</c:v>
                </c:pt>
                <c:pt idx="1579">
                  <c:v>7.1359989999999955</c:v>
                </c:pt>
                <c:pt idx="1580">
                  <c:v>7.1439989999999796</c:v>
                </c:pt>
                <c:pt idx="1581">
                  <c:v>7.1519989999999876</c:v>
                </c:pt>
                <c:pt idx="1582">
                  <c:v>7.1599989999999956</c:v>
                </c:pt>
                <c:pt idx="1583">
                  <c:v>7.1679989999999645</c:v>
                </c:pt>
                <c:pt idx="1584">
                  <c:v>7.1759989999999885</c:v>
                </c:pt>
                <c:pt idx="1585">
                  <c:v>7.183999</c:v>
                </c:pt>
                <c:pt idx="1586">
                  <c:v>7.1919989999999805</c:v>
                </c:pt>
                <c:pt idx="1587">
                  <c:v>7.1999989999999885</c:v>
                </c:pt>
                <c:pt idx="1588">
                  <c:v>7.2079990000000009</c:v>
                </c:pt>
                <c:pt idx="1589">
                  <c:v>7.2159989999999805</c:v>
                </c:pt>
                <c:pt idx="1590">
                  <c:v>7.2239989999999885</c:v>
                </c:pt>
                <c:pt idx="1591">
                  <c:v>7.2319990000000134</c:v>
                </c:pt>
                <c:pt idx="1592">
                  <c:v>7.2399989999999832</c:v>
                </c:pt>
                <c:pt idx="1593">
                  <c:v>7.2479989999999885</c:v>
                </c:pt>
                <c:pt idx="1594">
                  <c:v>7.2559990000000028</c:v>
                </c:pt>
                <c:pt idx="1595">
                  <c:v>7.2639989999999841</c:v>
                </c:pt>
                <c:pt idx="1596">
                  <c:v>7.2719989999999939</c:v>
                </c:pt>
                <c:pt idx="1597">
                  <c:v>7.2799990000000134</c:v>
                </c:pt>
                <c:pt idx="1598">
                  <c:v>7.287998999999985</c:v>
                </c:pt>
                <c:pt idx="1599">
                  <c:v>7.2959989999999948</c:v>
                </c:pt>
                <c:pt idx="1600">
                  <c:v>7.3039990000000063</c:v>
                </c:pt>
                <c:pt idx="1601">
                  <c:v>7.3119989999999859</c:v>
                </c:pt>
                <c:pt idx="1602">
                  <c:v>7.3199989999999957</c:v>
                </c:pt>
                <c:pt idx="1603">
                  <c:v>7.3279990000000055</c:v>
                </c:pt>
                <c:pt idx="1604">
                  <c:v>7.3359989999999868</c:v>
                </c:pt>
                <c:pt idx="1605">
                  <c:v>7.3439989999999966</c:v>
                </c:pt>
                <c:pt idx="1606">
                  <c:v>7.351998999999978</c:v>
                </c:pt>
                <c:pt idx="1607">
                  <c:v>7.3599989999999877</c:v>
                </c:pt>
                <c:pt idx="1608">
                  <c:v>7.3679989999999655</c:v>
                </c:pt>
                <c:pt idx="1609">
                  <c:v>7.3759989999999789</c:v>
                </c:pt>
                <c:pt idx="1610">
                  <c:v>7.3839989999999887</c:v>
                </c:pt>
                <c:pt idx="1611">
                  <c:v>7.3919989999999975</c:v>
                </c:pt>
                <c:pt idx="1612">
                  <c:v>7.3999989999999798</c:v>
                </c:pt>
                <c:pt idx="1613">
                  <c:v>7.4079989999999896</c:v>
                </c:pt>
                <c:pt idx="1614">
                  <c:v>7.4159989999999985</c:v>
                </c:pt>
                <c:pt idx="1615">
                  <c:v>7.4239989999999807</c:v>
                </c:pt>
                <c:pt idx="1616">
                  <c:v>7.4319989999999914</c:v>
                </c:pt>
                <c:pt idx="1617">
                  <c:v>7.4399990000000722</c:v>
                </c:pt>
                <c:pt idx="1618">
                  <c:v>7.4479989999999816</c:v>
                </c:pt>
                <c:pt idx="1619">
                  <c:v>7.4559989999999905</c:v>
                </c:pt>
                <c:pt idx="1620">
                  <c:v>7.4639990000000012</c:v>
                </c:pt>
                <c:pt idx="1621">
                  <c:v>7.4719989999999834</c:v>
                </c:pt>
                <c:pt idx="1622">
                  <c:v>7.4799989999999923</c:v>
                </c:pt>
                <c:pt idx="1623">
                  <c:v>7.4879990000000021</c:v>
                </c:pt>
                <c:pt idx="1624">
                  <c:v>7.4959989999999825</c:v>
                </c:pt>
                <c:pt idx="1625">
                  <c:v>7.5039989999999905</c:v>
                </c:pt>
                <c:pt idx="1626">
                  <c:v>7.511999000000003</c:v>
                </c:pt>
                <c:pt idx="1627">
                  <c:v>7.5199989999999843</c:v>
                </c:pt>
                <c:pt idx="1628">
                  <c:v>7.5279989999999755</c:v>
                </c:pt>
                <c:pt idx="1629">
                  <c:v>7.5359990000000039</c:v>
                </c:pt>
                <c:pt idx="1630">
                  <c:v>7.5439989999999852</c:v>
                </c:pt>
                <c:pt idx="1631">
                  <c:v>7.551998999999995</c:v>
                </c:pt>
                <c:pt idx="1632">
                  <c:v>7.5599990000000084</c:v>
                </c:pt>
                <c:pt idx="1633">
                  <c:v>7.5679989999999755</c:v>
                </c:pt>
                <c:pt idx="1634">
                  <c:v>7.5759989999999959</c:v>
                </c:pt>
                <c:pt idx="1635">
                  <c:v>7.5839990000000084</c:v>
                </c:pt>
                <c:pt idx="1636">
                  <c:v>7.5919989999999871</c:v>
                </c:pt>
                <c:pt idx="1637">
                  <c:v>7.5999989999999968</c:v>
                </c:pt>
                <c:pt idx="1638">
                  <c:v>7.6079990000000066</c:v>
                </c:pt>
                <c:pt idx="1639">
                  <c:v>7.6159989999999755</c:v>
                </c:pt>
                <c:pt idx="1640">
                  <c:v>7.6239989999999755</c:v>
                </c:pt>
                <c:pt idx="1641">
                  <c:v>7.6319989999999791</c:v>
                </c:pt>
                <c:pt idx="1642">
                  <c:v>7.6399989999999889</c:v>
                </c:pt>
                <c:pt idx="1643">
                  <c:v>7.6479989999999765</c:v>
                </c:pt>
                <c:pt idx="1644">
                  <c:v>7.6559989999999765</c:v>
                </c:pt>
                <c:pt idx="1645">
                  <c:v>7.6639989999999845</c:v>
                </c:pt>
                <c:pt idx="1646">
                  <c:v>7.6719989999999996</c:v>
                </c:pt>
                <c:pt idx="1647">
                  <c:v>7.6799989999999809</c:v>
                </c:pt>
                <c:pt idx="1648">
                  <c:v>7.6879989999999845</c:v>
                </c:pt>
                <c:pt idx="1649">
                  <c:v>7.6959990000000005</c:v>
                </c:pt>
                <c:pt idx="1650">
                  <c:v>7.7039989999999818</c:v>
                </c:pt>
                <c:pt idx="1651">
                  <c:v>7.7119989999999916</c:v>
                </c:pt>
                <c:pt idx="1652">
                  <c:v>7.7199990000000014</c:v>
                </c:pt>
                <c:pt idx="1653">
                  <c:v>7.7279989999999765</c:v>
                </c:pt>
                <c:pt idx="1654">
                  <c:v>7.7359989999999925</c:v>
                </c:pt>
                <c:pt idx="1655">
                  <c:v>7.7439990000000023</c:v>
                </c:pt>
                <c:pt idx="1656">
                  <c:v>7.7519989999999837</c:v>
                </c:pt>
                <c:pt idx="1657">
                  <c:v>7.7599989999999925</c:v>
                </c:pt>
                <c:pt idx="1658">
                  <c:v>7.7679990000000005</c:v>
                </c:pt>
                <c:pt idx="1659">
                  <c:v>7.7759989999999863</c:v>
                </c:pt>
                <c:pt idx="1660">
                  <c:v>7.7839989999999943</c:v>
                </c:pt>
                <c:pt idx="1661">
                  <c:v>7.7919990000000094</c:v>
                </c:pt>
                <c:pt idx="1662">
                  <c:v>7.7999989999999864</c:v>
                </c:pt>
                <c:pt idx="1663">
                  <c:v>7.8079989999999855</c:v>
                </c:pt>
                <c:pt idx="1664">
                  <c:v>7.815999000000005</c:v>
                </c:pt>
                <c:pt idx="1665">
                  <c:v>7.8239989999999855</c:v>
                </c:pt>
                <c:pt idx="1666">
                  <c:v>7.8319989999999962</c:v>
                </c:pt>
                <c:pt idx="1667">
                  <c:v>7.8399990000000104</c:v>
                </c:pt>
                <c:pt idx="1668">
                  <c:v>7.8479989999999855</c:v>
                </c:pt>
                <c:pt idx="1669">
                  <c:v>7.8559989999999855</c:v>
                </c:pt>
                <c:pt idx="1670">
                  <c:v>7.8639990000000068</c:v>
                </c:pt>
                <c:pt idx="1671">
                  <c:v>7.8719989999999882</c:v>
                </c:pt>
                <c:pt idx="1672">
                  <c:v>7.879998999999998</c:v>
                </c:pt>
                <c:pt idx="1673">
                  <c:v>7.8879990000000078</c:v>
                </c:pt>
                <c:pt idx="1674">
                  <c:v>7.8959989999999856</c:v>
                </c:pt>
                <c:pt idx="1675">
                  <c:v>7.9039989999999989</c:v>
                </c:pt>
                <c:pt idx="1676">
                  <c:v>7.9119989999999802</c:v>
                </c:pt>
                <c:pt idx="1677">
                  <c:v>7.91999899999999</c:v>
                </c:pt>
                <c:pt idx="1678">
                  <c:v>7.9279989999999945</c:v>
                </c:pt>
                <c:pt idx="1679">
                  <c:v>7.9359989999999812</c:v>
                </c:pt>
                <c:pt idx="1680">
                  <c:v>7.9439989999999909</c:v>
                </c:pt>
                <c:pt idx="1681">
                  <c:v>7.9519990000000034</c:v>
                </c:pt>
                <c:pt idx="1682">
                  <c:v>7.9599989999999821</c:v>
                </c:pt>
                <c:pt idx="1683">
                  <c:v>7.9679989999999865</c:v>
                </c:pt>
                <c:pt idx="1684">
                  <c:v>7.9759990000000034</c:v>
                </c:pt>
                <c:pt idx="1685">
                  <c:v>7.983998999999983</c:v>
                </c:pt>
                <c:pt idx="1686">
                  <c:v>7.9919989999999927</c:v>
                </c:pt>
                <c:pt idx="1687">
                  <c:v>7.9999990000000034</c:v>
                </c:pt>
                <c:pt idx="1688">
                  <c:v>8.0079989999999857</c:v>
                </c:pt>
                <c:pt idx="1689">
                  <c:v>8.0159990000000008</c:v>
                </c:pt>
                <c:pt idx="1690">
                  <c:v>8.0239990000000034</c:v>
                </c:pt>
                <c:pt idx="1691">
                  <c:v>8.031998999999983</c:v>
                </c:pt>
                <c:pt idx="1692">
                  <c:v>8.0399989999999946</c:v>
                </c:pt>
                <c:pt idx="1693">
                  <c:v>8.047998999999999</c:v>
                </c:pt>
                <c:pt idx="1694">
                  <c:v>8.0559990000000248</c:v>
                </c:pt>
                <c:pt idx="1695">
                  <c:v>8.0639990000000008</c:v>
                </c:pt>
                <c:pt idx="1696">
                  <c:v>8.0719990000000053</c:v>
                </c:pt>
                <c:pt idx="1697">
                  <c:v>8.0799989999999866</c:v>
                </c:pt>
                <c:pt idx="1698">
                  <c:v>8.0879989999999964</c:v>
                </c:pt>
                <c:pt idx="1699">
                  <c:v>8.0959990000000062</c:v>
                </c:pt>
                <c:pt idx="1700">
                  <c:v>8.1039989999999875</c:v>
                </c:pt>
                <c:pt idx="1701">
                  <c:v>8.1119989999999973</c:v>
                </c:pt>
                <c:pt idx="1702">
                  <c:v>8.1199990000000071</c:v>
                </c:pt>
                <c:pt idx="1703">
                  <c:v>8.1279989999999884</c:v>
                </c:pt>
                <c:pt idx="1704">
                  <c:v>8.135999</c:v>
                </c:pt>
                <c:pt idx="1705">
                  <c:v>8.143999000000008</c:v>
                </c:pt>
                <c:pt idx="1706">
                  <c:v>8.1519989999999893</c:v>
                </c:pt>
                <c:pt idx="1707">
                  <c:v>8.1599990000000027</c:v>
                </c:pt>
                <c:pt idx="1708">
                  <c:v>8.1679990000000107</c:v>
                </c:pt>
                <c:pt idx="1709">
                  <c:v>8.1759990000000027</c:v>
                </c:pt>
                <c:pt idx="1710">
                  <c:v>8.183999</c:v>
                </c:pt>
                <c:pt idx="1711">
                  <c:v>8.191999000000008</c:v>
                </c:pt>
                <c:pt idx="1712">
                  <c:v>8.1999989999999947</c:v>
                </c:pt>
                <c:pt idx="1713">
                  <c:v>8.2079990000000009</c:v>
                </c:pt>
                <c:pt idx="1714">
                  <c:v>8.2159989999999823</c:v>
                </c:pt>
                <c:pt idx="1715">
                  <c:v>8.2239989999999921</c:v>
                </c:pt>
                <c:pt idx="1716">
                  <c:v>8.2319989999999983</c:v>
                </c:pt>
                <c:pt idx="1717">
                  <c:v>8.2399989999999832</c:v>
                </c:pt>
                <c:pt idx="1718">
                  <c:v>8.247998999999993</c:v>
                </c:pt>
                <c:pt idx="1719">
                  <c:v>8.2559990000000028</c:v>
                </c:pt>
                <c:pt idx="1720">
                  <c:v>8.2639989999999841</c:v>
                </c:pt>
                <c:pt idx="1721">
                  <c:v>8.2719989999999957</c:v>
                </c:pt>
                <c:pt idx="1722">
                  <c:v>8.2799990000000037</c:v>
                </c:pt>
                <c:pt idx="1723">
                  <c:v>8.287998999999985</c:v>
                </c:pt>
                <c:pt idx="1724">
                  <c:v>8.2959989999999948</c:v>
                </c:pt>
                <c:pt idx="1725">
                  <c:v>8.3039990000000046</c:v>
                </c:pt>
                <c:pt idx="1726">
                  <c:v>8.3119989999999877</c:v>
                </c:pt>
                <c:pt idx="1727">
                  <c:v>8.3199990000000028</c:v>
                </c:pt>
                <c:pt idx="1728">
                  <c:v>8.3279990000000055</c:v>
                </c:pt>
                <c:pt idx="1729">
                  <c:v>8.3359989999999868</c:v>
                </c:pt>
                <c:pt idx="1730">
                  <c:v>8.3439989999999966</c:v>
                </c:pt>
                <c:pt idx="1731">
                  <c:v>8.3519990000000064</c:v>
                </c:pt>
                <c:pt idx="1732">
                  <c:v>8.3599990000000268</c:v>
                </c:pt>
                <c:pt idx="1733">
                  <c:v>8.3679990000000046</c:v>
                </c:pt>
                <c:pt idx="1734">
                  <c:v>8.3759990000000268</c:v>
                </c:pt>
                <c:pt idx="1735">
                  <c:v>8.3839990000000046</c:v>
                </c:pt>
                <c:pt idx="1736">
                  <c:v>8.3919990000000002</c:v>
                </c:pt>
                <c:pt idx="1737">
                  <c:v>8.3999990000000224</c:v>
                </c:pt>
                <c:pt idx="1738">
                  <c:v>8.4079989999999896</c:v>
                </c:pt>
                <c:pt idx="1739">
                  <c:v>8.4159990000000047</c:v>
                </c:pt>
                <c:pt idx="1740">
                  <c:v>8.4239990000000091</c:v>
                </c:pt>
                <c:pt idx="1741">
                  <c:v>8.4319989999999905</c:v>
                </c:pt>
                <c:pt idx="1742">
                  <c:v>8.4399990000000003</c:v>
                </c:pt>
                <c:pt idx="1743">
                  <c:v>8.44799900000001</c:v>
                </c:pt>
                <c:pt idx="1744">
                  <c:v>8.4559990000000766</c:v>
                </c:pt>
                <c:pt idx="1745">
                  <c:v>8.4639990000000047</c:v>
                </c:pt>
                <c:pt idx="1746">
                  <c:v>8.4719990000000127</c:v>
                </c:pt>
                <c:pt idx="1747">
                  <c:v>8.4799990000000047</c:v>
                </c:pt>
                <c:pt idx="1748">
                  <c:v>8.4879990000000021</c:v>
                </c:pt>
                <c:pt idx="1749">
                  <c:v>8.4959990000000047</c:v>
                </c:pt>
                <c:pt idx="1750">
                  <c:v>8.5039989999999968</c:v>
                </c:pt>
                <c:pt idx="1751">
                  <c:v>8.511999000000003</c:v>
                </c:pt>
                <c:pt idx="1752">
                  <c:v>8.5199989999999843</c:v>
                </c:pt>
                <c:pt idx="1753">
                  <c:v>8.5279989999999941</c:v>
                </c:pt>
                <c:pt idx="1754">
                  <c:v>8.5359990000000057</c:v>
                </c:pt>
                <c:pt idx="1755">
                  <c:v>8.5439989999999852</c:v>
                </c:pt>
                <c:pt idx="1756">
                  <c:v>8.5519989999999968</c:v>
                </c:pt>
                <c:pt idx="1757">
                  <c:v>8.5599990000000048</c:v>
                </c:pt>
                <c:pt idx="1758">
                  <c:v>8.5679989999999862</c:v>
                </c:pt>
                <c:pt idx="1759">
                  <c:v>8.5759990000000048</c:v>
                </c:pt>
                <c:pt idx="1760">
                  <c:v>8.5839990000000057</c:v>
                </c:pt>
                <c:pt idx="1761">
                  <c:v>8.5919989999999871</c:v>
                </c:pt>
                <c:pt idx="1762">
                  <c:v>8.5999989999999968</c:v>
                </c:pt>
                <c:pt idx="1763">
                  <c:v>8.6079990000000031</c:v>
                </c:pt>
                <c:pt idx="1764">
                  <c:v>8.6159989999999897</c:v>
                </c:pt>
                <c:pt idx="1765">
                  <c:v>8.6239989999999977</c:v>
                </c:pt>
                <c:pt idx="1766">
                  <c:v>8.6319989999999986</c:v>
                </c:pt>
                <c:pt idx="1767">
                  <c:v>8.6399989999999907</c:v>
                </c:pt>
                <c:pt idx="1768">
                  <c:v>8.6479989999999987</c:v>
                </c:pt>
                <c:pt idx="1769">
                  <c:v>8.6559990000000226</c:v>
                </c:pt>
                <c:pt idx="1770">
                  <c:v>8.6639989999999898</c:v>
                </c:pt>
                <c:pt idx="1771">
                  <c:v>8.6719989999999996</c:v>
                </c:pt>
                <c:pt idx="1772">
                  <c:v>8.6799990000000093</c:v>
                </c:pt>
                <c:pt idx="1773">
                  <c:v>8.6879989999999907</c:v>
                </c:pt>
                <c:pt idx="1774">
                  <c:v>8.6959990000000005</c:v>
                </c:pt>
                <c:pt idx="1775">
                  <c:v>8.7039990000000103</c:v>
                </c:pt>
                <c:pt idx="1776">
                  <c:v>8.7119989999999916</c:v>
                </c:pt>
                <c:pt idx="1777">
                  <c:v>8.7199990000000014</c:v>
                </c:pt>
                <c:pt idx="1778">
                  <c:v>8.7279990000000112</c:v>
                </c:pt>
                <c:pt idx="1779">
                  <c:v>8.7359989999999925</c:v>
                </c:pt>
                <c:pt idx="1780">
                  <c:v>8.7439989999999987</c:v>
                </c:pt>
                <c:pt idx="1781">
                  <c:v>8.7519990000000121</c:v>
                </c:pt>
                <c:pt idx="1782">
                  <c:v>8.7599990000000005</c:v>
                </c:pt>
                <c:pt idx="1783">
                  <c:v>8.7679990000000032</c:v>
                </c:pt>
                <c:pt idx="1784">
                  <c:v>8.7759989999999846</c:v>
                </c:pt>
                <c:pt idx="1785">
                  <c:v>8.7839989999999943</c:v>
                </c:pt>
                <c:pt idx="1786">
                  <c:v>8.7919989999999988</c:v>
                </c:pt>
                <c:pt idx="1787">
                  <c:v>8.7999989999999855</c:v>
                </c:pt>
                <c:pt idx="1788">
                  <c:v>8.8079990000000006</c:v>
                </c:pt>
                <c:pt idx="1789">
                  <c:v>8.8159990000000068</c:v>
                </c:pt>
                <c:pt idx="1790">
                  <c:v>8.8239989999999864</c:v>
                </c:pt>
                <c:pt idx="1791">
                  <c:v>8.8319989999999962</c:v>
                </c:pt>
                <c:pt idx="1792">
                  <c:v>8.8399990000000077</c:v>
                </c:pt>
                <c:pt idx="1793">
                  <c:v>8.8479989999999873</c:v>
                </c:pt>
                <c:pt idx="1794">
                  <c:v>8.8559990000001267</c:v>
                </c:pt>
                <c:pt idx="1795">
                  <c:v>8.8639990000000068</c:v>
                </c:pt>
                <c:pt idx="1796">
                  <c:v>8.8719990000000024</c:v>
                </c:pt>
                <c:pt idx="1797">
                  <c:v>8.8799990000000228</c:v>
                </c:pt>
                <c:pt idx="1798">
                  <c:v>8.8879990000000078</c:v>
                </c:pt>
                <c:pt idx="1799">
                  <c:v>8.8959990000000246</c:v>
                </c:pt>
                <c:pt idx="1800">
                  <c:v>8.9039990000000024</c:v>
                </c:pt>
                <c:pt idx="1801">
                  <c:v>8.9119990000000087</c:v>
                </c:pt>
                <c:pt idx="1802">
                  <c:v>8.9199990000000025</c:v>
                </c:pt>
                <c:pt idx="1803">
                  <c:v>8.9279989999999998</c:v>
                </c:pt>
                <c:pt idx="1804">
                  <c:v>8.9359990000000096</c:v>
                </c:pt>
                <c:pt idx="1805">
                  <c:v>8.9439989999999927</c:v>
                </c:pt>
                <c:pt idx="1806">
                  <c:v>8.9519990000000007</c:v>
                </c:pt>
                <c:pt idx="1807">
                  <c:v>8.9599990000000247</c:v>
                </c:pt>
                <c:pt idx="1808">
                  <c:v>8.9679990000000025</c:v>
                </c:pt>
                <c:pt idx="1809">
                  <c:v>8.9759990000000247</c:v>
                </c:pt>
                <c:pt idx="1810">
                  <c:v>8.9839990000000167</c:v>
                </c:pt>
                <c:pt idx="1811">
                  <c:v>8.9919989999999927</c:v>
                </c:pt>
                <c:pt idx="1812">
                  <c:v>8.9999990000000025</c:v>
                </c:pt>
                <c:pt idx="1813">
                  <c:v>9.0079990000000123</c:v>
                </c:pt>
                <c:pt idx="1814">
                  <c:v>9.0159990000000008</c:v>
                </c:pt>
                <c:pt idx="1815">
                  <c:v>9.0239990000000034</c:v>
                </c:pt>
                <c:pt idx="1816">
                  <c:v>9.0319990000000132</c:v>
                </c:pt>
                <c:pt idx="1817">
                  <c:v>9.0399989999999946</c:v>
                </c:pt>
                <c:pt idx="1818">
                  <c:v>9.047998999999999</c:v>
                </c:pt>
                <c:pt idx="1819">
                  <c:v>9.0559990000000248</c:v>
                </c:pt>
                <c:pt idx="1820">
                  <c:v>9.0639990000000008</c:v>
                </c:pt>
                <c:pt idx="1821">
                  <c:v>9.0719990000000053</c:v>
                </c:pt>
                <c:pt idx="1822">
                  <c:v>9.0799989999999866</c:v>
                </c:pt>
                <c:pt idx="1823">
                  <c:v>9.0879989999999964</c:v>
                </c:pt>
                <c:pt idx="1824">
                  <c:v>9.0959990000000062</c:v>
                </c:pt>
                <c:pt idx="1825">
                  <c:v>9.1039989999999875</c:v>
                </c:pt>
                <c:pt idx="1826">
                  <c:v>9.1119989999999973</c:v>
                </c:pt>
                <c:pt idx="1827">
                  <c:v>9.1199990000000071</c:v>
                </c:pt>
                <c:pt idx="1828">
                  <c:v>9.1279989999999884</c:v>
                </c:pt>
                <c:pt idx="1829">
                  <c:v>9.135999</c:v>
                </c:pt>
                <c:pt idx="1830">
                  <c:v>9.143999000000008</c:v>
                </c:pt>
                <c:pt idx="1831">
                  <c:v>9.1519989999999893</c:v>
                </c:pt>
                <c:pt idx="1832">
                  <c:v>9.1599990000000027</c:v>
                </c:pt>
                <c:pt idx="1833">
                  <c:v>9.1679990000000107</c:v>
                </c:pt>
                <c:pt idx="1834">
                  <c:v>9.1759990000000027</c:v>
                </c:pt>
                <c:pt idx="1835">
                  <c:v>9.183999</c:v>
                </c:pt>
                <c:pt idx="1836">
                  <c:v>9.191999000000008</c:v>
                </c:pt>
                <c:pt idx="1837">
                  <c:v>9.1999989999999947</c:v>
                </c:pt>
                <c:pt idx="1838">
                  <c:v>9.2079990000000009</c:v>
                </c:pt>
                <c:pt idx="1839">
                  <c:v>9.2159990000000107</c:v>
                </c:pt>
                <c:pt idx="1840">
                  <c:v>9.2239989999999921</c:v>
                </c:pt>
                <c:pt idx="1841">
                  <c:v>9.2319989999999983</c:v>
                </c:pt>
                <c:pt idx="1842">
                  <c:v>9.2399990000000116</c:v>
                </c:pt>
                <c:pt idx="1843">
                  <c:v>9.247998999999993</c:v>
                </c:pt>
                <c:pt idx="1844">
                  <c:v>9.2559990000000028</c:v>
                </c:pt>
                <c:pt idx="1845">
                  <c:v>9.2639990000000125</c:v>
                </c:pt>
                <c:pt idx="1846">
                  <c:v>9.2719989999999957</c:v>
                </c:pt>
                <c:pt idx="1847">
                  <c:v>9.2799990000000037</c:v>
                </c:pt>
                <c:pt idx="1848">
                  <c:v>9.2879990000000134</c:v>
                </c:pt>
                <c:pt idx="1849">
                  <c:v>9.2959989999999948</c:v>
                </c:pt>
                <c:pt idx="1850">
                  <c:v>9.3039990000000046</c:v>
                </c:pt>
                <c:pt idx="1851">
                  <c:v>9.3119990000000143</c:v>
                </c:pt>
                <c:pt idx="1852">
                  <c:v>9.3199990000000028</c:v>
                </c:pt>
                <c:pt idx="1853">
                  <c:v>9.3279990000000055</c:v>
                </c:pt>
                <c:pt idx="1854">
                  <c:v>9.3359989999999868</c:v>
                </c:pt>
                <c:pt idx="1855">
                  <c:v>9.3439989999999966</c:v>
                </c:pt>
                <c:pt idx="1856">
                  <c:v>9.3519990000000064</c:v>
                </c:pt>
                <c:pt idx="1857">
                  <c:v>9.3599990000000268</c:v>
                </c:pt>
                <c:pt idx="1858">
                  <c:v>9.3679990000000046</c:v>
                </c:pt>
                <c:pt idx="1859">
                  <c:v>9.3759990000000268</c:v>
                </c:pt>
                <c:pt idx="1860">
                  <c:v>9.3839990000000046</c:v>
                </c:pt>
                <c:pt idx="1861">
                  <c:v>9.3919990000000002</c:v>
                </c:pt>
                <c:pt idx="1862">
                  <c:v>9.3999990000000224</c:v>
                </c:pt>
                <c:pt idx="1863">
                  <c:v>9.4079989999999896</c:v>
                </c:pt>
                <c:pt idx="1864">
                  <c:v>9.4159990000000047</c:v>
                </c:pt>
                <c:pt idx="1865">
                  <c:v>9.4239990000000091</c:v>
                </c:pt>
                <c:pt idx="1866">
                  <c:v>9.4319989999999905</c:v>
                </c:pt>
                <c:pt idx="1867">
                  <c:v>9.4399990000000003</c:v>
                </c:pt>
                <c:pt idx="1868">
                  <c:v>9.44799900000001</c:v>
                </c:pt>
                <c:pt idx="1869">
                  <c:v>9.4559990000000766</c:v>
                </c:pt>
                <c:pt idx="1870">
                  <c:v>9.4639990000000047</c:v>
                </c:pt>
                <c:pt idx="1871">
                  <c:v>9.4719990000000127</c:v>
                </c:pt>
                <c:pt idx="1872">
                  <c:v>9.4799990000000047</c:v>
                </c:pt>
                <c:pt idx="1873">
                  <c:v>9.4879990000000021</c:v>
                </c:pt>
                <c:pt idx="1874">
                  <c:v>9.4959990000000207</c:v>
                </c:pt>
                <c:pt idx="1875">
                  <c:v>9.5039989999999968</c:v>
                </c:pt>
                <c:pt idx="1876">
                  <c:v>9.511999000000003</c:v>
                </c:pt>
                <c:pt idx="1877">
                  <c:v>9.5199990000000128</c:v>
                </c:pt>
                <c:pt idx="1878">
                  <c:v>9.5279989999999941</c:v>
                </c:pt>
                <c:pt idx="1879">
                  <c:v>9.5359990000000057</c:v>
                </c:pt>
                <c:pt idx="1880">
                  <c:v>9.5439990000000137</c:v>
                </c:pt>
                <c:pt idx="1881">
                  <c:v>9.5519989999999968</c:v>
                </c:pt>
                <c:pt idx="1882">
                  <c:v>9.5599990000000048</c:v>
                </c:pt>
                <c:pt idx="1883">
                  <c:v>9.5679990000000146</c:v>
                </c:pt>
                <c:pt idx="1884">
                  <c:v>9.5759990000000048</c:v>
                </c:pt>
                <c:pt idx="1885">
                  <c:v>9.5839990000000057</c:v>
                </c:pt>
                <c:pt idx="1886">
                  <c:v>9.5919990000000155</c:v>
                </c:pt>
                <c:pt idx="1887">
                  <c:v>9.5999989999999968</c:v>
                </c:pt>
                <c:pt idx="1888">
                  <c:v>9.6079990000000031</c:v>
                </c:pt>
                <c:pt idx="1889">
                  <c:v>9.6159990000000164</c:v>
                </c:pt>
                <c:pt idx="1890">
                  <c:v>9.6239989999999977</c:v>
                </c:pt>
                <c:pt idx="1891">
                  <c:v>9.6319989999999986</c:v>
                </c:pt>
                <c:pt idx="1892">
                  <c:v>9.6399989999999907</c:v>
                </c:pt>
                <c:pt idx="1893">
                  <c:v>9.6479989999999987</c:v>
                </c:pt>
                <c:pt idx="1894">
                  <c:v>9.6559990000000226</c:v>
                </c:pt>
                <c:pt idx="1895">
                  <c:v>9.6639989999999898</c:v>
                </c:pt>
                <c:pt idx="1896">
                  <c:v>9.6719989999999996</c:v>
                </c:pt>
                <c:pt idx="1897">
                  <c:v>9.6799990000000093</c:v>
                </c:pt>
                <c:pt idx="1898">
                  <c:v>9.6879989999999907</c:v>
                </c:pt>
                <c:pt idx="1899">
                  <c:v>9.6959990000000005</c:v>
                </c:pt>
                <c:pt idx="1900">
                  <c:v>9.7039990000000103</c:v>
                </c:pt>
                <c:pt idx="1901">
                  <c:v>9.7119989999999916</c:v>
                </c:pt>
                <c:pt idx="1902">
                  <c:v>9.7199990000000014</c:v>
                </c:pt>
                <c:pt idx="1903">
                  <c:v>9.7279990000000112</c:v>
                </c:pt>
                <c:pt idx="1904">
                  <c:v>9.7359989999999925</c:v>
                </c:pt>
                <c:pt idx="1905">
                  <c:v>9.7439989999999987</c:v>
                </c:pt>
                <c:pt idx="1906">
                  <c:v>9.7519990000000121</c:v>
                </c:pt>
                <c:pt idx="1907">
                  <c:v>9.7599990000000005</c:v>
                </c:pt>
                <c:pt idx="1908">
                  <c:v>9.7679990000000032</c:v>
                </c:pt>
                <c:pt idx="1909">
                  <c:v>9.7759990000000148</c:v>
                </c:pt>
                <c:pt idx="1910">
                  <c:v>9.7839989999999943</c:v>
                </c:pt>
                <c:pt idx="1911">
                  <c:v>9.7919989999999988</c:v>
                </c:pt>
                <c:pt idx="1912">
                  <c:v>9.7999990000000157</c:v>
                </c:pt>
                <c:pt idx="1913">
                  <c:v>9.8079990000000006</c:v>
                </c:pt>
                <c:pt idx="1914">
                  <c:v>9.8159990000000068</c:v>
                </c:pt>
                <c:pt idx="1915">
                  <c:v>9.8239990000000148</c:v>
                </c:pt>
                <c:pt idx="1916">
                  <c:v>9.8319989999999962</c:v>
                </c:pt>
                <c:pt idx="1917">
                  <c:v>9.8399990000000077</c:v>
                </c:pt>
                <c:pt idx="1918">
                  <c:v>9.8479990000000157</c:v>
                </c:pt>
                <c:pt idx="1919">
                  <c:v>9.8559990000001267</c:v>
                </c:pt>
                <c:pt idx="1920">
                  <c:v>9.8639990000000068</c:v>
                </c:pt>
                <c:pt idx="1921">
                  <c:v>9.8719990000000166</c:v>
                </c:pt>
                <c:pt idx="1922">
                  <c:v>9.8799990000000228</c:v>
                </c:pt>
                <c:pt idx="1923">
                  <c:v>9.8879990000000078</c:v>
                </c:pt>
                <c:pt idx="1924">
                  <c:v>9.8959990000000246</c:v>
                </c:pt>
                <c:pt idx="1925">
                  <c:v>9.9039990000000024</c:v>
                </c:pt>
                <c:pt idx="1926">
                  <c:v>9.9119990000000087</c:v>
                </c:pt>
                <c:pt idx="1927">
                  <c:v>9.9199990000000025</c:v>
                </c:pt>
                <c:pt idx="1928">
                  <c:v>9.9279989999999998</c:v>
                </c:pt>
                <c:pt idx="1929">
                  <c:v>9.9359990000000096</c:v>
                </c:pt>
                <c:pt idx="1930">
                  <c:v>9.9439989999999927</c:v>
                </c:pt>
                <c:pt idx="1931">
                  <c:v>9.9519990000000007</c:v>
                </c:pt>
                <c:pt idx="1932">
                  <c:v>9.9599990000000247</c:v>
                </c:pt>
                <c:pt idx="1933">
                  <c:v>9.9679990000000025</c:v>
                </c:pt>
                <c:pt idx="1934">
                  <c:v>9.9759990000000247</c:v>
                </c:pt>
                <c:pt idx="1935">
                  <c:v>9.9839990000000167</c:v>
                </c:pt>
                <c:pt idx="1936">
                  <c:v>9.9919989999999927</c:v>
                </c:pt>
                <c:pt idx="1937">
                  <c:v>9.9999990000000025</c:v>
                </c:pt>
                <c:pt idx="1938">
                  <c:v>10.007999000000012</c:v>
                </c:pt>
                <c:pt idx="1939">
                  <c:v>10.015999000000004</c:v>
                </c:pt>
                <c:pt idx="1940">
                  <c:v>10.023999000000003</c:v>
                </c:pt>
                <c:pt idx="1941">
                  <c:v>10.031999000000013</c:v>
                </c:pt>
                <c:pt idx="1942">
                  <c:v>10.039998999999996</c:v>
                </c:pt>
                <c:pt idx="1943">
                  <c:v>10.047999000000003</c:v>
                </c:pt>
                <c:pt idx="1944">
                  <c:v>10.055999000000076</c:v>
                </c:pt>
                <c:pt idx="1945">
                  <c:v>10.063999000000004</c:v>
                </c:pt>
                <c:pt idx="1946">
                  <c:v>10.071999000000005</c:v>
                </c:pt>
                <c:pt idx="1947">
                  <c:v>10.07999900000002</c:v>
                </c:pt>
                <c:pt idx="1948">
                  <c:v>10.087998999999996</c:v>
                </c:pt>
                <c:pt idx="1949">
                  <c:v>10.095999000000006</c:v>
                </c:pt>
                <c:pt idx="1950">
                  <c:v>10.103999000000016</c:v>
                </c:pt>
                <c:pt idx="1951">
                  <c:v>10.111998999999997</c:v>
                </c:pt>
                <c:pt idx="1952">
                  <c:v>10.119999000000007</c:v>
                </c:pt>
                <c:pt idx="1953">
                  <c:v>10.127999000000017</c:v>
                </c:pt>
                <c:pt idx="1954">
                  <c:v>10.135999</c:v>
                </c:pt>
                <c:pt idx="1955">
                  <c:v>10.143999000000008</c:v>
                </c:pt>
                <c:pt idx="1956">
                  <c:v>10.15199900000002</c:v>
                </c:pt>
                <c:pt idx="1957">
                  <c:v>10.159999000000004</c:v>
                </c:pt>
                <c:pt idx="1958">
                  <c:v>10.167999000000009</c:v>
                </c:pt>
                <c:pt idx="1959">
                  <c:v>10.17599900000002</c:v>
                </c:pt>
                <c:pt idx="1960">
                  <c:v>10.183999</c:v>
                </c:pt>
                <c:pt idx="1961">
                  <c:v>10.19199900000001</c:v>
                </c:pt>
                <c:pt idx="1962">
                  <c:v>10.199998999999996</c:v>
                </c:pt>
                <c:pt idx="1963">
                  <c:v>10.207999000000001</c:v>
                </c:pt>
                <c:pt idx="1964">
                  <c:v>10.215999000000012</c:v>
                </c:pt>
                <c:pt idx="1965">
                  <c:v>10.223998999999992</c:v>
                </c:pt>
                <c:pt idx="1966">
                  <c:v>10.231998999999998</c:v>
                </c:pt>
                <c:pt idx="1967">
                  <c:v>10.239999000000012</c:v>
                </c:pt>
                <c:pt idx="1968">
                  <c:v>10.247998999999993</c:v>
                </c:pt>
                <c:pt idx="1969">
                  <c:v>10.255999000000006</c:v>
                </c:pt>
                <c:pt idx="1970">
                  <c:v>10.263999000000014</c:v>
                </c:pt>
                <c:pt idx="1971">
                  <c:v>10.271998999999994</c:v>
                </c:pt>
                <c:pt idx="1972">
                  <c:v>10.279999000000004</c:v>
                </c:pt>
                <c:pt idx="1973">
                  <c:v>10.287999000000013</c:v>
                </c:pt>
                <c:pt idx="1974">
                  <c:v>10.295999</c:v>
                </c:pt>
                <c:pt idx="1975">
                  <c:v>10.303999000000006</c:v>
                </c:pt>
                <c:pt idx="1976">
                  <c:v>10.311999000000014</c:v>
                </c:pt>
                <c:pt idx="1977">
                  <c:v>10.319999000000006</c:v>
                </c:pt>
                <c:pt idx="1978">
                  <c:v>10.327999000000005</c:v>
                </c:pt>
                <c:pt idx="1979">
                  <c:v>10.335999000000022</c:v>
                </c:pt>
                <c:pt idx="1980">
                  <c:v>10.343999</c:v>
                </c:pt>
                <c:pt idx="1981">
                  <c:v>10.351999000000006</c:v>
                </c:pt>
                <c:pt idx="1982">
                  <c:v>10.359999000000126</c:v>
                </c:pt>
                <c:pt idx="1983">
                  <c:v>10.367999000000006</c:v>
                </c:pt>
                <c:pt idx="1984">
                  <c:v>10.375999000000126</c:v>
                </c:pt>
                <c:pt idx="1985">
                  <c:v>10.383999000000022</c:v>
                </c:pt>
                <c:pt idx="1986">
                  <c:v>10.391999</c:v>
                </c:pt>
                <c:pt idx="1987">
                  <c:v>10.399999000000022</c:v>
                </c:pt>
                <c:pt idx="1988">
                  <c:v>10.40799900000002</c:v>
                </c:pt>
                <c:pt idx="1989">
                  <c:v>10.415999000000006</c:v>
                </c:pt>
                <c:pt idx="1990">
                  <c:v>10.423999000000009</c:v>
                </c:pt>
                <c:pt idx="1991">
                  <c:v>10.431999000000019</c:v>
                </c:pt>
                <c:pt idx="1992">
                  <c:v>10.439999</c:v>
                </c:pt>
                <c:pt idx="1993">
                  <c:v>10.44799900000001</c:v>
                </c:pt>
                <c:pt idx="1994">
                  <c:v>10.455999000000126</c:v>
                </c:pt>
                <c:pt idx="1995">
                  <c:v>10.463999000000006</c:v>
                </c:pt>
                <c:pt idx="1996">
                  <c:v>10.471999000000014</c:v>
                </c:pt>
                <c:pt idx="1997">
                  <c:v>10.479999000000022</c:v>
                </c:pt>
                <c:pt idx="1998">
                  <c:v>10.487999000000002</c:v>
                </c:pt>
                <c:pt idx="1999">
                  <c:v>10.495999000000024</c:v>
                </c:pt>
                <c:pt idx="2000">
                  <c:v>10.503999</c:v>
                </c:pt>
                <c:pt idx="2001">
                  <c:v>10.511999000000003</c:v>
                </c:pt>
                <c:pt idx="2002">
                  <c:v>10.519999000000016</c:v>
                </c:pt>
                <c:pt idx="2003">
                  <c:v>10.527998999999994</c:v>
                </c:pt>
                <c:pt idx="2004">
                  <c:v>10.535999000000004</c:v>
                </c:pt>
                <c:pt idx="2005">
                  <c:v>10.543999000000014</c:v>
                </c:pt>
                <c:pt idx="2006">
                  <c:v>10.551999</c:v>
                </c:pt>
                <c:pt idx="2007">
                  <c:v>10.559999000000024</c:v>
                </c:pt>
                <c:pt idx="2008">
                  <c:v>10.567999000000016</c:v>
                </c:pt>
                <c:pt idx="2009">
                  <c:v>10.575999000000024</c:v>
                </c:pt>
                <c:pt idx="2010">
                  <c:v>10.583999000000006</c:v>
                </c:pt>
                <c:pt idx="2011">
                  <c:v>10.591999000000015</c:v>
                </c:pt>
                <c:pt idx="2012">
                  <c:v>10.599999</c:v>
                </c:pt>
                <c:pt idx="2013">
                  <c:v>10.607999000000007</c:v>
                </c:pt>
                <c:pt idx="2014">
                  <c:v>10.615999000000016</c:v>
                </c:pt>
                <c:pt idx="2015">
                  <c:v>10.623999</c:v>
                </c:pt>
                <c:pt idx="2016">
                  <c:v>10.631999000000008</c:v>
                </c:pt>
                <c:pt idx="2017">
                  <c:v>10.639999000000017</c:v>
                </c:pt>
                <c:pt idx="2018">
                  <c:v>10.647998999999999</c:v>
                </c:pt>
                <c:pt idx="2019">
                  <c:v>10.655999000000024</c:v>
                </c:pt>
                <c:pt idx="2020">
                  <c:v>10.66399900000002</c:v>
                </c:pt>
                <c:pt idx="2021">
                  <c:v>10.671999</c:v>
                </c:pt>
                <c:pt idx="2022">
                  <c:v>10.679999000000009</c:v>
                </c:pt>
                <c:pt idx="2023">
                  <c:v>10.687999000000019</c:v>
                </c:pt>
                <c:pt idx="2024">
                  <c:v>10.695999</c:v>
                </c:pt>
                <c:pt idx="2025">
                  <c:v>10.70399900000001</c:v>
                </c:pt>
                <c:pt idx="2026">
                  <c:v>10.711999000000018</c:v>
                </c:pt>
                <c:pt idx="2027">
                  <c:v>10.719999000000001</c:v>
                </c:pt>
                <c:pt idx="2028">
                  <c:v>10.727999000000011</c:v>
                </c:pt>
                <c:pt idx="2029">
                  <c:v>10.735999000000021</c:v>
                </c:pt>
                <c:pt idx="2030">
                  <c:v>10.743999000000001</c:v>
                </c:pt>
                <c:pt idx="2031">
                  <c:v>10.751999000000012</c:v>
                </c:pt>
                <c:pt idx="2032">
                  <c:v>10.759999000000002</c:v>
                </c:pt>
                <c:pt idx="2033">
                  <c:v>10.767999000000003</c:v>
                </c:pt>
                <c:pt idx="2034">
                  <c:v>10.77599900000002</c:v>
                </c:pt>
                <c:pt idx="2035">
                  <c:v>10.783998999999994</c:v>
                </c:pt>
                <c:pt idx="2036">
                  <c:v>10.791999000000001</c:v>
                </c:pt>
                <c:pt idx="2037">
                  <c:v>10.799999000000014</c:v>
                </c:pt>
                <c:pt idx="2038">
                  <c:v>10.807999000000002</c:v>
                </c:pt>
                <c:pt idx="2039">
                  <c:v>10.815999000000026</c:v>
                </c:pt>
                <c:pt idx="2040">
                  <c:v>10.82399900000002</c:v>
                </c:pt>
                <c:pt idx="2041">
                  <c:v>10.831998999999996</c:v>
                </c:pt>
                <c:pt idx="2042">
                  <c:v>10.839999000000006</c:v>
                </c:pt>
                <c:pt idx="2043">
                  <c:v>10.847999000000016</c:v>
                </c:pt>
                <c:pt idx="2044">
                  <c:v>10.855999000000152</c:v>
                </c:pt>
                <c:pt idx="2045">
                  <c:v>10.863999000000026</c:v>
                </c:pt>
                <c:pt idx="2046">
                  <c:v>10.87199900000002</c:v>
                </c:pt>
                <c:pt idx="2047">
                  <c:v>10.879999000000026</c:v>
                </c:pt>
                <c:pt idx="2048">
                  <c:v>10.88799900000002</c:v>
                </c:pt>
                <c:pt idx="2049">
                  <c:v>10.895999000000026</c:v>
                </c:pt>
                <c:pt idx="2050">
                  <c:v>10.903999000000002</c:v>
                </c:pt>
                <c:pt idx="2051">
                  <c:v>10.911999000000009</c:v>
                </c:pt>
                <c:pt idx="2052">
                  <c:v>10.91999900000002</c:v>
                </c:pt>
                <c:pt idx="2053">
                  <c:v>10.927999</c:v>
                </c:pt>
                <c:pt idx="2054">
                  <c:v>10.93599900000002</c:v>
                </c:pt>
                <c:pt idx="2055">
                  <c:v>10.943999000000019</c:v>
                </c:pt>
                <c:pt idx="2056">
                  <c:v>10.951999000000002</c:v>
                </c:pt>
                <c:pt idx="2057">
                  <c:v>10.959999000000026</c:v>
                </c:pt>
                <c:pt idx="2058">
                  <c:v>10.96799900000002</c:v>
                </c:pt>
                <c:pt idx="2059">
                  <c:v>10.975999000000026</c:v>
                </c:pt>
                <c:pt idx="2060">
                  <c:v>10.98399900000002</c:v>
                </c:pt>
                <c:pt idx="2061">
                  <c:v>10.991999000000021</c:v>
                </c:pt>
                <c:pt idx="2062">
                  <c:v>10.999999000000004</c:v>
                </c:pt>
                <c:pt idx="2063">
                  <c:v>11.007999000000012</c:v>
                </c:pt>
                <c:pt idx="2064">
                  <c:v>11.015999000000022</c:v>
                </c:pt>
                <c:pt idx="2065">
                  <c:v>11.023999000000003</c:v>
                </c:pt>
                <c:pt idx="2066">
                  <c:v>11.031999000000013</c:v>
                </c:pt>
                <c:pt idx="2067">
                  <c:v>11.039999000000023</c:v>
                </c:pt>
                <c:pt idx="2068">
                  <c:v>11.047999000000003</c:v>
                </c:pt>
                <c:pt idx="2069">
                  <c:v>11.055999000000076</c:v>
                </c:pt>
                <c:pt idx="2070">
                  <c:v>11.063999000000004</c:v>
                </c:pt>
                <c:pt idx="2071">
                  <c:v>11.071999000000005</c:v>
                </c:pt>
                <c:pt idx="2072">
                  <c:v>11.07999900000002</c:v>
                </c:pt>
                <c:pt idx="2073">
                  <c:v>11.087998999999996</c:v>
                </c:pt>
                <c:pt idx="2074">
                  <c:v>11.095999000000006</c:v>
                </c:pt>
                <c:pt idx="2075">
                  <c:v>11.103999000000016</c:v>
                </c:pt>
                <c:pt idx="2076">
                  <c:v>11.111998999999997</c:v>
                </c:pt>
                <c:pt idx="2077">
                  <c:v>11.119999000000007</c:v>
                </c:pt>
                <c:pt idx="2078">
                  <c:v>11.127999000000017</c:v>
                </c:pt>
                <c:pt idx="2079">
                  <c:v>11.135999</c:v>
                </c:pt>
                <c:pt idx="2080">
                  <c:v>11.143999000000008</c:v>
                </c:pt>
                <c:pt idx="2081">
                  <c:v>11.15199900000002</c:v>
                </c:pt>
                <c:pt idx="2082">
                  <c:v>11.159999000000004</c:v>
                </c:pt>
                <c:pt idx="2083">
                  <c:v>11.167999000000009</c:v>
                </c:pt>
                <c:pt idx="2084">
                  <c:v>11.17599900000002</c:v>
                </c:pt>
                <c:pt idx="2085">
                  <c:v>11.183999</c:v>
                </c:pt>
                <c:pt idx="2086">
                  <c:v>11.19199900000001</c:v>
                </c:pt>
                <c:pt idx="2087">
                  <c:v>11.19999900000002</c:v>
                </c:pt>
                <c:pt idx="2088">
                  <c:v>11.207999000000001</c:v>
                </c:pt>
                <c:pt idx="2089">
                  <c:v>11.215999000000012</c:v>
                </c:pt>
                <c:pt idx="2090">
                  <c:v>11.223999000000019</c:v>
                </c:pt>
                <c:pt idx="2091">
                  <c:v>11.231998999999998</c:v>
                </c:pt>
                <c:pt idx="2092">
                  <c:v>11.239999000000012</c:v>
                </c:pt>
                <c:pt idx="2093">
                  <c:v>11.247999000000018</c:v>
                </c:pt>
                <c:pt idx="2094">
                  <c:v>11.255999000000006</c:v>
                </c:pt>
                <c:pt idx="2095">
                  <c:v>11.263999000000014</c:v>
                </c:pt>
                <c:pt idx="2096">
                  <c:v>11.271999000000021</c:v>
                </c:pt>
                <c:pt idx="2097">
                  <c:v>11.279999000000004</c:v>
                </c:pt>
                <c:pt idx="2098">
                  <c:v>11.287999000000013</c:v>
                </c:pt>
                <c:pt idx="2099">
                  <c:v>11.295999000000023</c:v>
                </c:pt>
                <c:pt idx="2100">
                  <c:v>11.303999000000006</c:v>
                </c:pt>
                <c:pt idx="2101">
                  <c:v>11.311999000000014</c:v>
                </c:pt>
                <c:pt idx="2102">
                  <c:v>11.319999000000024</c:v>
                </c:pt>
                <c:pt idx="2103">
                  <c:v>11.327999000000005</c:v>
                </c:pt>
                <c:pt idx="2104">
                  <c:v>11.335999000000022</c:v>
                </c:pt>
                <c:pt idx="2105">
                  <c:v>11.343999</c:v>
                </c:pt>
                <c:pt idx="2106">
                  <c:v>11.351999000000006</c:v>
                </c:pt>
                <c:pt idx="2107">
                  <c:v>11.359999000000126</c:v>
                </c:pt>
                <c:pt idx="2108">
                  <c:v>11.367999000000006</c:v>
                </c:pt>
                <c:pt idx="2109">
                  <c:v>11.375999000000126</c:v>
                </c:pt>
                <c:pt idx="2110">
                  <c:v>11.383999000000022</c:v>
                </c:pt>
                <c:pt idx="2111">
                  <c:v>11.391999</c:v>
                </c:pt>
                <c:pt idx="2112">
                  <c:v>11.399999000000022</c:v>
                </c:pt>
                <c:pt idx="2113">
                  <c:v>11.40799900000002</c:v>
                </c:pt>
                <c:pt idx="2114">
                  <c:v>11.415999000000006</c:v>
                </c:pt>
                <c:pt idx="2115">
                  <c:v>11.423999000000009</c:v>
                </c:pt>
                <c:pt idx="2116">
                  <c:v>11.431999000000019</c:v>
                </c:pt>
                <c:pt idx="2117">
                  <c:v>11.439999</c:v>
                </c:pt>
                <c:pt idx="2118">
                  <c:v>11.44799900000001</c:v>
                </c:pt>
                <c:pt idx="2119">
                  <c:v>11.455999000000126</c:v>
                </c:pt>
                <c:pt idx="2120">
                  <c:v>11.463999000000006</c:v>
                </c:pt>
                <c:pt idx="2121">
                  <c:v>11.471999000000014</c:v>
                </c:pt>
                <c:pt idx="2122">
                  <c:v>11.479999000000022</c:v>
                </c:pt>
                <c:pt idx="2123">
                  <c:v>11.487999000000002</c:v>
                </c:pt>
                <c:pt idx="2124">
                  <c:v>11.495999000000024</c:v>
                </c:pt>
                <c:pt idx="2125">
                  <c:v>11.503999000000022</c:v>
                </c:pt>
                <c:pt idx="2126">
                  <c:v>11.511999000000003</c:v>
                </c:pt>
                <c:pt idx="2127">
                  <c:v>11.519999000000016</c:v>
                </c:pt>
                <c:pt idx="2128">
                  <c:v>11.527999000000023</c:v>
                </c:pt>
                <c:pt idx="2129">
                  <c:v>11.535999000000004</c:v>
                </c:pt>
                <c:pt idx="2130">
                  <c:v>11.543999000000014</c:v>
                </c:pt>
                <c:pt idx="2131">
                  <c:v>11.551999000000023</c:v>
                </c:pt>
                <c:pt idx="2132">
                  <c:v>11.559999000000024</c:v>
                </c:pt>
                <c:pt idx="2133">
                  <c:v>11.567999000000016</c:v>
                </c:pt>
                <c:pt idx="2134">
                  <c:v>11.575999000000024</c:v>
                </c:pt>
                <c:pt idx="2135">
                  <c:v>11.583999000000006</c:v>
                </c:pt>
                <c:pt idx="2136">
                  <c:v>11.591999000000015</c:v>
                </c:pt>
                <c:pt idx="2137">
                  <c:v>11.599999000000025</c:v>
                </c:pt>
                <c:pt idx="2138">
                  <c:v>11.607999000000007</c:v>
                </c:pt>
                <c:pt idx="2139">
                  <c:v>11.615999000000016</c:v>
                </c:pt>
                <c:pt idx="2140">
                  <c:v>11.623999</c:v>
                </c:pt>
                <c:pt idx="2141">
                  <c:v>11.631999000000008</c:v>
                </c:pt>
                <c:pt idx="2142">
                  <c:v>11.639999000000017</c:v>
                </c:pt>
                <c:pt idx="2143">
                  <c:v>11.647998999999999</c:v>
                </c:pt>
                <c:pt idx="2144">
                  <c:v>11.655999000000024</c:v>
                </c:pt>
                <c:pt idx="2145">
                  <c:v>11.66399900000002</c:v>
                </c:pt>
                <c:pt idx="2146">
                  <c:v>11.671999</c:v>
                </c:pt>
                <c:pt idx="2147">
                  <c:v>11.679999000000009</c:v>
                </c:pt>
                <c:pt idx="2148">
                  <c:v>11.687999000000019</c:v>
                </c:pt>
                <c:pt idx="2149">
                  <c:v>11.695999</c:v>
                </c:pt>
                <c:pt idx="2150">
                  <c:v>11.70399900000001</c:v>
                </c:pt>
                <c:pt idx="2151">
                  <c:v>11.711999000000018</c:v>
                </c:pt>
                <c:pt idx="2152">
                  <c:v>11.719999000000001</c:v>
                </c:pt>
                <c:pt idx="2153">
                  <c:v>11.727999000000011</c:v>
                </c:pt>
                <c:pt idx="2154">
                  <c:v>11.735999000000021</c:v>
                </c:pt>
                <c:pt idx="2155">
                  <c:v>11.743999000000001</c:v>
                </c:pt>
                <c:pt idx="2156">
                  <c:v>11.751999000000012</c:v>
                </c:pt>
                <c:pt idx="2157">
                  <c:v>11.759999000000022</c:v>
                </c:pt>
                <c:pt idx="2158">
                  <c:v>11.767999000000003</c:v>
                </c:pt>
                <c:pt idx="2159">
                  <c:v>11.77599900000002</c:v>
                </c:pt>
                <c:pt idx="2160">
                  <c:v>11.783999000000023</c:v>
                </c:pt>
                <c:pt idx="2161">
                  <c:v>11.791999000000001</c:v>
                </c:pt>
                <c:pt idx="2162">
                  <c:v>11.799999000000014</c:v>
                </c:pt>
                <c:pt idx="2163">
                  <c:v>11.807999000000024</c:v>
                </c:pt>
                <c:pt idx="2164">
                  <c:v>11.815999000000026</c:v>
                </c:pt>
                <c:pt idx="2165">
                  <c:v>11.82399900000002</c:v>
                </c:pt>
                <c:pt idx="2166">
                  <c:v>11.831999000000025</c:v>
                </c:pt>
                <c:pt idx="2167">
                  <c:v>11.839999000000006</c:v>
                </c:pt>
                <c:pt idx="2168">
                  <c:v>11.847999000000016</c:v>
                </c:pt>
                <c:pt idx="2169">
                  <c:v>11.855999000000171</c:v>
                </c:pt>
                <c:pt idx="2170">
                  <c:v>11.863999000000026</c:v>
                </c:pt>
                <c:pt idx="2171">
                  <c:v>11.87199900000002</c:v>
                </c:pt>
                <c:pt idx="2172">
                  <c:v>11.879999000000026</c:v>
                </c:pt>
                <c:pt idx="2173">
                  <c:v>11.88799900000002</c:v>
                </c:pt>
                <c:pt idx="2174">
                  <c:v>11.895999000000026</c:v>
                </c:pt>
                <c:pt idx="2175">
                  <c:v>11.903999000000002</c:v>
                </c:pt>
                <c:pt idx="2176">
                  <c:v>11.911999000000009</c:v>
                </c:pt>
                <c:pt idx="2177">
                  <c:v>11.91999900000002</c:v>
                </c:pt>
                <c:pt idx="2178">
                  <c:v>11.927999</c:v>
                </c:pt>
                <c:pt idx="2179">
                  <c:v>11.93599900000002</c:v>
                </c:pt>
                <c:pt idx="2180">
                  <c:v>11.943999000000019</c:v>
                </c:pt>
                <c:pt idx="2181">
                  <c:v>11.951999000000002</c:v>
                </c:pt>
                <c:pt idx="2182">
                  <c:v>11.959999000000026</c:v>
                </c:pt>
                <c:pt idx="2183">
                  <c:v>11.96799900000002</c:v>
                </c:pt>
                <c:pt idx="2184">
                  <c:v>11.975999000000026</c:v>
                </c:pt>
                <c:pt idx="2185">
                  <c:v>11.98399900000002</c:v>
                </c:pt>
                <c:pt idx="2186">
                  <c:v>11.991999000000021</c:v>
                </c:pt>
                <c:pt idx="2187">
                  <c:v>11.999999000000004</c:v>
                </c:pt>
                <c:pt idx="2188">
                  <c:v>12.007999000000012</c:v>
                </c:pt>
                <c:pt idx="2189">
                  <c:v>12.015999000000022</c:v>
                </c:pt>
                <c:pt idx="2190">
                  <c:v>12.023999000000003</c:v>
                </c:pt>
                <c:pt idx="2191">
                  <c:v>12.031999000000013</c:v>
                </c:pt>
                <c:pt idx="2192">
                  <c:v>12.039999000000023</c:v>
                </c:pt>
                <c:pt idx="2193">
                  <c:v>12.047999000000003</c:v>
                </c:pt>
                <c:pt idx="2194">
                  <c:v>12.055999000000076</c:v>
                </c:pt>
                <c:pt idx="2195">
                  <c:v>12.063999000000004</c:v>
                </c:pt>
                <c:pt idx="2196">
                  <c:v>12.071999000000005</c:v>
                </c:pt>
                <c:pt idx="2197">
                  <c:v>12.07999900000002</c:v>
                </c:pt>
                <c:pt idx="2198">
                  <c:v>12.087998999999996</c:v>
                </c:pt>
                <c:pt idx="2199">
                  <c:v>12.095999000000006</c:v>
                </c:pt>
                <c:pt idx="2200">
                  <c:v>12.103999000000016</c:v>
                </c:pt>
                <c:pt idx="2201">
                  <c:v>12.111998999999997</c:v>
                </c:pt>
                <c:pt idx="2202">
                  <c:v>12.119999000000007</c:v>
                </c:pt>
                <c:pt idx="2203">
                  <c:v>12.127999000000017</c:v>
                </c:pt>
                <c:pt idx="2204">
                  <c:v>12.135999</c:v>
                </c:pt>
                <c:pt idx="2205">
                  <c:v>12.143999000000008</c:v>
                </c:pt>
                <c:pt idx="2206">
                  <c:v>12.15199900000002</c:v>
                </c:pt>
                <c:pt idx="2207">
                  <c:v>12.159999000000004</c:v>
                </c:pt>
                <c:pt idx="2208">
                  <c:v>12.167999000000009</c:v>
                </c:pt>
                <c:pt idx="2209">
                  <c:v>12.175999000000004</c:v>
                </c:pt>
                <c:pt idx="2210">
                  <c:v>12.183999</c:v>
                </c:pt>
                <c:pt idx="2211">
                  <c:v>12.19199900000001</c:v>
                </c:pt>
                <c:pt idx="2212">
                  <c:v>12.199998999999996</c:v>
                </c:pt>
                <c:pt idx="2213">
                  <c:v>12.207999000000001</c:v>
                </c:pt>
                <c:pt idx="2214">
                  <c:v>12.215999000000012</c:v>
                </c:pt>
                <c:pt idx="2215">
                  <c:v>12.223998999999992</c:v>
                </c:pt>
                <c:pt idx="2216">
                  <c:v>12.231998999999998</c:v>
                </c:pt>
                <c:pt idx="2217">
                  <c:v>12.239999000000012</c:v>
                </c:pt>
                <c:pt idx="2218">
                  <c:v>12.247998999999993</c:v>
                </c:pt>
                <c:pt idx="2219">
                  <c:v>12.255999000000006</c:v>
                </c:pt>
                <c:pt idx="2220">
                  <c:v>12.263998999999984</c:v>
                </c:pt>
                <c:pt idx="2221">
                  <c:v>12.271998999999994</c:v>
                </c:pt>
                <c:pt idx="2222">
                  <c:v>12.279999000000004</c:v>
                </c:pt>
                <c:pt idx="2223">
                  <c:v>12.287998999999985</c:v>
                </c:pt>
                <c:pt idx="2224">
                  <c:v>12.295999</c:v>
                </c:pt>
                <c:pt idx="2225">
                  <c:v>12.303999000000006</c:v>
                </c:pt>
                <c:pt idx="2226">
                  <c:v>12.311998999999986</c:v>
                </c:pt>
                <c:pt idx="2227">
                  <c:v>12.319999000000006</c:v>
                </c:pt>
                <c:pt idx="2228">
                  <c:v>12.327999000000005</c:v>
                </c:pt>
                <c:pt idx="2229">
                  <c:v>12.335999000000006</c:v>
                </c:pt>
                <c:pt idx="2230">
                  <c:v>12.343999</c:v>
                </c:pt>
                <c:pt idx="2231">
                  <c:v>12.351999000000006</c:v>
                </c:pt>
                <c:pt idx="2232">
                  <c:v>12.359999000000123</c:v>
                </c:pt>
                <c:pt idx="2233">
                  <c:v>12.367999000000006</c:v>
                </c:pt>
                <c:pt idx="2234">
                  <c:v>12.375999000000116</c:v>
                </c:pt>
                <c:pt idx="2235">
                  <c:v>12.383999000000006</c:v>
                </c:pt>
                <c:pt idx="2236">
                  <c:v>12.391999</c:v>
                </c:pt>
                <c:pt idx="2237">
                  <c:v>12.399999000000006</c:v>
                </c:pt>
                <c:pt idx="2238">
                  <c:v>12.407999</c:v>
                </c:pt>
                <c:pt idx="2239">
                  <c:v>12.415999000000006</c:v>
                </c:pt>
                <c:pt idx="2240">
                  <c:v>12.423998999999982</c:v>
                </c:pt>
                <c:pt idx="2241">
                  <c:v>12.43199899999999</c:v>
                </c:pt>
                <c:pt idx="2242">
                  <c:v>12.439999</c:v>
                </c:pt>
                <c:pt idx="2243">
                  <c:v>12.447998999999982</c:v>
                </c:pt>
                <c:pt idx="2244">
                  <c:v>12.455999000000126</c:v>
                </c:pt>
                <c:pt idx="2245">
                  <c:v>12.463998999999976</c:v>
                </c:pt>
                <c:pt idx="2246">
                  <c:v>12.471998999999984</c:v>
                </c:pt>
                <c:pt idx="2247">
                  <c:v>12.479999000000022</c:v>
                </c:pt>
                <c:pt idx="2248">
                  <c:v>12.487998999999974</c:v>
                </c:pt>
                <c:pt idx="2249">
                  <c:v>12.495999000000024</c:v>
                </c:pt>
                <c:pt idx="2250">
                  <c:v>12.503999</c:v>
                </c:pt>
                <c:pt idx="2251">
                  <c:v>12.511998999999975</c:v>
                </c:pt>
                <c:pt idx="2252">
                  <c:v>12.519998999999984</c:v>
                </c:pt>
                <c:pt idx="2253">
                  <c:v>12.527998999999994</c:v>
                </c:pt>
                <c:pt idx="2254">
                  <c:v>12.535998999999975</c:v>
                </c:pt>
                <c:pt idx="2255">
                  <c:v>12.543998999999985</c:v>
                </c:pt>
                <c:pt idx="2256">
                  <c:v>12.551999</c:v>
                </c:pt>
                <c:pt idx="2257">
                  <c:v>12.559998999999976</c:v>
                </c:pt>
                <c:pt idx="2258">
                  <c:v>12.567998999999986</c:v>
                </c:pt>
                <c:pt idx="2259">
                  <c:v>12.575999000000024</c:v>
                </c:pt>
                <c:pt idx="2260">
                  <c:v>12.583998999999977</c:v>
                </c:pt>
                <c:pt idx="2261">
                  <c:v>12.591998999999987</c:v>
                </c:pt>
                <c:pt idx="2262">
                  <c:v>12.599999</c:v>
                </c:pt>
                <c:pt idx="2263">
                  <c:v>12.607998999999978</c:v>
                </c:pt>
                <c:pt idx="2264">
                  <c:v>12.615999</c:v>
                </c:pt>
                <c:pt idx="2265">
                  <c:v>12.623999</c:v>
                </c:pt>
                <c:pt idx="2266">
                  <c:v>12.631998999999968</c:v>
                </c:pt>
                <c:pt idx="2267">
                  <c:v>12.639998999999989</c:v>
                </c:pt>
                <c:pt idx="2268">
                  <c:v>12.647998999999999</c:v>
                </c:pt>
                <c:pt idx="2269">
                  <c:v>12.655999000000024</c:v>
                </c:pt>
                <c:pt idx="2270">
                  <c:v>12.663999</c:v>
                </c:pt>
                <c:pt idx="2271">
                  <c:v>12.671999</c:v>
                </c:pt>
                <c:pt idx="2272">
                  <c:v>12.679998999999984</c:v>
                </c:pt>
                <c:pt idx="2273">
                  <c:v>12.687998999999992</c:v>
                </c:pt>
                <c:pt idx="2274">
                  <c:v>12.695999</c:v>
                </c:pt>
                <c:pt idx="2275">
                  <c:v>12.703998999999982</c:v>
                </c:pt>
                <c:pt idx="2276">
                  <c:v>12.711998999999992</c:v>
                </c:pt>
                <c:pt idx="2277">
                  <c:v>12.719999000000001</c:v>
                </c:pt>
                <c:pt idx="2278">
                  <c:v>12.727998999999983</c:v>
                </c:pt>
                <c:pt idx="2279">
                  <c:v>12.735998999999994</c:v>
                </c:pt>
                <c:pt idx="2280">
                  <c:v>12.743999000000001</c:v>
                </c:pt>
                <c:pt idx="2281">
                  <c:v>12.751998999999984</c:v>
                </c:pt>
                <c:pt idx="2282">
                  <c:v>12.759999000000002</c:v>
                </c:pt>
                <c:pt idx="2283">
                  <c:v>12.767998999999975</c:v>
                </c:pt>
                <c:pt idx="2284">
                  <c:v>12.775998999999986</c:v>
                </c:pt>
                <c:pt idx="2285">
                  <c:v>12.783998999999994</c:v>
                </c:pt>
                <c:pt idx="2286">
                  <c:v>12.791998999999969</c:v>
                </c:pt>
                <c:pt idx="2287">
                  <c:v>12.799998999999985</c:v>
                </c:pt>
                <c:pt idx="2288">
                  <c:v>12.807999000000002</c:v>
                </c:pt>
                <c:pt idx="2289">
                  <c:v>12.815999000000026</c:v>
                </c:pt>
                <c:pt idx="2290">
                  <c:v>12.823998999999986</c:v>
                </c:pt>
                <c:pt idx="2291">
                  <c:v>12.831998999999996</c:v>
                </c:pt>
                <c:pt idx="2292">
                  <c:v>12.839998999999979</c:v>
                </c:pt>
                <c:pt idx="2293">
                  <c:v>12.847998999999987</c:v>
                </c:pt>
                <c:pt idx="2294">
                  <c:v>12.855999000000152</c:v>
                </c:pt>
                <c:pt idx="2295">
                  <c:v>12.863999000000026</c:v>
                </c:pt>
                <c:pt idx="2296">
                  <c:v>12.871999000000002</c:v>
                </c:pt>
                <c:pt idx="2297">
                  <c:v>12.879999000000026</c:v>
                </c:pt>
                <c:pt idx="2298">
                  <c:v>12.887998999999979</c:v>
                </c:pt>
                <c:pt idx="2299">
                  <c:v>12.895999000000026</c:v>
                </c:pt>
                <c:pt idx="2300">
                  <c:v>12.903999000000002</c:v>
                </c:pt>
                <c:pt idx="2301">
                  <c:v>12.91199899999998</c:v>
                </c:pt>
                <c:pt idx="2302">
                  <c:v>12.919999000000002</c:v>
                </c:pt>
                <c:pt idx="2303">
                  <c:v>12.927999</c:v>
                </c:pt>
                <c:pt idx="2304">
                  <c:v>12.935998999999986</c:v>
                </c:pt>
                <c:pt idx="2305">
                  <c:v>12.943998999999994</c:v>
                </c:pt>
                <c:pt idx="2306">
                  <c:v>12.951999000000002</c:v>
                </c:pt>
                <c:pt idx="2307">
                  <c:v>12.959999000000026</c:v>
                </c:pt>
                <c:pt idx="2308">
                  <c:v>12.967999000000002</c:v>
                </c:pt>
                <c:pt idx="2309">
                  <c:v>12.975999000000026</c:v>
                </c:pt>
                <c:pt idx="2310">
                  <c:v>12.983999000000004</c:v>
                </c:pt>
                <c:pt idx="2311">
                  <c:v>12.991998999999996</c:v>
                </c:pt>
                <c:pt idx="2312">
                  <c:v>12.999999000000004</c:v>
                </c:pt>
                <c:pt idx="2313">
                  <c:v>13.007998999999984</c:v>
                </c:pt>
                <c:pt idx="2314">
                  <c:v>13.015999000000004</c:v>
                </c:pt>
                <c:pt idx="2315">
                  <c:v>13.023999000000003</c:v>
                </c:pt>
                <c:pt idx="2316">
                  <c:v>13.031998999999985</c:v>
                </c:pt>
                <c:pt idx="2317">
                  <c:v>13.039998999999996</c:v>
                </c:pt>
                <c:pt idx="2318">
                  <c:v>13.047998999999971</c:v>
                </c:pt>
                <c:pt idx="2319">
                  <c:v>13.055999000000076</c:v>
                </c:pt>
                <c:pt idx="2320">
                  <c:v>13.063999000000004</c:v>
                </c:pt>
                <c:pt idx="2321">
                  <c:v>13.071998999999977</c:v>
                </c:pt>
                <c:pt idx="2322">
                  <c:v>13.079999000000004</c:v>
                </c:pt>
                <c:pt idx="2323">
                  <c:v>13.087998999999996</c:v>
                </c:pt>
                <c:pt idx="2324">
                  <c:v>13.095999000000004</c:v>
                </c:pt>
                <c:pt idx="2325">
                  <c:v>13.103998999999989</c:v>
                </c:pt>
                <c:pt idx="2326">
                  <c:v>13.111998999999997</c:v>
                </c:pt>
                <c:pt idx="2327">
                  <c:v>13.119998999999979</c:v>
                </c:pt>
                <c:pt idx="2328">
                  <c:v>13.127998999999988</c:v>
                </c:pt>
                <c:pt idx="2329">
                  <c:v>13.135999</c:v>
                </c:pt>
                <c:pt idx="2330">
                  <c:v>13.14399899999998</c:v>
                </c:pt>
                <c:pt idx="2331">
                  <c:v>13.151998999999989</c:v>
                </c:pt>
                <c:pt idx="2332">
                  <c:v>13.159999000000004</c:v>
                </c:pt>
                <c:pt idx="2333">
                  <c:v>13.16799899999998</c:v>
                </c:pt>
                <c:pt idx="2334">
                  <c:v>13.175999000000004</c:v>
                </c:pt>
                <c:pt idx="2335">
                  <c:v>13.183999</c:v>
                </c:pt>
                <c:pt idx="2336">
                  <c:v>13.191998999999981</c:v>
                </c:pt>
                <c:pt idx="2337">
                  <c:v>13.199998999999996</c:v>
                </c:pt>
                <c:pt idx="2338">
                  <c:v>13.207999000000001</c:v>
                </c:pt>
                <c:pt idx="2339">
                  <c:v>13.215998999999982</c:v>
                </c:pt>
                <c:pt idx="2340">
                  <c:v>13.223998999999992</c:v>
                </c:pt>
                <c:pt idx="2341">
                  <c:v>13.231998999999998</c:v>
                </c:pt>
                <c:pt idx="2342">
                  <c:v>13.239998999999983</c:v>
                </c:pt>
                <c:pt idx="2343">
                  <c:v>13.247998999999993</c:v>
                </c:pt>
                <c:pt idx="2344">
                  <c:v>13.255999000000006</c:v>
                </c:pt>
                <c:pt idx="2345">
                  <c:v>13.263998999999984</c:v>
                </c:pt>
                <c:pt idx="2346">
                  <c:v>13.271998999999994</c:v>
                </c:pt>
                <c:pt idx="2347">
                  <c:v>13.279999000000004</c:v>
                </c:pt>
                <c:pt idx="2348">
                  <c:v>13.287998999999985</c:v>
                </c:pt>
                <c:pt idx="2349">
                  <c:v>13.295999</c:v>
                </c:pt>
                <c:pt idx="2350">
                  <c:v>13.303999000000006</c:v>
                </c:pt>
                <c:pt idx="2351">
                  <c:v>13.311998999999986</c:v>
                </c:pt>
                <c:pt idx="2352">
                  <c:v>13.319999000000006</c:v>
                </c:pt>
                <c:pt idx="2353">
                  <c:v>13.327998999999977</c:v>
                </c:pt>
                <c:pt idx="2354">
                  <c:v>13.335999000000006</c:v>
                </c:pt>
                <c:pt idx="2355">
                  <c:v>13.343999</c:v>
                </c:pt>
                <c:pt idx="2356">
                  <c:v>13.351999000000006</c:v>
                </c:pt>
                <c:pt idx="2357">
                  <c:v>13.359999000000123</c:v>
                </c:pt>
                <c:pt idx="2358">
                  <c:v>13.367999000000006</c:v>
                </c:pt>
                <c:pt idx="2359">
                  <c:v>13.375999000000116</c:v>
                </c:pt>
                <c:pt idx="2360">
                  <c:v>13.383999000000006</c:v>
                </c:pt>
                <c:pt idx="2361">
                  <c:v>13.391999</c:v>
                </c:pt>
                <c:pt idx="2362">
                  <c:v>13.399999000000006</c:v>
                </c:pt>
                <c:pt idx="2363">
                  <c:v>13.407999</c:v>
                </c:pt>
                <c:pt idx="2364">
                  <c:v>13.415999000000006</c:v>
                </c:pt>
                <c:pt idx="2365">
                  <c:v>13.423998999999982</c:v>
                </c:pt>
                <c:pt idx="2366">
                  <c:v>13.43199899999999</c:v>
                </c:pt>
                <c:pt idx="2367">
                  <c:v>13.439999</c:v>
                </c:pt>
                <c:pt idx="2368">
                  <c:v>13.447998999999982</c:v>
                </c:pt>
                <c:pt idx="2369">
                  <c:v>13.455999000000126</c:v>
                </c:pt>
                <c:pt idx="2370">
                  <c:v>13.463999000000006</c:v>
                </c:pt>
                <c:pt idx="2371">
                  <c:v>13.471998999999984</c:v>
                </c:pt>
                <c:pt idx="2372">
                  <c:v>13.479999000000022</c:v>
                </c:pt>
                <c:pt idx="2373">
                  <c:v>13.487999000000002</c:v>
                </c:pt>
                <c:pt idx="2374">
                  <c:v>13.495999000000024</c:v>
                </c:pt>
                <c:pt idx="2375">
                  <c:v>13.503999</c:v>
                </c:pt>
                <c:pt idx="2376">
                  <c:v>13.511999000000003</c:v>
                </c:pt>
                <c:pt idx="2377">
                  <c:v>13.519998999999984</c:v>
                </c:pt>
                <c:pt idx="2378">
                  <c:v>13.527998999999994</c:v>
                </c:pt>
                <c:pt idx="2379">
                  <c:v>13.535999000000004</c:v>
                </c:pt>
                <c:pt idx="2380">
                  <c:v>13.543998999999985</c:v>
                </c:pt>
                <c:pt idx="2381">
                  <c:v>13.551999</c:v>
                </c:pt>
                <c:pt idx="2382">
                  <c:v>13.559999000000024</c:v>
                </c:pt>
                <c:pt idx="2383">
                  <c:v>13.567998999999986</c:v>
                </c:pt>
                <c:pt idx="2384">
                  <c:v>13.575999000000024</c:v>
                </c:pt>
                <c:pt idx="2385">
                  <c:v>13.583999000000006</c:v>
                </c:pt>
                <c:pt idx="2386">
                  <c:v>13.591998999999987</c:v>
                </c:pt>
                <c:pt idx="2387">
                  <c:v>13.599999</c:v>
                </c:pt>
                <c:pt idx="2388">
                  <c:v>13.607998999999978</c:v>
                </c:pt>
                <c:pt idx="2389">
                  <c:v>13.615999</c:v>
                </c:pt>
                <c:pt idx="2390">
                  <c:v>13.623999</c:v>
                </c:pt>
                <c:pt idx="2391">
                  <c:v>13.631998999999968</c:v>
                </c:pt>
                <c:pt idx="2392">
                  <c:v>13.639998999999989</c:v>
                </c:pt>
                <c:pt idx="2393">
                  <c:v>13.647998999999999</c:v>
                </c:pt>
                <c:pt idx="2394">
                  <c:v>13.655999000000024</c:v>
                </c:pt>
                <c:pt idx="2395">
                  <c:v>13.663999</c:v>
                </c:pt>
                <c:pt idx="2396">
                  <c:v>13.671999</c:v>
                </c:pt>
                <c:pt idx="2397">
                  <c:v>13.679998999999984</c:v>
                </c:pt>
                <c:pt idx="2398">
                  <c:v>13.687998999999992</c:v>
                </c:pt>
                <c:pt idx="2399">
                  <c:v>13.695999</c:v>
                </c:pt>
                <c:pt idx="2400">
                  <c:v>13.703998999999982</c:v>
                </c:pt>
                <c:pt idx="2401">
                  <c:v>13.711998999999992</c:v>
                </c:pt>
                <c:pt idx="2402">
                  <c:v>13.719999000000001</c:v>
                </c:pt>
                <c:pt idx="2403">
                  <c:v>13.727998999999983</c:v>
                </c:pt>
                <c:pt idx="2404">
                  <c:v>13.735998999999994</c:v>
                </c:pt>
                <c:pt idx="2405">
                  <c:v>13.743999000000001</c:v>
                </c:pt>
                <c:pt idx="2406">
                  <c:v>13.751998999999984</c:v>
                </c:pt>
                <c:pt idx="2407">
                  <c:v>13.759999000000002</c:v>
                </c:pt>
                <c:pt idx="2408">
                  <c:v>13.767999000000003</c:v>
                </c:pt>
                <c:pt idx="2409">
                  <c:v>13.775998999999986</c:v>
                </c:pt>
                <c:pt idx="2410">
                  <c:v>13.783998999999994</c:v>
                </c:pt>
                <c:pt idx="2411">
                  <c:v>13.791999000000001</c:v>
                </c:pt>
                <c:pt idx="2412">
                  <c:v>13.799998999999985</c:v>
                </c:pt>
                <c:pt idx="2413">
                  <c:v>13.807999000000002</c:v>
                </c:pt>
                <c:pt idx="2414">
                  <c:v>13.815999000000026</c:v>
                </c:pt>
                <c:pt idx="2415">
                  <c:v>13.823998999999986</c:v>
                </c:pt>
                <c:pt idx="2416">
                  <c:v>13.831998999999996</c:v>
                </c:pt>
                <c:pt idx="2417">
                  <c:v>13.839999000000006</c:v>
                </c:pt>
                <c:pt idx="2418">
                  <c:v>13.847998999999987</c:v>
                </c:pt>
                <c:pt idx="2419">
                  <c:v>13.855999000000152</c:v>
                </c:pt>
                <c:pt idx="2420">
                  <c:v>13.863999000000026</c:v>
                </c:pt>
                <c:pt idx="2421">
                  <c:v>13.871999000000002</c:v>
                </c:pt>
                <c:pt idx="2422">
                  <c:v>13.879999000000026</c:v>
                </c:pt>
                <c:pt idx="2423">
                  <c:v>13.887998999999979</c:v>
                </c:pt>
                <c:pt idx="2424">
                  <c:v>13.895999000000026</c:v>
                </c:pt>
                <c:pt idx="2425">
                  <c:v>13.903999000000002</c:v>
                </c:pt>
                <c:pt idx="2426">
                  <c:v>13.91199899999998</c:v>
                </c:pt>
                <c:pt idx="2427">
                  <c:v>13.919999000000002</c:v>
                </c:pt>
                <c:pt idx="2428">
                  <c:v>13.927999</c:v>
                </c:pt>
                <c:pt idx="2429">
                  <c:v>13.935998999999986</c:v>
                </c:pt>
                <c:pt idx="2430">
                  <c:v>13.943998999999994</c:v>
                </c:pt>
                <c:pt idx="2431">
                  <c:v>13.951999000000002</c:v>
                </c:pt>
                <c:pt idx="2432">
                  <c:v>13.959999000000026</c:v>
                </c:pt>
                <c:pt idx="2433">
                  <c:v>13.967999000000002</c:v>
                </c:pt>
                <c:pt idx="2434">
                  <c:v>13.975999000000026</c:v>
                </c:pt>
                <c:pt idx="2435">
                  <c:v>13.983999000000004</c:v>
                </c:pt>
                <c:pt idx="2436">
                  <c:v>13.991998999999996</c:v>
                </c:pt>
                <c:pt idx="2437">
                  <c:v>13.999999000000004</c:v>
                </c:pt>
                <c:pt idx="2438">
                  <c:v>14.007998999999984</c:v>
                </c:pt>
                <c:pt idx="2439">
                  <c:v>14.015999000000004</c:v>
                </c:pt>
                <c:pt idx="2440">
                  <c:v>14.023999000000003</c:v>
                </c:pt>
                <c:pt idx="2441">
                  <c:v>14.031998999999985</c:v>
                </c:pt>
                <c:pt idx="2442">
                  <c:v>14.039998999999996</c:v>
                </c:pt>
                <c:pt idx="2443">
                  <c:v>14.047999000000003</c:v>
                </c:pt>
                <c:pt idx="2444">
                  <c:v>14.055999000000076</c:v>
                </c:pt>
                <c:pt idx="2445">
                  <c:v>14.063999000000004</c:v>
                </c:pt>
                <c:pt idx="2446">
                  <c:v>14.071999000000005</c:v>
                </c:pt>
                <c:pt idx="2447">
                  <c:v>14.079999000000004</c:v>
                </c:pt>
                <c:pt idx="2448">
                  <c:v>14.087998999999996</c:v>
                </c:pt>
                <c:pt idx="2449">
                  <c:v>14.095999000000006</c:v>
                </c:pt>
                <c:pt idx="2450">
                  <c:v>14.103998999999989</c:v>
                </c:pt>
                <c:pt idx="2451">
                  <c:v>14.111998999999997</c:v>
                </c:pt>
                <c:pt idx="2452">
                  <c:v>14.119999000000007</c:v>
                </c:pt>
                <c:pt idx="2453">
                  <c:v>14.127998999999988</c:v>
                </c:pt>
                <c:pt idx="2454">
                  <c:v>14.135999</c:v>
                </c:pt>
                <c:pt idx="2455">
                  <c:v>14.143999000000008</c:v>
                </c:pt>
                <c:pt idx="2456">
                  <c:v>14.151998999999989</c:v>
                </c:pt>
                <c:pt idx="2457">
                  <c:v>14.159999000000004</c:v>
                </c:pt>
                <c:pt idx="2458">
                  <c:v>14.167999000000009</c:v>
                </c:pt>
                <c:pt idx="2459">
                  <c:v>14.175999000000004</c:v>
                </c:pt>
                <c:pt idx="2460">
                  <c:v>14.183999</c:v>
                </c:pt>
                <c:pt idx="2461">
                  <c:v>14.191998999999981</c:v>
                </c:pt>
                <c:pt idx="2462">
                  <c:v>14.199998999999996</c:v>
                </c:pt>
                <c:pt idx="2463">
                  <c:v>14.207999000000001</c:v>
                </c:pt>
                <c:pt idx="2464">
                  <c:v>14.215998999999982</c:v>
                </c:pt>
                <c:pt idx="2465">
                  <c:v>14.223998999999992</c:v>
                </c:pt>
                <c:pt idx="2466">
                  <c:v>14.231998999999998</c:v>
                </c:pt>
                <c:pt idx="2467">
                  <c:v>14.239998999999983</c:v>
                </c:pt>
                <c:pt idx="2468">
                  <c:v>14.247998999999993</c:v>
                </c:pt>
                <c:pt idx="2469">
                  <c:v>14.255999000000006</c:v>
                </c:pt>
                <c:pt idx="2470">
                  <c:v>14.263998999999984</c:v>
                </c:pt>
                <c:pt idx="2471">
                  <c:v>14.271998999999994</c:v>
                </c:pt>
                <c:pt idx="2472">
                  <c:v>14.279999000000004</c:v>
                </c:pt>
                <c:pt idx="2473">
                  <c:v>14.287998999999985</c:v>
                </c:pt>
                <c:pt idx="2474">
                  <c:v>14.295999</c:v>
                </c:pt>
                <c:pt idx="2475">
                  <c:v>14.303999000000006</c:v>
                </c:pt>
                <c:pt idx="2476">
                  <c:v>14.311998999999986</c:v>
                </c:pt>
                <c:pt idx="2477">
                  <c:v>14.319999000000006</c:v>
                </c:pt>
                <c:pt idx="2478">
                  <c:v>14.327999000000005</c:v>
                </c:pt>
                <c:pt idx="2479">
                  <c:v>14.335999000000006</c:v>
                </c:pt>
                <c:pt idx="2480">
                  <c:v>14.343999</c:v>
                </c:pt>
                <c:pt idx="2481">
                  <c:v>14.351999000000006</c:v>
                </c:pt>
                <c:pt idx="2482">
                  <c:v>14.359999000000123</c:v>
                </c:pt>
                <c:pt idx="2483">
                  <c:v>14.367999000000006</c:v>
                </c:pt>
                <c:pt idx="2484">
                  <c:v>14.375999000000126</c:v>
                </c:pt>
                <c:pt idx="2485">
                  <c:v>14.383999000000006</c:v>
                </c:pt>
                <c:pt idx="2486">
                  <c:v>14.391999</c:v>
                </c:pt>
                <c:pt idx="2487">
                  <c:v>14.399999000000022</c:v>
                </c:pt>
                <c:pt idx="2488">
                  <c:v>14.407999</c:v>
                </c:pt>
                <c:pt idx="2489">
                  <c:v>14.415999000000006</c:v>
                </c:pt>
                <c:pt idx="2490">
                  <c:v>14.423999000000009</c:v>
                </c:pt>
                <c:pt idx="2491">
                  <c:v>14.43199899999999</c:v>
                </c:pt>
                <c:pt idx="2492">
                  <c:v>14.439999</c:v>
                </c:pt>
                <c:pt idx="2493">
                  <c:v>14.44799900000001</c:v>
                </c:pt>
                <c:pt idx="2494">
                  <c:v>14.455999000000126</c:v>
                </c:pt>
                <c:pt idx="2495">
                  <c:v>14.463999000000006</c:v>
                </c:pt>
                <c:pt idx="2496">
                  <c:v>14.471998999999984</c:v>
                </c:pt>
                <c:pt idx="2497">
                  <c:v>14.479999000000022</c:v>
                </c:pt>
                <c:pt idx="2498">
                  <c:v>14.487999000000002</c:v>
                </c:pt>
                <c:pt idx="2499">
                  <c:v>14.495999000000024</c:v>
                </c:pt>
                <c:pt idx="2500">
                  <c:v>14.503999</c:v>
                </c:pt>
                <c:pt idx="2501">
                  <c:v>14.511999000000003</c:v>
                </c:pt>
                <c:pt idx="2502">
                  <c:v>14.519998999999984</c:v>
                </c:pt>
                <c:pt idx="2503">
                  <c:v>14.527998999999994</c:v>
                </c:pt>
                <c:pt idx="2504">
                  <c:v>14.535999000000004</c:v>
                </c:pt>
                <c:pt idx="2505">
                  <c:v>14.543998999999985</c:v>
                </c:pt>
                <c:pt idx="2506">
                  <c:v>14.551999</c:v>
                </c:pt>
                <c:pt idx="2507">
                  <c:v>14.559999000000024</c:v>
                </c:pt>
                <c:pt idx="2508">
                  <c:v>14.567998999999986</c:v>
                </c:pt>
                <c:pt idx="2509">
                  <c:v>14.575999000000024</c:v>
                </c:pt>
                <c:pt idx="2510">
                  <c:v>14.583999000000006</c:v>
                </c:pt>
                <c:pt idx="2511">
                  <c:v>14.591998999999987</c:v>
                </c:pt>
                <c:pt idx="2512">
                  <c:v>14.599999</c:v>
                </c:pt>
                <c:pt idx="2513">
                  <c:v>14.607999000000007</c:v>
                </c:pt>
                <c:pt idx="2514">
                  <c:v>14.615999</c:v>
                </c:pt>
                <c:pt idx="2515">
                  <c:v>14.623999</c:v>
                </c:pt>
                <c:pt idx="2516">
                  <c:v>14.631999000000008</c:v>
                </c:pt>
                <c:pt idx="2517">
                  <c:v>14.639998999999989</c:v>
                </c:pt>
                <c:pt idx="2518">
                  <c:v>14.647998999999999</c:v>
                </c:pt>
                <c:pt idx="2519">
                  <c:v>14.655999000000024</c:v>
                </c:pt>
                <c:pt idx="2520">
                  <c:v>14.663999</c:v>
                </c:pt>
                <c:pt idx="2521">
                  <c:v>14.671999</c:v>
                </c:pt>
                <c:pt idx="2522">
                  <c:v>14.679999000000009</c:v>
                </c:pt>
                <c:pt idx="2523">
                  <c:v>14.687998999999992</c:v>
                </c:pt>
                <c:pt idx="2524">
                  <c:v>14.695999</c:v>
                </c:pt>
                <c:pt idx="2525">
                  <c:v>14.70399900000001</c:v>
                </c:pt>
                <c:pt idx="2526">
                  <c:v>14.711998999999992</c:v>
                </c:pt>
                <c:pt idx="2527">
                  <c:v>14.719999000000001</c:v>
                </c:pt>
                <c:pt idx="2528">
                  <c:v>14.727999000000011</c:v>
                </c:pt>
                <c:pt idx="2529">
                  <c:v>14.735998999999994</c:v>
                </c:pt>
                <c:pt idx="2530">
                  <c:v>14.743999000000001</c:v>
                </c:pt>
                <c:pt idx="2531">
                  <c:v>14.751998999999984</c:v>
                </c:pt>
                <c:pt idx="2532">
                  <c:v>14.759999000000002</c:v>
                </c:pt>
                <c:pt idx="2533">
                  <c:v>14.767999000000003</c:v>
                </c:pt>
                <c:pt idx="2534">
                  <c:v>14.775998999999986</c:v>
                </c:pt>
                <c:pt idx="2535">
                  <c:v>14.783998999999994</c:v>
                </c:pt>
                <c:pt idx="2536">
                  <c:v>14.791999000000001</c:v>
                </c:pt>
                <c:pt idx="2537">
                  <c:v>14.799998999999985</c:v>
                </c:pt>
                <c:pt idx="2538">
                  <c:v>14.807999000000002</c:v>
                </c:pt>
                <c:pt idx="2539">
                  <c:v>14.815999000000026</c:v>
                </c:pt>
                <c:pt idx="2540">
                  <c:v>14.823998999999986</c:v>
                </c:pt>
                <c:pt idx="2541">
                  <c:v>14.831998999999996</c:v>
                </c:pt>
                <c:pt idx="2542">
                  <c:v>14.839999000000006</c:v>
                </c:pt>
                <c:pt idx="2543">
                  <c:v>14.847998999999987</c:v>
                </c:pt>
                <c:pt idx="2544">
                  <c:v>14.855999000000152</c:v>
                </c:pt>
                <c:pt idx="2545">
                  <c:v>14.863999000000026</c:v>
                </c:pt>
                <c:pt idx="2546">
                  <c:v>14.871999000000002</c:v>
                </c:pt>
                <c:pt idx="2547">
                  <c:v>14.879999000000026</c:v>
                </c:pt>
                <c:pt idx="2548">
                  <c:v>14.88799900000002</c:v>
                </c:pt>
                <c:pt idx="2549">
                  <c:v>14.895999000000026</c:v>
                </c:pt>
                <c:pt idx="2550">
                  <c:v>14.903999000000002</c:v>
                </c:pt>
                <c:pt idx="2551">
                  <c:v>14.911999000000009</c:v>
                </c:pt>
                <c:pt idx="2552">
                  <c:v>14.919999000000002</c:v>
                </c:pt>
                <c:pt idx="2553">
                  <c:v>14.927999</c:v>
                </c:pt>
                <c:pt idx="2554">
                  <c:v>14.93599900000002</c:v>
                </c:pt>
                <c:pt idx="2555">
                  <c:v>14.943998999999994</c:v>
                </c:pt>
                <c:pt idx="2556">
                  <c:v>14.951999000000002</c:v>
                </c:pt>
                <c:pt idx="2557">
                  <c:v>14.959999000000026</c:v>
                </c:pt>
                <c:pt idx="2558">
                  <c:v>14.967999000000002</c:v>
                </c:pt>
                <c:pt idx="2559">
                  <c:v>14.975999000000026</c:v>
                </c:pt>
                <c:pt idx="2560">
                  <c:v>14.98399900000002</c:v>
                </c:pt>
                <c:pt idx="2561">
                  <c:v>14.991998999999996</c:v>
                </c:pt>
                <c:pt idx="2562">
                  <c:v>14.999999000000004</c:v>
                </c:pt>
                <c:pt idx="2563">
                  <c:v>15.007999000000012</c:v>
                </c:pt>
                <c:pt idx="2564">
                  <c:v>15.015999000000004</c:v>
                </c:pt>
                <c:pt idx="2565">
                  <c:v>15.023999000000003</c:v>
                </c:pt>
                <c:pt idx="2566">
                  <c:v>15.031998999999985</c:v>
                </c:pt>
                <c:pt idx="2567">
                  <c:v>15.039998999999996</c:v>
                </c:pt>
                <c:pt idx="2568">
                  <c:v>15.047999000000003</c:v>
                </c:pt>
                <c:pt idx="2569">
                  <c:v>15.055999000000076</c:v>
                </c:pt>
                <c:pt idx="2570">
                  <c:v>15.063999000000004</c:v>
                </c:pt>
                <c:pt idx="2571">
                  <c:v>15.071999000000005</c:v>
                </c:pt>
                <c:pt idx="2572">
                  <c:v>15.079999000000004</c:v>
                </c:pt>
                <c:pt idx="2573">
                  <c:v>15.087998999999996</c:v>
                </c:pt>
                <c:pt idx="2574">
                  <c:v>15.095999000000006</c:v>
                </c:pt>
                <c:pt idx="2575">
                  <c:v>15.103998999999989</c:v>
                </c:pt>
                <c:pt idx="2576">
                  <c:v>15.111998999999997</c:v>
                </c:pt>
                <c:pt idx="2577">
                  <c:v>15.119999000000007</c:v>
                </c:pt>
                <c:pt idx="2578">
                  <c:v>15.127998999999988</c:v>
                </c:pt>
                <c:pt idx="2579">
                  <c:v>15.135999</c:v>
                </c:pt>
                <c:pt idx="2580">
                  <c:v>15.143999000000008</c:v>
                </c:pt>
                <c:pt idx="2581">
                  <c:v>15.151998999999989</c:v>
                </c:pt>
                <c:pt idx="2582">
                  <c:v>15.159999000000004</c:v>
                </c:pt>
                <c:pt idx="2583">
                  <c:v>15.167999000000009</c:v>
                </c:pt>
                <c:pt idx="2584">
                  <c:v>15.175999000000004</c:v>
                </c:pt>
                <c:pt idx="2585">
                  <c:v>15.183999</c:v>
                </c:pt>
                <c:pt idx="2586">
                  <c:v>15.19199900000001</c:v>
                </c:pt>
                <c:pt idx="2587">
                  <c:v>15.199998999999996</c:v>
                </c:pt>
                <c:pt idx="2588">
                  <c:v>15.207999000000001</c:v>
                </c:pt>
                <c:pt idx="2589">
                  <c:v>15.215999000000012</c:v>
                </c:pt>
                <c:pt idx="2590">
                  <c:v>15.223998999999992</c:v>
                </c:pt>
                <c:pt idx="2591">
                  <c:v>15.231998999999998</c:v>
                </c:pt>
                <c:pt idx="2592">
                  <c:v>15.239999000000012</c:v>
                </c:pt>
                <c:pt idx="2593">
                  <c:v>15.247998999999993</c:v>
                </c:pt>
                <c:pt idx="2594">
                  <c:v>15.255999000000006</c:v>
                </c:pt>
                <c:pt idx="2595">
                  <c:v>15.263999000000014</c:v>
                </c:pt>
                <c:pt idx="2596">
                  <c:v>15.271998999999994</c:v>
                </c:pt>
                <c:pt idx="2597">
                  <c:v>15.279999000000004</c:v>
                </c:pt>
                <c:pt idx="2598">
                  <c:v>15.287999000000013</c:v>
                </c:pt>
                <c:pt idx="2599">
                  <c:v>15.295999</c:v>
                </c:pt>
                <c:pt idx="2600">
                  <c:v>15.303999000000006</c:v>
                </c:pt>
                <c:pt idx="2601">
                  <c:v>15.311998999999986</c:v>
                </c:pt>
                <c:pt idx="2602">
                  <c:v>15.319999000000006</c:v>
                </c:pt>
                <c:pt idx="2603">
                  <c:v>15.327999000000005</c:v>
                </c:pt>
                <c:pt idx="2604">
                  <c:v>15.335999000000006</c:v>
                </c:pt>
                <c:pt idx="2605">
                  <c:v>15.343999</c:v>
                </c:pt>
                <c:pt idx="2606">
                  <c:v>15.351999000000006</c:v>
                </c:pt>
                <c:pt idx="2607">
                  <c:v>15.359999000000123</c:v>
                </c:pt>
                <c:pt idx="2608">
                  <c:v>15.367999000000006</c:v>
                </c:pt>
                <c:pt idx="2609">
                  <c:v>15.375999000000126</c:v>
                </c:pt>
                <c:pt idx="2610">
                  <c:v>15.383999000000006</c:v>
                </c:pt>
                <c:pt idx="2611">
                  <c:v>15.391999</c:v>
                </c:pt>
                <c:pt idx="2612">
                  <c:v>15.399999000000022</c:v>
                </c:pt>
                <c:pt idx="2613">
                  <c:v>15.407999</c:v>
                </c:pt>
                <c:pt idx="2614">
                  <c:v>15.415999000000006</c:v>
                </c:pt>
                <c:pt idx="2615">
                  <c:v>15.423999000000009</c:v>
                </c:pt>
                <c:pt idx="2616">
                  <c:v>15.43199899999999</c:v>
                </c:pt>
                <c:pt idx="2617">
                  <c:v>15.439999</c:v>
                </c:pt>
                <c:pt idx="2618">
                  <c:v>15.44799900000001</c:v>
                </c:pt>
                <c:pt idx="2619">
                  <c:v>15.455999000000126</c:v>
                </c:pt>
                <c:pt idx="2620">
                  <c:v>15.463999000000006</c:v>
                </c:pt>
                <c:pt idx="2621">
                  <c:v>15.471999000000014</c:v>
                </c:pt>
                <c:pt idx="2622">
                  <c:v>15.479999000000022</c:v>
                </c:pt>
                <c:pt idx="2623">
                  <c:v>15.487999000000002</c:v>
                </c:pt>
                <c:pt idx="2624">
                  <c:v>15.495999000000024</c:v>
                </c:pt>
                <c:pt idx="2625">
                  <c:v>15.503999</c:v>
                </c:pt>
                <c:pt idx="2626">
                  <c:v>15.511999000000003</c:v>
                </c:pt>
                <c:pt idx="2627">
                  <c:v>15.519999000000016</c:v>
                </c:pt>
                <c:pt idx="2628">
                  <c:v>15.527998999999994</c:v>
                </c:pt>
                <c:pt idx="2629">
                  <c:v>15.535999000000004</c:v>
                </c:pt>
                <c:pt idx="2630">
                  <c:v>15.543999000000014</c:v>
                </c:pt>
                <c:pt idx="2631">
                  <c:v>15.551999</c:v>
                </c:pt>
                <c:pt idx="2632">
                  <c:v>15.559999000000024</c:v>
                </c:pt>
                <c:pt idx="2633">
                  <c:v>15.567999000000016</c:v>
                </c:pt>
                <c:pt idx="2634">
                  <c:v>15.575999000000024</c:v>
                </c:pt>
                <c:pt idx="2635">
                  <c:v>15.583999000000006</c:v>
                </c:pt>
                <c:pt idx="2636">
                  <c:v>15.591999000000015</c:v>
                </c:pt>
                <c:pt idx="2637">
                  <c:v>15.599999</c:v>
                </c:pt>
                <c:pt idx="2638">
                  <c:v>15.607999000000007</c:v>
                </c:pt>
                <c:pt idx="2639">
                  <c:v>15.615999</c:v>
                </c:pt>
                <c:pt idx="2640">
                  <c:v>15.623999</c:v>
                </c:pt>
                <c:pt idx="2641">
                  <c:v>15.631999000000008</c:v>
                </c:pt>
                <c:pt idx="2642">
                  <c:v>15.639998999999989</c:v>
                </c:pt>
                <c:pt idx="2643">
                  <c:v>15.647998999999999</c:v>
                </c:pt>
                <c:pt idx="2644">
                  <c:v>15.655999000000024</c:v>
                </c:pt>
                <c:pt idx="2645">
                  <c:v>15.663999</c:v>
                </c:pt>
                <c:pt idx="2646">
                  <c:v>15.671999</c:v>
                </c:pt>
                <c:pt idx="2647">
                  <c:v>15.679999000000009</c:v>
                </c:pt>
                <c:pt idx="2648">
                  <c:v>15.687998999999992</c:v>
                </c:pt>
                <c:pt idx="2649">
                  <c:v>15.695999</c:v>
                </c:pt>
                <c:pt idx="2650">
                  <c:v>15.70399900000001</c:v>
                </c:pt>
                <c:pt idx="2651">
                  <c:v>15.711998999999992</c:v>
                </c:pt>
                <c:pt idx="2652">
                  <c:v>15.719999000000001</c:v>
                </c:pt>
                <c:pt idx="2653">
                  <c:v>15.727999000000011</c:v>
                </c:pt>
                <c:pt idx="2654">
                  <c:v>15.735998999999994</c:v>
                </c:pt>
                <c:pt idx="2655">
                  <c:v>15.743999000000001</c:v>
                </c:pt>
                <c:pt idx="2656">
                  <c:v>15.751999000000012</c:v>
                </c:pt>
                <c:pt idx="2657">
                  <c:v>15.759999000000002</c:v>
                </c:pt>
                <c:pt idx="2658">
                  <c:v>15.767999000000003</c:v>
                </c:pt>
                <c:pt idx="2659">
                  <c:v>15.77599900000002</c:v>
                </c:pt>
                <c:pt idx="2660">
                  <c:v>15.783998999999994</c:v>
                </c:pt>
                <c:pt idx="2661">
                  <c:v>15.791999000000001</c:v>
                </c:pt>
                <c:pt idx="2662">
                  <c:v>15.799999000000014</c:v>
                </c:pt>
                <c:pt idx="2663">
                  <c:v>15.807999000000002</c:v>
                </c:pt>
                <c:pt idx="2664">
                  <c:v>15.815999000000026</c:v>
                </c:pt>
                <c:pt idx="2665">
                  <c:v>15.82399900000002</c:v>
                </c:pt>
                <c:pt idx="2666">
                  <c:v>15.831998999999996</c:v>
                </c:pt>
                <c:pt idx="2667">
                  <c:v>15.839999000000006</c:v>
                </c:pt>
                <c:pt idx="2668">
                  <c:v>15.847999000000016</c:v>
                </c:pt>
                <c:pt idx="2669">
                  <c:v>15.855999000000152</c:v>
                </c:pt>
                <c:pt idx="2670">
                  <c:v>15.863999000000026</c:v>
                </c:pt>
                <c:pt idx="2671">
                  <c:v>15.87199900000002</c:v>
                </c:pt>
                <c:pt idx="2672">
                  <c:v>15.879999000000026</c:v>
                </c:pt>
                <c:pt idx="2673">
                  <c:v>15.88799900000002</c:v>
                </c:pt>
                <c:pt idx="2674">
                  <c:v>15.895999000000026</c:v>
                </c:pt>
                <c:pt idx="2675">
                  <c:v>15.903999000000002</c:v>
                </c:pt>
                <c:pt idx="2676">
                  <c:v>15.911999000000009</c:v>
                </c:pt>
                <c:pt idx="2677">
                  <c:v>15.919999000000002</c:v>
                </c:pt>
                <c:pt idx="2678">
                  <c:v>15.927999</c:v>
                </c:pt>
                <c:pt idx="2679">
                  <c:v>15.93599900000002</c:v>
                </c:pt>
                <c:pt idx="2680">
                  <c:v>15.943998999999994</c:v>
                </c:pt>
                <c:pt idx="2681">
                  <c:v>15.951999000000002</c:v>
                </c:pt>
                <c:pt idx="2682">
                  <c:v>15.959999000000026</c:v>
                </c:pt>
                <c:pt idx="2683">
                  <c:v>15.967999000000002</c:v>
                </c:pt>
                <c:pt idx="2684">
                  <c:v>15.975999000000026</c:v>
                </c:pt>
                <c:pt idx="2685">
                  <c:v>15.98399900000002</c:v>
                </c:pt>
                <c:pt idx="2686">
                  <c:v>15.991998999999996</c:v>
                </c:pt>
                <c:pt idx="2687">
                  <c:v>15.999999000000004</c:v>
                </c:pt>
                <c:pt idx="2688">
                  <c:v>16.00799900000003</c:v>
                </c:pt>
                <c:pt idx="2689">
                  <c:v>16.015998999999994</c:v>
                </c:pt>
                <c:pt idx="2690">
                  <c:v>16.023999000000003</c:v>
                </c:pt>
                <c:pt idx="2691">
                  <c:v>16.031999000000031</c:v>
                </c:pt>
                <c:pt idx="2692">
                  <c:v>16.039998999999995</c:v>
                </c:pt>
                <c:pt idx="2693">
                  <c:v>16.047999000000004</c:v>
                </c:pt>
                <c:pt idx="2694">
                  <c:v>16.055999000000014</c:v>
                </c:pt>
                <c:pt idx="2695">
                  <c:v>16.063998999999992</c:v>
                </c:pt>
                <c:pt idx="2696">
                  <c:v>16.071999000000005</c:v>
                </c:pt>
                <c:pt idx="2697">
                  <c:v>16.079999000000015</c:v>
                </c:pt>
                <c:pt idx="2698">
                  <c:v>16.087998999999996</c:v>
                </c:pt>
                <c:pt idx="2699">
                  <c:v>16.095999000000006</c:v>
                </c:pt>
                <c:pt idx="2700">
                  <c:v>16.10399900000003</c:v>
                </c:pt>
                <c:pt idx="2701">
                  <c:v>16.111999000000235</c:v>
                </c:pt>
                <c:pt idx="2702">
                  <c:v>16.119999000000035</c:v>
                </c:pt>
                <c:pt idx="2703">
                  <c:v>16.127999000000031</c:v>
                </c:pt>
                <c:pt idx="2704">
                  <c:v>16.135998999999998</c:v>
                </c:pt>
                <c:pt idx="2705">
                  <c:v>16.143999000000008</c:v>
                </c:pt>
                <c:pt idx="2706">
                  <c:v>16.151999000000131</c:v>
                </c:pt>
                <c:pt idx="2707">
                  <c:v>16.159999000000031</c:v>
                </c:pt>
                <c:pt idx="2708">
                  <c:v>16.16799900000003</c:v>
                </c:pt>
                <c:pt idx="2709">
                  <c:v>16.17599899999999</c:v>
                </c:pt>
                <c:pt idx="2710">
                  <c:v>16.183999</c:v>
                </c:pt>
                <c:pt idx="2711">
                  <c:v>16.191999000000031</c:v>
                </c:pt>
                <c:pt idx="2712">
                  <c:v>16.199998999999991</c:v>
                </c:pt>
                <c:pt idx="2713">
                  <c:v>16.207999000000001</c:v>
                </c:pt>
                <c:pt idx="2714">
                  <c:v>16.215999000000011</c:v>
                </c:pt>
                <c:pt idx="2715">
                  <c:v>16.223998999999992</c:v>
                </c:pt>
                <c:pt idx="2716">
                  <c:v>16.231999000000005</c:v>
                </c:pt>
                <c:pt idx="2717">
                  <c:v>16.239999000000015</c:v>
                </c:pt>
                <c:pt idx="2718">
                  <c:v>16.247998999999993</c:v>
                </c:pt>
                <c:pt idx="2719">
                  <c:v>16.255999000000003</c:v>
                </c:pt>
                <c:pt idx="2720">
                  <c:v>16.263999000000013</c:v>
                </c:pt>
                <c:pt idx="2721">
                  <c:v>16.271998999999994</c:v>
                </c:pt>
                <c:pt idx="2722">
                  <c:v>16.279999000000004</c:v>
                </c:pt>
                <c:pt idx="2723">
                  <c:v>16.287999000000013</c:v>
                </c:pt>
                <c:pt idx="2724">
                  <c:v>16.295998999999988</c:v>
                </c:pt>
                <c:pt idx="2725">
                  <c:v>16.303999000000005</c:v>
                </c:pt>
                <c:pt idx="2726">
                  <c:v>16.311999000000135</c:v>
                </c:pt>
                <c:pt idx="2727">
                  <c:v>16.319999000000031</c:v>
                </c:pt>
                <c:pt idx="2728">
                  <c:v>16.327999000000005</c:v>
                </c:pt>
                <c:pt idx="2729">
                  <c:v>16.335999000000015</c:v>
                </c:pt>
                <c:pt idx="2730">
                  <c:v>16.343998999999997</c:v>
                </c:pt>
                <c:pt idx="2731">
                  <c:v>16.351999000000031</c:v>
                </c:pt>
                <c:pt idx="2732">
                  <c:v>16.35999900000003</c:v>
                </c:pt>
                <c:pt idx="2733">
                  <c:v>16.367998999999998</c:v>
                </c:pt>
                <c:pt idx="2734">
                  <c:v>16.375999000000007</c:v>
                </c:pt>
                <c:pt idx="2735">
                  <c:v>16.383999000000017</c:v>
                </c:pt>
                <c:pt idx="2736">
                  <c:v>16.391998999999998</c:v>
                </c:pt>
                <c:pt idx="2737">
                  <c:v>16.399999000000008</c:v>
                </c:pt>
                <c:pt idx="2738">
                  <c:v>16.407999000000018</c:v>
                </c:pt>
                <c:pt idx="2739">
                  <c:v>16.415998999999999</c:v>
                </c:pt>
                <c:pt idx="2740">
                  <c:v>16.423999000000009</c:v>
                </c:pt>
                <c:pt idx="2741">
                  <c:v>16.43199900000003</c:v>
                </c:pt>
                <c:pt idx="2742">
                  <c:v>16.439999</c:v>
                </c:pt>
                <c:pt idx="2743">
                  <c:v>16.44799900000001</c:v>
                </c:pt>
                <c:pt idx="2744">
                  <c:v>16.455998999999988</c:v>
                </c:pt>
                <c:pt idx="2745">
                  <c:v>16.463998999999987</c:v>
                </c:pt>
                <c:pt idx="2746">
                  <c:v>16.471999000000011</c:v>
                </c:pt>
                <c:pt idx="2747">
                  <c:v>16.479998999999992</c:v>
                </c:pt>
                <c:pt idx="2748">
                  <c:v>16.487999000000002</c:v>
                </c:pt>
                <c:pt idx="2749">
                  <c:v>16.495999000000012</c:v>
                </c:pt>
                <c:pt idx="2750">
                  <c:v>16.503998999999993</c:v>
                </c:pt>
                <c:pt idx="2751">
                  <c:v>16.511999000000031</c:v>
                </c:pt>
                <c:pt idx="2752">
                  <c:v>16.519999000000031</c:v>
                </c:pt>
                <c:pt idx="2753">
                  <c:v>16.527998999999994</c:v>
                </c:pt>
                <c:pt idx="2754">
                  <c:v>16.535999000000004</c:v>
                </c:pt>
                <c:pt idx="2755">
                  <c:v>16.543999000000014</c:v>
                </c:pt>
                <c:pt idx="2756">
                  <c:v>16.551998999999995</c:v>
                </c:pt>
                <c:pt idx="2757">
                  <c:v>16.559999000000005</c:v>
                </c:pt>
                <c:pt idx="2758">
                  <c:v>16.567999000000015</c:v>
                </c:pt>
                <c:pt idx="2759">
                  <c:v>16.575998999999996</c:v>
                </c:pt>
                <c:pt idx="2760">
                  <c:v>16.583999000000006</c:v>
                </c:pt>
                <c:pt idx="2761">
                  <c:v>16.591999000000015</c:v>
                </c:pt>
                <c:pt idx="2762">
                  <c:v>16.599998999999997</c:v>
                </c:pt>
                <c:pt idx="2763">
                  <c:v>16.607999000000031</c:v>
                </c:pt>
                <c:pt idx="2764">
                  <c:v>16.615999000000031</c:v>
                </c:pt>
                <c:pt idx="2765">
                  <c:v>16.623998999999998</c:v>
                </c:pt>
                <c:pt idx="2766">
                  <c:v>16.631999000000135</c:v>
                </c:pt>
                <c:pt idx="2767">
                  <c:v>16.639999000000035</c:v>
                </c:pt>
                <c:pt idx="2768">
                  <c:v>16.647999000000031</c:v>
                </c:pt>
                <c:pt idx="2769">
                  <c:v>16.655999000000008</c:v>
                </c:pt>
                <c:pt idx="2770">
                  <c:v>16.663999000000018</c:v>
                </c:pt>
                <c:pt idx="2771">
                  <c:v>16.671999000000035</c:v>
                </c:pt>
                <c:pt idx="2772">
                  <c:v>16.679999000000031</c:v>
                </c:pt>
                <c:pt idx="2773">
                  <c:v>16.68799900000003</c:v>
                </c:pt>
                <c:pt idx="2774">
                  <c:v>16.695999</c:v>
                </c:pt>
                <c:pt idx="2775">
                  <c:v>16.70399900000001</c:v>
                </c:pt>
                <c:pt idx="2776">
                  <c:v>16.711999000000031</c:v>
                </c:pt>
                <c:pt idx="2777">
                  <c:v>16.719999000000001</c:v>
                </c:pt>
                <c:pt idx="2778">
                  <c:v>16.727999000000011</c:v>
                </c:pt>
                <c:pt idx="2779">
                  <c:v>16.735998999999993</c:v>
                </c:pt>
                <c:pt idx="2780">
                  <c:v>16.743999000000002</c:v>
                </c:pt>
                <c:pt idx="2781">
                  <c:v>16.75199900000003</c:v>
                </c:pt>
                <c:pt idx="2782">
                  <c:v>16.759998999999993</c:v>
                </c:pt>
                <c:pt idx="2783">
                  <c:v>16.767999000000003</c:v>
                </c:pt>
                <c:pt idx="2784">
                  <c:v>16.775999000000013</c:v>
                </c:pt>
                <c:pt idx="2785">
                  <c:v>16.783998999999987</c:v>
                </c:pt>
                <c:pt idx="2786">
                  <c:v>16.791999000000004</c:v>
                </c:pt>
                <c:pt idx="2787">
                  <c:v>16.799999000000014</c:v>
                </c:pt>
                <c:pt idx="2788">
                  <c:v>16.807998999999995</c:v>
                </c:pt>
                <c:pt idx="2789">
                  <c:v>16.815999000000005</c:v>
                </c:pt>
                <c:pt idx="2790">
                  <c:v>16.823999000000015</c:v>
                </c:pt>
                <c:pt idx="2791">
                  <c:v>16.831999000000035</c:v>
                </c:pt>
                <c:pt idx="2792">
                  <c:v>16.839999000000031</c:v>
                </c:pt>
                <c:pt idx="2793">
                  <c:v>16.84799900000003</c:v>
                </c:pt>
                <c:pt idx="2794">
                  <c:v>16.855998999999997</c:v>
                </c:pt>
                <c:pt idx="2795">
                  <c:v>16.863999000000007</c:v>
                </c:pt>
                <c:pt idx="2796">
                  <c:v>16.871999000000031</c:v>
                </c:pt>
                <c:pt idx="2797">
                  <c:v>16.879998999999998</c:v>
                </c:pt>
                <c:pt idx="2798">
                  <c:v>16.887999000000008</c:v>
                </c:pt>
                <c:pt idx="2799">
                  <c:v>16.895999000000018</c:v>
                </c:pt>
                <c:pt idx="2800">
                  <c:v>16.903998999999999</c:v>
                </c:pt>
                <c:pt idx="2801">
                  <c:v>16.91199900000003</c:v>
                </c:pt>
                <c:pt idx="2802">
                  <c:v>16.919999000000018</c:v>
                </c:pt>
                <c:pt idx="2803">
                  <c:v>16.927999</c:v>
                </c:pt>
                <c:pt idx="2804">
                  <c:v>16.93599900000001</c:v>
                </c:pt>
                <c:pt idx="2805">
                  <c:v>16.943999000000019</c:v>
                </c:pt>
                <c:pt idx="2806">
                  <c:v>16.951999000000001</c:v>
                </c:pt>
                <c:pt idx="2807">
                  <c:v>16.95999900000001</c:v>
                </c:pt>
                <c:pt idx="2808">
                  <c:v>16.96799900000002</c:v>
                </c:pt>
                <c:pt idx="2809">
                  <c:v>16.975999000000002</c:v>
                </c:pt>
                <c:pt idx="2810">
                  <c:v>16.983998999999987</c:v>
                </c:pt>
                <c:pt idx="2811">
                  <c:v>16.991999000000021</c:v>
                </c:pt>
                <c:pt idx="2812">
                  <c:v>16.999999000000003</c:v>
                </c:pt>
                <c:pt idx="2813">
                  <c:v>17.00799900000003</c:v>
                </c:pt>
                <c:pt idx="2814">
                  <c:v>17.015998999999994</c:v>
                </c:pt>
                <c:pt idx="2815">
                  <c:v>17.023999000000003</c:v>
                </c:pt>
                <c:pt idx="2816">
                  <c:v>17.031999000000031</c:v>
                </c:pt>
                <c:pt idx="2817">
                  <c:v>17.039998999999995</c:v>
                </c:pt>
                <c:pt idx="2818">
                  <c:v>17.047999000000004</c:v>
                </c:pt>
                <c:pt idx="2819">
                  <c:v>17.055999000000014</c:v>
                </c:pt>
                <c:pt idx="2820">
                  <c:v>17.063998999999992</c:v>
                </c:pt>
                <c:pt idx="2821">
                  <c:v>17.071999000000005</c:v>
                </c:pt>
                <c:pt idx="2822">
                  <c:v>17.079999000000015</c:v>
                </c:pt>
                <c:pt idx="2823">
                  <c:v>17.087998999999996</c:v>
                </c:pt>
                <c:pt idx="2824">
                  <c:v>17.095999000000006</c:v>
                </c:pt>
                <c:pt idx="2825">
                  <c:v>17.10399900000003</c:v>
                </c:pt>
                <c:pt idx="2826">
                  <c:v>17.111999000000235</c:v>
                </c:pt>
                <c:pt idx="2827">
                  <c:v>17.119999000000035</c:v>
                </c:pt>
                <c:pt idx="2828">
                  <c:v>17.127999000000031</c:v>
                </c:pt>
                <c:pt idx="2829">
                  <c:v>17.135998999999998</c:v>
                </c:pt>
                <c:pt idx="2830">
                  <c:v>17.143999000000008</c:v>
                </c:pt>
                <c:pt idx="2831">
                  <c:v>17.151999000000131</c:v>
                </c:pt>
                <c:pt idx="2832">
                  <c:v>17.159999000000031</c:v>
                </c:pt>
                <c:pt idx="2833">
                  <c:v>17.16799900000003</c:v>
                </c:pt>
                <c:pt idx="2834">
                  <c:v>17.175999000000033</c:v>
                </c:pt>
                <c:pt idx="2835">
                  <c:v>17.183999</c:v>
                </c:pt>
                <c:pt idx="2836">
                  <c:v>17.191999000000031</c:v>
                </c:pt>
                <c:pt idx="2837">
                  <c:v>17.19999900000003</c:v>
                </c:pt>
                <c:pt idx="2838">
                  <c:v>17.207999000000001</c:v>
                </c:pt>
                <c:pt idx="2839">
                  <c:v>17.215999000000011</c:v>
                </c:pt>
                <c:pt idx="2840">
                  <c:v>17.22399900000002</c:v>
                </c:pt>
                <c:pt idx="2841">
                  <c:v>17.231999000000005</c:v>
                </c:pt>
                <c:pt idx="2842">
                  <c:v>17.239999000000015</c:v>
                </c:pt>
                <c:pt idx="2843">
                  <c:v>17.247999000000021</c:v>
                </c:pt>
                <c:pt idx="2844">
                  <c:v>17.255999000000003</c:v>
                </c:pt>
                <c:pt idx="2845">
                  <c:v>17.263999000000013</c:v>
                </c:pt>
                <c:pt idx="2846">
                  <c:v>17.271999000000033</c:v>
                </c:pt>
                <c:pt idx="2847">
                  <c:v>17.279999000000004</c:v>
                </c:pt>
                <c:pt idx="2848">
                  <c:v>17.287999000000013</c:v>
                </c:pt>
                <c:pt idx="2849">
                  <c:v>17.295999000000023</c:v>
                </c:pt>
                <c:pt idx="2850">
                  <c:v>17.303999000000005</c:v>
                </c:pt>
                <c:pt idx="2851">
                  <c:v>17.311999000000135</c:v>
                </c:pt>
                <c:pt idx="2852">
                  <c:v>17.319999000000031</c:v>
                </c:pt>
                <c:pt idx="2853">
                  <c:v>17.327999000000005</c:v>
                </c:pt>
                <c:pt idx="2854">
                  <c:v>17.335999000000015</c:v>
                </c:pt>
                <c:pt idx="2855">
                  <c:v>17.343998999999997</c:v>
                </c:pt>
                <c:pt idx="2856">
                  <c:v>17.351999000000031</c:v>
                </c:pt>
                <c:pt idx="2857">
                  <c:v>17.35999900000003</c:v>
                </c:pt>
                <c:pt idx="2858">
                  <c:v>17.367998999999998</c:v>
                </c:pt>
                <c:pt idx="2859">
                  <c:v>17.375999000000007</c:v>
                </c:pt>
                <c:pt idx="2860">
                  <c:v>17.383999000000017</c:v>
                </c:pt>
                <c:pt idx="2861">
                  <c:v>17.391998999999998</c:v>
                </c:pt>
                <c:pt idx="2862">
                  <c:v>17.399999000000008</c:v>
                </c:pt>
                <c:pt idx="2863">
                  <c:v>17.407999000000018</c:v>
                </c:pt>
                <c:pt idx="2864">
                  <c:v>17.415998999999999</c:v>
                </c:pt>
                <c:pt idx="2865">
                  <c:v>17.423999000000009</c:v>
                </c:pt>
                <c:pt idx="2866">
                  <c:v>17.43199900000003</c:v>
                </c:pt>
                <c:pt idx="2867">
                  <c:v>17.439999</c:v>
                </c:pt>
                <c:pt idx="2868">
                  <c:v>17.44799900000001</c:v>
                </c:pt>
                <c:pt idx="2869">
                  <c:v>17.45599900000002</c:v>
                </c:pt>
                <c:pt idx="2870">
                  <c:v>17.463998999999987</c:v>
                </c:pt>
                <c:pt idx="2871">
                  <c:v>17.471999000000011</c:v>
                </c:pt>
                <c:pt idx="2872">
                  <c:v>17.479999000000021</c:v>
                </c:pt>
                <c:pt idx="2873">
                  <c:v>17.487999000000002</c:v>
                </c:pt>
                <c:pt idx="2874">
                  <c:v>17.495999000000012</c:v>
                </c:pt>
                <c:pt idx="2875">
                  <c:v>17.503999000000025</c:v>
                </c:pt>
                <c:pt idx="2876">
                  <c:v>17.511999000000031</c:v>
                </c:pt>
                <c:pt idx="2877">
                  <c:v>17.519999000000031</c:v>
                </c:pt>
                <c:pt idx="2878">
                  <c:v>17.52799900000003</c:v>
                </c:pt>
                <c:pt idx="2879">
                  <c:v>17.535999000000004</c:v>
                </c:pt>
                <c:pt idx="2880">
                  <c:v>17.543999000000014</c:v>
                </c:pt>
                <c:pt idx="2881">
                  <c:v>17.551999000000031</c:v>
                </c:pt>
                <c:pt idx="2882">
                  <c:v>17.559999000000005</c:v>
                </c:pt>
                <c:pt idx="2883">
                  <c:v>17.567999000000015</c:v>
                </c:pt>
                <c:pt idx="2884">
                  <c:v>17.575999000000024</c:v>
                </c:pt>
                <c:pt idx="2885">
                  <c:v>17.583999000000006</c:v>
                </c:pt>
                <c:pt idx="2886">
                  <c:v>17.591999000000015</c:v>
                </c:pt>
                <c:pt idx="2887">
                  <c:v>17.599998999999997</c:v>
                </c:pt>
                <c:pt idx="2888">
                  <c:v>17.607999000000031</c:v>
                </c:pt>
                <c:pt idx="2889">
                  <c:v>17.615999000000031</c:v>
                </c:pt>
                <c:pt idx="2890">
                  <c:v>17.623998999999998</c:v>
                </c:pt>
                <c:pt idx="2891">
                  <c:v>17.631999000000135</c:v>
                </c:pt>
                <c:pt idx="2892">
                  <c:v>17.639999000000035</c:v>
                </c:pt>
                <c:pt idx="2893">
                  <c:v>17.647999000000031</c:v>
                </c:pt>
                <c:pt idx="2894">
                  <c:v>17.655999000000008</c:v>
                </c:pt>
                <c:pt idx="2895">
                  <c:v>17.663999000000018</c:v>
                </c:pt>
                <c:pt idx="2896">
                  <c:v>17.671999000000035</c:v>
                </c:pt>
                <c:pt idx="2897">
                  <c:v>17.679999000000031</c:v>
                </c:pt>
                <c:pt idx="2898">
                  <c:v>17.68799900000003</c:v>
                </c:pt>
                <c:pt idx="2899">
                  <c:v>17.695999</c:v>
                </c:pt>
                <c:pt idx="2900">
                  <c:v>17.70399900000001</c:v>
                </c:pt>
                <c:pt idx="2901">
                  <c:v>17.711999000000031</c:v>
                </c:pt>
                <c:pt idx="2902">
                  <c:v>17.719999000000001</c:v>
                </c:pt>
                <c:pt idx="2903">
                  <c:v>17.727999000000011</c:v>
                </c:pt>
                <c:pt idx="2904">
                  <c:v>17.735999000000021</c:v>
                </c:pt>
                <c:pt idx="2905">
                  <c:v>17.743999000000002</c:v>
                </c:pt>
                <c:pt idx="2906">
                  <c:v>17.75199900000003</c:v>
                </c:pt>
                <c:pt idx="2907">
                  <c:v>17.759999000000025</c:v>
                </c:pt>
                <c:pt idx="2908">
                  <c:v>17.767999000000003</c:v>
                </c:pt>
                <c:pt idx="2909">
                  <c:v>17.775999000000013</c:v>
                </c:pt>
                <c:pt idx="2910">
                  <c:v>17.783999000000023</c:v>
                </c:pt>
                <c:pt idx="2911">
                  <c:v>17.791999000000004</c:v>
                </c:pt>
                <c:pt idx="2912">
                  <c:v>17.799999000000014</c:v>
                </c:pt>
                <c:pt idx="2913">
                  <c:v>17.807999000000031</c:v>
                </c:pt>
                <c:pt idx="2914">
                  <c:v>17.815999000000005</c:v>
                </c:pt>
                <c:pt idx="2915">
                  <c:v>17.823999000000015</c:v>
                </c:pt>
                <c:pt idx="2916">
                  <c:v>17.831999000000035</c:v>
                </c:pt>
                <c:pt idx="2917">
                  <c:v>17.839999000000031</c:v>
                </c:pt>
                <c:pt idx="2918">
                  <c:v>17.84799900000003</c:v>
                </c:pt>
                <c:pt idx="2919">
                  <c:v>17.855999000000025</c:v>
                </c:pt>
                <c:pt idx="2920">
                  <c:v>17.863999000000007</c:v>
                </c:pt>
                <c:pt idx="2921">
                  <c:v>17.871999000000031</c:v>
                </c:pt>
                <c:pt idx="2922">
                  <c:v>17.879998999999998</c:v>
                </c:pt>
                <c:pt idx="2923">
                  <c:v>17.887999000000008</c:v>
                </c:pt>
                <c:pt idx="2924">
                  <c:v>17.895999000000018</c:v>
                </c:pt>
                <c:pt idx="2925">
                  <c:v>17.903998999999999</c:v>
                </c:pt>
                <c:pt idx="2926">
                  <c:v>17.91199900000003</c:v>
                </c:pt>
                <c:pt idx="2927">
                  <c:v>17.919999000000018</c:v>
                </c:pt>
                <c:pt idx="2928">
                  <c:v>17.927999</c:v>
                </c:pt>
                <c:pt idx="2929">
                  <c:v>17.93599900000001</c:v>
                </c:pt>
                <c:pt idx="2930">
                  <c:v>17.943999000000019</c:v>
                </c:pt>
                <c:pt idx="2931">
                  <c:v>17.951999000000001</c:v>
                </c:pt>
                <c:pt idx="2932">
                  <c:v>17.95999900000001</c:v>
                </c:pt>
                <c:pt idx="2933">
                  <c:v>17.96799900000002</c:v>
                </c:pt>
                <c:pt idx="2934">
                  <c:v>17.975999000000002</c:v>
                </c:pt>
                <c:pt idx="2935">
                  <c:v>17.983998999999987</c:v>
                </c:pt>
                <c:pt idx="2936">
                  <c:v>17.991999000000021</c:v>
                </c:pt>
                <c:pt idx="2937">
                  <c:v>17.999999000000003</c:v>
                </c:pt>
                <c:pt idx="2938">
                  <c:v>18.00799900000003</c:v>
                </c:pt>
                <c:pt idx="2939">
                  <c:v>18.015999000000033</c:v>
                </c:pt>
                <c:pt idx="2940">
                  <c:v>18.023999000000003</c:v>
                </c:pt>
                <c:pt idx="2941">
                  <c:v>18.031999000000031</c:v>
                </c:pt>
                <c:pt idx="2942">
                  <c:v>18.03999900000003</c:v>
                </c:pt>
                <c:pt idx="2943">
                  <c:v>18.047999000000004</c:v>
                </c:pt>
                <c:pt idx="2944">
                  <c:v>18.055999000000014</c:v>
                </c:pt>
                <c:pt idx="2945">
                  <c:v>18.063999000000024</c:v>
                </c:pt>
                <c:pt idx="2946">
                  <c:v>18.071999000000005</c:v>
                </c:pt>
                <c:pt idx="2947">
                  <c:v>18.079999000000015</c:v>
                </c:pt>
                <c:pt idx="2948">
                  <c:v>18.087999000000025</c:v>
                </c:pt>
                <c:pt idx="2949">
                  <c:v>18.095999000000006</c:v>
                </c:pt>
                <c:pt idx="2950">
                  <c:v>18.10399900000003</c:v>
                </c:pt>
                <c:pt idx="2951">
                  <c:v>18.111999000000235</c:v>
                </c:pt>
                <c:pt idx="2952">
                  <c:v>18.119999000000035</c:v>
                </c:pt>
                <c:pt idx="2953">
                  <c:v>18.127999000000031</c:v>
                </c:pt>
                <c:pt idx="2954">
                  <c:v>18.13599900000003</c:v>
                </c:pt>
                <c:pt idx="2955">
                  <c:v>18.143999000000008</c:v>
                </c:pt>
                <c:pt idx="2956">
                  <c:v>18.151999000000131</c:v>
                </c:pt>
                <c:pt idx="2957">
                  <c:v>18.159999000000031</c:v>
                </c:pt>
                <c:pt idx="2958">
                  <c:v>18.16799900000003</c:v>
                </c:pt>
                <c:pt idx="2959">
                  <c:v>18.175999000000033</c:v>
                </c:pt>
                <c:pt idx="2960">
                  <c:v>18.183999</c:v>
                </c:pt>
                <c:pt idx="2961">
                  <c:v>18.191999000000031</c:v>
                </c:pt>
                <c:pt idx="2962">
                  <c:v>18.19999900000003</c:v>
                </c:pt>
                <c:pt idx="2963">
                  <c:v>18.207999000000001</c:v>
                </c:pt>
                <c:pt idx="2964">
                  <c:v>18.215999000000011</c:v>
                </c:pt>
                <c:pt idx="2965">
                  <c:v>18.22399900000002</c:v>
                </c:pt>
                <c:pt idx="2966">
                  <c:v>18.231999000000005</c:v>
                </c:pt>
                <c:pt idx="2967">
                  <c:v>18.239999000000015</c:v>
                </c:pt>
                <c:pt idx="2968">
                  <c:v>18.247999000000021</c:v>
                </c:pt>
                <c:pt idx="2969">
                  <c:v>18.255999000000003</c:v>
                </c:pt>
                <c:pt idx="2970">
                  <c:v>18.263999000000013</c:v>
                </c:pt>
                <c:pt idx="2971">
                  <c:v>18.271998999999994</c:v>
                </c:pt>
                <c:pt idx="2972">
                  <c:v>18.279999000000004</c:v>
                </c:pt>
                <c:pt idx="2973">
                  <c:v>18.287999000000013</c:v>
                </c:pt>
                <c:pt idx="2974">
                  <c:v>18.295998999999988</c:v>
                </c:pt>
                <c:pt idx="2975">
                  <c:v>18.303999000000005</c:v>
                </c:pt>
                <c:pt idx="2976">
                  <c:v>18.311999000000135</c:v>
                </c:pt>
                <c:pt idx="2977">
                  <c:v>18.319999000000031</c:v>
                </c:pt>
                <c:pt idx="2978">
                  <c:v>18.327999000000005</c:v>
                </c:pt>
                <c:pt idx="2979">
                  <c:v>18.335999000000015</c:v>
                </c:pt>
                <c:pt idx="2980">
                  <c:v>18.343998999999997</c:v>
                </c:pt>
                <c:pt idx="2981">
                  <c:v>18.351999000000031</c:v>
                </c:pt>
                <c:pt idx="2982">
                  <c:v>18.35999900000003</c:v>
                </c:pt>
                <c:pt idx="2983">
                  <c:v>18.367998999999998</c:v>
                </c:pt>
                <c:pt idx="2984">
                  <c:v>18.375999000000007</c:v>
                </c:pt>
                <c:pt idx="2985">
                  <c:v>18.383998999999992</c:v>
                </c:pt>
                <c:pt idx="2986">
                  <c:v>18.391998999999998</c:v>
                </c:pt>
                <c:pt idx="2987">
                  <c:v>18.399999000000008</c:v>
                </c:pt>
                <c:pt idx="2988">
                  <c:v>18.40799899999999</c:v>
                </c:pt>
                <c:pt idx="2989">
                  <c:v>18.415998999999999</c:v>
                </c:pt>
                <c:pt idx="2990">
                  <c:v>18.423999000000009</c:v>
                </c:pt>
                <c:pt idx="2991">
                  <c:v>18.43199899999999</c:v>
                </c:pt>
                <c:pt idx="2992">
                  <c:v>18.439999</c:v>
                </c:pt>
                <c:pt idx="2993">
                  <c:v>18.44799900000001</c:v>
                </c:pt>
                <c:pt idx="2994">
                  <c:v>18.455998999999988</c:v>
                </c:pt>
                <c:pt idx="2995">
                  <c:v>18.463998999999987</c:v>
                </c:pt>
                <c:pt idx="2996">
                  <c:v>18.47199899999999</c:v>
                </c:pt>
                <c:pt idx="2997">
                  <c:v>18.479998999999992</c:v>
                </c:pt>
                <c:pt idx="2998">
                  <c:v>18.487999000000002</c:v>
                </c:pt>
                <c:pt idx="2999">
                  <c:v>18.495998999999983</c:v>
                </c:pt>
                <c:pt idx="3000">
                  <c:v>18.503998999999993</c:v>
                </c:pt>
                <c:pt idx="3001">
                  <c:v>18.511999000000031</c:v>
                </c:pt>
                <c:pt idx="3002">
                  <c:v>18.519998999999991</c:v>
                </c:pt>
                <c:pt idx="3003">
                  <c:v>18.527998999999994</c:v>
                </c:pt>
                <c:pt idx="3004">
                  <c:v>18.535999000000004</c:v>
                </c:pt>
                <c:pt idx="3005">
                  <c:v>18.543998999999985</c:v>
                </c:pt>
                <c:pt idx="3006">
                  <c:v>18.551998999999995</c:v>
                </c:pt>
                <c:pt idx="3007">
                  <c:v>18.559998999999991</c:v>
                </c:pt>
                <c:pt idx="3008">
                  <c:v>18.56799899999999</c:v>
                </c:pt>
                <c:pt idx="3009">
                  <c:v>18.575998999999996</c:v>
                </c:pt>
                <c:pt idx="3010">
                  <c:v>18.583998999999977</c:v>
                </c:pt>
                <c:pt idx="3011">
                  <c:v>18.591998999999991</c:v>
                </c:pt>
                <c:pt idx="3012">
                  <c:v>18.599998999999997</c:v>
                </c:pt>
                <c:pt idx="3013">
                  <c:v>18.607999000000031</c:v>
                </c:pt>
                <c:pt idx="3014">
                  <c:v>18.615998999999995</c:v>
                </c:pt>
                <c:pt idx="3015">
                  <c:v>18.623998999999998</c:v>
                </c:pt>
                <c:pt idx="3016">
                  <c:v>18.631999000000135</c:v>
                </c:pt>
                <c:pt idx="3017">
                  <c:v>18.639999000000035</c:v>
                </c:pt>
                <c:pt idx="3018">
                  <c:v>18.647999000000031</c:v>
                </c:pt>
                <c:pt idx="3019">
                  <c:v>18.655998999999991</c:v>
                </c:pt>
                <c:pt idx="3020">
                  <c:v>18.66399899999999</c:v>
                </c:pt>
                <c:pt idx="3021">
                  <c:v>18.671999000000035</c:v>
                </c:pt>
                <c:pt idx="3022">
                  <c:v>18.679998999999995</c:v>
                </c:pt>
                <c:pt idx="3023">
                  <c:v>18.687998999999991</c:v>
                </c:pt>
                <c:pt idx="3024">
                  <c:v>18.695999</c:v>
                </c:pt>
                <c:pt idx="3025">
                  <c:v>18.703998999999985</c:v>
                </c:pt>
                <c:pt idx="3026">
                  <c:v>18.711998999999995</c:v>
                </c:pt>
                <c:pt idx="3027">
                  <c:v>18.719999000000001</c:v>
                </c:pt>
                <c:pt idx="3028">
                  <c:v>18.72799899999999</c:v>
                </c:pt>
                <c:pt idx="3029">
                  <c:v>18.735998999999993</c:v>
                </c:pt>
                <c:pt idx="3030">
                  <c:v>18.743998999999974</c:v>
                </c:pt>
                <c:pt idx="3031">
                  <c:v>18.751998999999991</c:v>
                </c:pt>
                <c:pt idx="3032">
                  <c:v>18.759998999999993</c:v>
                </c:pt>
                <c:pt idx="3033">
                  <c:v>18.767998999999975</c:v>
                </c:pt>
                <c:pt idx="3034">
                  <c:v>18.775998999999985</c:v>
                </c:pt>
                <c:pt idx="3035">
                  <c:v>18.783998999999987</c:v>
                </c:pt>
                <c:pt idx="3036">
                  <c:v>18.79199899999999</c:v>
                </c:pt>
                <c:pt idx="3037">
                  <c:v>18.799998999999985</c:v>
                </c:pt>
                <c:pt idx="3038">
                  <c:v>18.807998999999995</c:v>
                </c:pt>
                <c:pt idx="3039">
                  <c:v>18.815998999999991</c:v>
                </c:pt>
                <c:pt idx="3040">
                  <c:v>18.82399899999999</c:v>
                </c:pt>
                <c:pt idx="3041">
                  <c:v>18.831999000000035</c:v>
                </c:pt>
                <c:pt idx="3042">
                  <c:v>18.839998999999995</c:v>
                </c:pt>
                <c:pt idx="3043">
                  <c:v>18.847998999999991</c:v>
                </c:pt>
                <c:pt idx="3044">
                  <c:v>18.855998999999997</c:v>
                </c:pt>
                <c:pt idx="3045">
                  <c:v>18.863998999999978</c:v>
                </c:pt>
                <c:pt idx="3046">
                  <c:v>18.871998999999995</c:v>
                </c:pt>
                <c:pt idx="3047">
                  <c:v>18.879998999999998</c:v>
                </c:pt>
                <c:pt idx="3048">
                  <c:v>18.88799899999999</c:v>
                </c:pt>
                <c:pt idx="3049">
                  <c:v>18.895998999999993</c:v>
                </c:pt>
                <c:pt idx="3050">
                  <c:v>18.903998999999999</c:v>
                </c:pt>
                <c:pt idx="3051">
                  <c:v>18.911998999999991</c:v>
                </c:pt>
                <c:pt idx="3052">
                  <c:v>18.91999899999999</c:v>
                </c:pt>
                <c:pt idx="3053">
                  <c:v>18.927999</c:v>
                </c:pt>
                <c:pt idx="3054">
                  <c:v>18.935998999999981</c:v>
                </c:pt>
                <c:pt idx="3055">
                  <c:v>18.943998999999987</c:v>
                </c:pt>
                <c:pt idx="3056">
                  <c:v>18.951999000000001</c:v>
                </c:pt>
                <c:pt idx="3057">
                  <c:v>18.959998999999993</c:v>
                </c:pt>
                <c:pt idx="3058">
                  <c:v>18.967998999999992</c:v>
                </c:pt>
                <c:pt idx="3059">
                  <c:v>18.975999000000002</c:v>
                </c:pt>
                <c:pt idx="3060">
                  <c:v>18.983998999999983</c:v>
                </c:pt>
                <c:pt idx="3061">
                  <c:v>18.991998999999993</c:v>
                </c:pt>
                <c:pt idx="3062">
                  <c:v>18.999999000000003</c:v>
                </c:pt>
                <c:pt idx="3063">
                  <c:v>19.007998999999991</c:v>
                </c:pt>
                <c:pt idx="3064">
                  <c:v>19.015998999999994</c:v>
                </c:pt>
                <c:pt idx="3065">
                  <c:v>19.023998999999975</c:v>
                </c:pt>
                <c:pt idx="3066">
                  <c:v>19.031998999999995</c:v>
                </c:pt>
                <c:pt idx="3067">
                  <c:v>19.039998999999995</c:v>
                </c:pt>
                <c:pt idx="3068">
                  <c:v>19.04799899999999</c:v>
                </c:pt>
                <c:pt idx="3069">
                  <c:v>19.055998999999993</c:v>
                </c:pt>
                <c:pt idx="3070">
                  <c:v>19.063998999999992</c:v>
                </c:pt>
                <c:pt idx="3071">
                  <c:v>19.071998999999991</c:v>
                </c:pt>
                <c:pt idx="3072">
                  <c:v>19.07999899999999</c:v>
                </c:pt>
                <c:pt idx="3073">
                  <c:v>19.087998999999996</c:v>
                </c:pt>
                <c:pt idx="3074">
                  <c:v>19.095998999999978</c:v>
                </c:pt>
                <c:pt idx="3075">
                  <c:v>19.103998999999991</c:v>
                </c:pt>
                <c:pt idx="3076">
                  <c:v>19.111999000000235</c:v>
                </c:pt>
                <c:pt idx="3077">
                  <c:v>19.119999000000035</c:v>
                </c:pt>
                <c:pt idx="3078">
                  <c:v>19.127999000000031</c:v>
                </c:pt>
                <c:pt idx="3079">
                  <c:v>19.135998999999998</c:v>
                </c:pt>
                <c:pt idx="3080">
                  <c:v>19.14399899999999</c:v>
                </c:pt>
                <c:pt idx="3081">
                  <c:v>19.151999000000131</c:v>
                </c:pt>
                <c:pt idx="3082">
                  <c:v>19.159999000000031</c:v>
                </c:pt>
                <c:pt idx="3083">
                  <c:v>19.167998999999991</c:v>
                </c:pt>
                <c:pt idx="3084">
                  <c:v>19.17599899999999</c:v>
                </c:pt>
                <c:pt idx="3085">
                  <c:v>19.183999</c:v>
                </c:pt>
                <c:pt idx="3086">
                  <c:v>19.191999000000031</c:v>
                </c:pt>
                <c:pt idx="3087">
                  <c:v>19.199998999999991</c:v>
                </c:pt>
                <c:pt idx="3088">
                  <c:v>19.207999000000001</c:v>
                </c:pt>
                <c:pt idx="3089">
                  <c:v>19.215998999999993</c:v>
                </c:pt>
                <c:pt idx="3090">
                  <c:v>19.223998999999992</c:v>
                </c:pt>
                <c:pt idx="3091">
                  <c:v>19.231999000000005</c:v>
                </c:pt>
                <c:pt idx="3092">
                  <c:v>19.23999899999999</c:v>
                </c:pt>
                <c:pt idx="3093">
                  <c:v>19.247998999999993</c:v>
                </c:pt>
                <c:pt idx="3094">
                  <c:v>19.255999000000003</c:v>
                </c:pt>
                <c:pt idx="3095">
                  <c:v>19.263998999999984</c:v>
                </c:pt>
                <c:pt idx="3096">
                  <c:v>19.271998999999994</c:v>
                </c:pt>
                <c:pt idx="3097">
                  <c:v>19.279999000000004</c:v>
                </c:pt>
                <c:pt idx="3098">
                  <c:v>19.287998999999985</c:v>
                </c:pt>
                <c:pt idx="3099">
                  <c:v>19.295998999999988</c:v>
                </c:pt>
                <c:pt idx="3100">
                  <c:v>19.30399899999999</c:v>
                </c:pt>
                <c:pt idx="3101">
                  <c:v>19.311999000000135</c:v>
                </c:pt>
                <c:pt idx="3102">
                  <c:v>19.319999000000031</c:v>
                </c:pt>
                <c:pt idx="3103">
                  <c:v>19.327998999999991</c:v>
                </c:pt>
                <c:pt idx="3104">
                  <c:v>19.33599899999999</c:v>
                </c:pt>
                <c:pt idx="3105">
                  <c:v>19.343998999999997</c:v>
                </c:pt>
                <c:pt idx="3106">
                  <c:v>19.351999000000031</c:v>
                </c:pt>
                <c:pt idx="3107">
                  <c:v>19.359998999999991</c:v>
                </c:pt>
                <c:pt idx="3108">
                  <c:v>19.367998999999998</c:v>
                </c:pt>
                <c:pt idx="3109">
                  <c:v>19.37599899999999</c:v>
                </c:pt>
                <c:pt idx="3110">
                  <c:v>19.383998999999992</c:v>
                </c:pt>
                <c:pt idx="3111">
                  <c:v>19.391998999999998</c:v>
                </c:pt>
                <c:pt idx="3112">
                  <c:v>19.39999899999999</c:v>
                </c:pt>
                <c:pt idx="3113">
                  <c:v>19.40799899999999</c:v>
                </c:pt>
                <c:pt idx="3114">
                  <c:v>19.415998999999999</c:v>
                </c:pt>
                <c:pt idx="3115">
                  <c:v>19.423998999999981</c:v>
                </c:pt>
                <c:pt idx="3116">
                  <c:v>19.43199899999999</c:v>
                </c:pt>
                <c:pt idx="3117">
                  <c:v>19.439999</c:v>
                </c:pt>
                <c:pt idx="3118">
                  <c:v>19.447998999999985</c:v>
                </c:pt>
                <c:pt idx="3119">
                  <c:v>19.455998999999988</c:v>
                </c:pt>
                <c:pt idx="3120">
                  <c:v>19.463998999999987</c:v>
                </c:pt>
                <c:pt idx="3121">
                  <c:v>19.47199899999999</c:v>
                </c:pt>
                <c:pt idx="3122">
                  <c:v>19.479998999999992</c:v>
                </c:pt>
                <c:pt idx="3123">
                  <c:v>19.487999000000002</c:v>
                </c:pt>
                <c:pt idx="3124">
                  <c:v>19.495998999999983</c:v>
                </c:pt>
                <c:pt idx="3125">
                  <c:v>19.503998999999993</c:v>
                </c:pt>
                <c:pt idx="3126">
                  <c:v>19.511999000000031</c:v>
                </c:pt>
                <c:pt idx="3127">
                  <c:v>19.519998999999991</c:v>
                </c:pt>
                <c:pt idx="3128">
                  <c:v>19.527998999999994</c:v>
                </c:pt>
                <c:pt idx="3129">
                  <c:v>19.535999000000004</c:v>
                </c:pt>
                <c:pt idx="3130">
                  <c:v>19.543998999999985</c:v>
                </c:pt>
                <c:pt idx="3131">
                  <c:v>19.551998999999995</c:v>
                </c:pt>
                <c:pt idx="3132">
                  <c:v>19.559999000000005</c:v>
                </c:pt>
                <c:pt idx="3133">
                  <c:v>19.56799899999999</c:v>
                </c:pt>
                <c:pt idx="3134">
                  <c:v>19.575998999999996</c:v>
                </c:pt>
                <c:pt idx="3135">
                  <c:v>19.583998999999977</c:v>
                </c:pt>
                <c:pt idx="3136">
                  <c:v>19.591998999999991</c:v>
                </c:pt>
                <c:pt idx="3137">
                  <c:v>19.599998999999997</c:v>
                </c:pt>
                <c:pt idx="3138">
                  <c:v>19.607999000000031</c:v>
                </c:pt>
                <c:pt idx="3139">
                  <c:v>19.615998999999995</c:v>
                </c:pt>
                <c:pt idx="3140">
                  <c:v>19.623998999999998</c:v>
                </c:pt>
                <c:pt idx="3141">
                  <c:v>19.631999000000135</c:v>
                </c:pt>
                <c:pt idx="3142">
                  <c:v>19.639999000000035</c:v>
                </c:pt>
                <c:pt idx="3143">
                  <c:v>19.647999000000031</c:v>
                </c:pt>
                <c:pt idx="3144">
                  <c:v>19.655998999999991</c:v>
                </c:pt>
                <c:pt idx="3145">
                  <c:v>19.66399899999999</c:v>
                </c:pt>
                <c:pt idx="3146">
                  <c:v>19.671999000000035</c:v>
                </c:pt>
                <c:pt idx="3147">
                  <c:v>19.679998999999995</c:v>
                </c:pt>
                <c:pt idx="3148">
                  <c:v>19.687998999999991</c:v>
                </c:pt>
                <c:pt idx="3149">
                  <c:v>19.695999</c:v>
                </c:pt>
                <c:pt idx="3150">
                  <c:v>19.703998999999985</c:v>
                </c:pt>
                <c:pt idx="3151">
                  <c:v>19.711998999999995</c:v>
                </c:pt>
                <c:pt idx="3152">
                  <c:v>19.719999000000001</c:v>
                </c:pt>
                <c:pt idx="3153">
                  <c:v>19.72799899999999</c:v>
                </c:pt>
                <c:pt idx="3154">
                  <c:v>19.735998999999993</c:v>
                </c:pt>
                <c:pt idx="3155">
                  <c:v>19.743999000000002</c:v>
                </c:pt>
                <c:pt idx="3156">
                  <c:v>19.751998999999991</c:v>
                </c:pt>
                <c:pt idx="3157">
                  <c:v>19.759998999999993</c:v>
                </c:pt>
                <c:pt idx="3158">
                  <c:v>19.767999000000003</c:v>
                </c:pt>
                <c:pt idx="3159">
                  <c:v>19.775998999999985</c:v>
                </c:pt>
                <c:pt idx="3160">
                  <c:v>19.783998999999987</c:v>
                </c:pt>
                <c:pt idx="3161">
                  <c:v>19.791999000000004</c:v>
                </c:pt>
                <c:pt idx="3162">
                  <c:v>19.799998999999985</c:v>
                </c:pt>
                <c:pt idx="3163">
                  <c:v>19.807998999999995</c:v>
                </c:pt>
                <c:pt idx="3164">
                  <c:v>19.815999000000005</c:v>
                </c:pt>
                <c:pt idx="3165">
                  <c:v>19.82399899999999</c:v>
                </c:pt>
                <c:pt idx="3166">
                  <c:v>19.831999000000035</c:v>
                </c:pt>
                <c:pt idx="3167">
                  <c:v>19.839999000000031</c:v>
                </c:pt>
                <c:pt idx="3168">
                  <c:v>19.847998999999991</c:v>
                </c:pt>
                <c:pt idx="3169">
                  <c:v>19.855998999999997</c:v>
                </c:pt>
                <c:pt idx="3170">
                  <c:v>19.863998999999978</c:v>
                </c:pt>
                <c:pt idx="3171">
                  <c:v>19.871998999999995</c:v>
                </c:pt>
                <c:pt idx="3172">
                  <c:v>19.879998999999998</c:v>
                </c:pt>
                <c:pt idx="3173">
                  <c:v>19.88799899999999</c:v>
                </c:pt>
                <c:pt idx="3174">
                  <c:v>19.895998999999993</c:v>
                </c:pt>
                <c:pt idx="3175">
                  <c:v>19.903998999999999</c:v>
                </c:pt>
                <c:pt idx="3176">
                  <c:v>19.911998999999991</c:v>
                </c:pt>
                <c:pt idx="3177">
                  <c:v>19.91999899999999</c:v>
                </c:pt>
                <c:pt idx="3178">
                  <c:v>19.927999</c:v>
                </c:pt>
                <c:pt idx="3179">
                  <c:v>19.935998999999981</c:v>
                </c:pt>
                <c:pt idx="3180">
                  <c:v>19.943998999999987</c:v>
                </c:pt>
                <c:pt idx="3181">
                  <c:v>19.951999000000001</c:v>
                </c:pt>
                <c:pt idx="3182">
                  <c:v>19.959998999999993</c:v>
                </c:pt>
                <c:pt idx="3183">
                  <c:v>19.967998999999992</c:v>
                </c:pt>
                <c:pt idx="3184">
                  <c:v>19.975999000000002</c:v>
                </c:pt>
                <c:pt idx="3185">
                  <c:v>19.983998999999983</c:v>
                </c:pt>
                <c:pt idx="3186">
                  <c:v>19.991998999999993</c:v>
                </c:pt>
                <c:pt idx="3187">
                  <c:v>19.999999000000003</c:v>
                </c:pt>
                <c:pt idx="3188">
                  <c:v>20.007998999999991</c:v>
                </c:pt>
                <c:pt idx="3189">
                  <c:v>20.015998999999994</c:v>
                </c:pt>
                <c:pt idx="3190">
                  <c:v>20.023999000000003</c:v>
                </c:pt>
                <c:pt idx="3191">
                  <c:v>20.031998999999995</c:v>
                </c:pt>
                <c:pt idx="3192">
                  <c:v>20.039998999999995</c:v>
                </c:pt>
                <c:pt idx="3193">
                  <c:v>20.047999000000004</c:v>
                </c:pt>
                <c:pt idx="3194">
                  <c:v>20.055998999999993</c:v>
                </c:pt>
                <c:pt idx="3195">
                  <c:v>20.063998999999992</c:v>
                </c:pt>
                <c:pt idx="3196">
                  <c:v>20.071999000000005</c:v>
                </c:pt>
                <c:pt idx="3197">
                  <c:v>20.07999899999999</c:v>
                </c:pt>
                <c:pt idx="3198">
                  <c:v>20.087998999999996</c:v>
                </c:pt>
                <c:pt idx="3199">
                  <c:v>20.095999000000006</c:v>
                </c:pt>
                <c:pt idx="3200">
                  <c:v>20.103998999999991</c:v>
                </c:pt>
                <c:pt idx="3201">
                  <c:v>20.111999000000235</c:v>
                </c:pt>
                <c:pt idx="3202">
                  <c:v>20.119999000000035</c:v>
                </c:pt>
                <c:pt idx="3203">
                  <c:v>20.127999000000031</c:v>
                </c:pt>
                <c:pt idx="3204">
                  <c:v>20.135998999999998</c:v>
                </c:pt>
                <c:pt idx="3205">
                  <c:v>20.143999000000008</c:v>
                </c:pt>
                <c:pt idx="3206">
                  <c:v>20.151999000000131</c:v>
                </c:pt>
                <c:pt idx="3207">
                  <c:v>20.159999000000031</c:v>
                </c:pt>
                <c:pt idx="3208">
                  <c:v>20.167998999999991</c:v>
                </c:pt>
                <c:pt idx="3209">
                  <c:v>20.17599899999999</c:v>
                </c:pt>
                <c:pt idx="3210">
                  <c:v>20.183999</c:v>
                </c:pt>
                <c:pt idx="3211">
                  <c:v>20.191999000000031</c:v>
                </c:pt>
                <c:pt idx="3212">
                  <c:v>20.199998999999991</c:v>
                </c:pt>
                <c:pt idx="3213">
                  <c:v>20.207999000000001</c:v>
                </c:pt>
                <c:pt idx="3214">
                  <c:v>20.215998999999993</c:v>
                </c:pt>
                <c:pt idx="3215">
                  <c:v>20.223998999999992</c:v>
                </c:pt>
                <c:pt idx="3216">
                  <c:v>20.231999000000005</c:v>
                </c:pt>
                <c:pt idx="3217">
                  <c:v>20.23999899999999</c:v>
                </c:pt>
                <c:pt idx="3218">
                  <c:v>20.247998999999993</c:v>
                </c:pt>
                <c:pt idx="3219">
                  <c:v>20.255999000000003</c:v>
                </c:pt>
                <c:pt idx="3220">
                  <c:v>20.263998999999984</c:v>
                </c:pt>
                <c:pt idx="3221">
                  <c:v>20.271998999999994</c:v>
                </c:pt>
                <c:pt idx="3222">
                  <c:v>20.279999000000004</c:v>
                </c:pt>
                <c:pt idx="3223">
                  <c:v>20.287998999999985</c:v>
                </c:pt>
                <c:pt idx="3224">
                  <c:v>20.295998999999988</c:v>
                </c:pt>
                <c:pt idx="3225">
                  <c:v>20.303999000000005</c:v>
                </c:pt>
                <c:pt idx="3226">
                  <c:v>20.311999000000135</c:v>
                </c:pt>
                <c:pt idx="3227">
                  <c:v>20.319999000000031</c:v>
                </c:pt>
                <c:pt idx="3228">
                  <c:v>20.327999000000005</c:v>
                </c:pt>
                <c:pt idx="3229">
                  <c:v>20.33599899999999</c:v>
                </c:pt>
                <c:pt idx="3230">
                  <c:v>20.343998999999997</c:v>
                </c:pt>
                <c:pt idx="3231">
                  <c:v>20.351999000000031</c:v>
                </c:pt>
                <c:pt idx="3232">
                  <c:v>20.359998999999991</c:v>
                </c:pt>
                <c:pt idx="3233">
                  <c:v>20.367998999999998</c:v>
                </c:pt>
                <c:pt idx="3234">
                  <c:v>20.375999000000007</c:v>
                </c:pt>
                <c:pt idx="3235">
                  <c:v>20.383998999999992</c:v>
                </c:pt>
                <c:pt idx="3236">
                  <c:v>20.391998999999998</c:v>
                </c:pt>
                <c:pt idx="3237">
                  <c:v>20.399999000000008</c:v>
                </c:pt>
                <c:pt idx="3238">
                  <c:v>20.40799899999999</c:v>
                </c:pt>
                <c:pt idx="3239">
                  <c:v>20.415998999999999</c:v>
                </c:pt>
                <c:pt idx="3240">
                  <c:v>20.423999000000009</c:v>
                </c:pt>
                <c:pt idx="3241">
                  <c:v>20.43199899999999</c:v>
                </c:pt>
                <c:pt idx="3242">
                  <c:v>20.439999</c:v>
                </c:pt>
                <c:pt idx="3243">
                  <c:v>20.447998999999985</c:v>
                </c:pt>
                <c:pt idx="3244">
                  <c:v>20.455998999999988</c:v>
                </c:pt>
                <c:pt idx="3245">
                  <c:v>20.463998999999987</c:v>
                </c:pt>
                <c:pt idx="3246">
                  <c:v>20.47199899999999</c:v>
                </c:pt>
                <c:pt idx="3247">
                  <c:v>20.479998999999992</c:v>
                </c:pt>
                <c:pt idx="3248">
                  <c:v>20.487999000000002</c:v>
                </c:pt>
                <c:pt idx="3249">
                  <c:v>20.495998999999983</c:v>
                </c:pt>
                <c:pt idx="3250">
                  <c:v>20.503998999999993</c:v>
                </c:pt>
                <c:pt idx="3251">
                  <c:v>20.511999000000031</c:v>
                </c:pt>
                <c:pt idx="3252">
                  <c:v>20.519998999999991</c:v>
                </c:pt>
                <c:pt idx="3253">
                  <c:v>20.527998999999994</c:v>
                </c:pt>
                <c:pt idx="3254">
                  <c:v>20.535999000000004</c:v>
                </c:pt>
                <c:pt idx="3255">
                  <c:v>20.543998999999985</c:v>
                </c:pt>
                <c:pt idx="3256">
                  <c:v>20.551998999999995</c:v>
                </c:pt>
                <c:pt idx="3257">
                  <c:v>20.559999000000005</c:v>
                </c:pt>
                <c:pt idx="3258">
                  <c:v>20.56799899999999</c:v>
                </c:pt>
                <c:pt idx="3259">
                  <c:v>20.575998999999996</c:v>
                </c:pt>
                <c:pt idx="3260">
                  <c:v>20.583999000000006</c:v>
                </c:pt>
                <c:pt idx="3261">
                  <c:v>20.591998999999991</c:v>
                </c:pt>
                <c:pt idx="3262">
                  <c:v>20.599998999999997</c:v>
                </c:pt>
                <c:pt idx="3263">
                  <c:v>20.607999000000031</c:v>
                </c:pt>
                <c:pt idx="3264">
                  <c:v>20.615998999999995</c:v>
                </c:pt>
                <c:pt idx="3265">
                  <c:v>20.623998999999998</c:v>
                </c:pt>
                <c:pt idx="3266">
                  <c:v>20.631999000000135</c:v>
                </c:pt>
                <c:pt idx="3267">
                  <c:v>20.639999000000035</c:v>
                </c:pt>
                <c:pt idx="3268">
                  <c:v>20.647999000000031</c:v>
                </c:pt>
                <c:pt idx="3269">
                  <c:v>20.655999000000008</c:v>
                </c:pt>
                <c:pt idx="3270">
                  <c:v>20.66399899999999</c:v>
                </c:pt>
                <c:pt idx="3271">
                  <c:v>20.671999000000035</c:v>
                </c:pt>
                <c:pt idx="3272">
                  <c:v>20.679999000000031</c:v>
                </c:pt>
                <c:pt idx="3273">
                  <c:v>20.687998999999991</c:v>
                </c:pt>
                <c:pt idx="3274">
                  <c:v>20.695999</c:v>
                </c:pt>
                <c:pt idx="3275">
                  <c:v>20.70399900000001</c:v>
                </c:pt>
                <c:pt idx="3276">
                  <c:v>20.711998999999995</c:v>
                </c:pt>
                <c:pt idx="3277">
                  <c:v>20.719999000000001</c:v>
                </c:pt>
                <c:pt idx="3278">
                  <c:v>20.72799899999999</c:v>
                </c:pt>
                <c:pt idx="3279">
                  <c:v>20.735998999999993</c:v>
                </c:pt>
                <c:pt idx="3280">
                  <c:v>20.743999000000002</c:v>
                </c:pt>
                <c:pt idx="3281">
                  <c:v>20.751998999999991</c:v>
                </c:pt>
                <c:pt idx="3282">
                  <c:v>20.759998999999993</c:v>
                </c:pt>
                <c:pt idx="3283">
                  <c:v>20.767999000000003</c:v>
                </c:pt>
                <c:pt idx="3284">
                  <c:v>20.775998999999985</c:v>
                </c:pt>
                <c:pt idx="3285">
                  <c:v>20.783998999999987</c:v>
                </c:pt>
                <c:pt idx="3286">
                  <c:v>20.791999000000004</c:v>
                </c:pt>
                <c:pt idx="3287">
                  <c:v>20.799998999999985</c:v>
                </c:pt>
                <c:pt idx="3288">
                  <c:v>20.807998999999995</c:v>
                </c:pt>
                <c:pt idx="3289">
                  <c:v>20.815999000000005</c:v>
                </c:pt>
                <c:pt idx="3290">
                  <c:v>20.82399899999999</c:v>
                </c:pt>
                <c:pt idx="3291">
                  <c:v>20.831999000000035</c:v>
                </c:pt>
                <c:pt idx="3292">
                  <c:v>20.839999000000031</c:v>
                </c:pt>
                <c:pt idx="3293">
                  <c:v>20.847998999999991</c:v>
                </c:pt>
                <c:pt idx="3294">
                  <c:v>20.855998999999997</c:v>
                </c:pt>
                <c:pt idx="3295">
                  <c:v>20.863999000000007</c:v>
                </c:pt>
                <c:pt idx="3296">
                  <c:v>20.871998999999995</c:v>
                </c:pt>
                <c:pt idx="3297">
                  <c:v>20.879998999999998</c:v>
                </c:pt>
                <c:pt idx="3298">
                  <c:v>20.887999000000008</c:v>
                </c:pt>
                <c:pt idx="3299">
                  <c:v>20.895998999999993</c:v>
                </c:pt>
                <c:pt idx="3300">
                  <c:v>20.903998999999999</c:v>
                </c:pt>
                <c:pt idx="3301">
                  <c:v>20.91199900000003</c:v>
                </c:pt>
                <c:pt idx="3302">
                  <c:v>20.91999899999999</c:v>
                </c:pt>
                <c:pt idx="3303">
                  <c:v>20.927999</c:v>
                </c:pt>
                <c:pt idx="3304">
                  <c:v>20.93599900000001</c:v>
                </c:pt>
                <c:pt idx="3305">
                  <c:v>20.943998999999987</c:v>
                </c:pt>
                <c:pt idx="3306">
                  <c:v>20.951999000000001</c:v>
                </c:pt>
                <c:pt idx="3307">
                  <c:v>20.95999900000001</c:v>
                </c:pt>
                <c:pt idx="3308">
                  <c:v>20.967998999999992</c:v>
                </c:pt>
                <c:pt idx="3309">
                  <c:v>20.975999000000002</c:v>
                </c:pt>
                <c:pt idx="3310">
                  <c:v>20.983998999999987</c:v>
                </c:pt>
                <c:pt idx="3311">
                  <c:v>20.991998999999993</c:v>
                </c:pt>
                <c:pt idx="3312">
                  <c:v>20.999999000000003</c:v>
                </c:pt>
                <c:pt idx="3313">
                  <c:v>21.007998999999991</c:v>
                </c:pt>
                <c:pt idx="3314">
                  <c:v>21.015998999999994</c:v>
                </c:pt>
                <c:pt idx="3315">
                  <c:v>21.023999000000003</c:v>
                </c:pt>
                <c:pt idx="3316">
                  <c:v>21.031998999999995</c:v>
                </c:pt>
                <c:pt idx="3317">
                  <c:v>21.039998999999995</c:v>
                </c:pt>
                <c:pt idx="3318">
                  <c:v>21.047999000000004</c:v>
                </c:pt>
                <c:pt idx="3319">
                  <c:v>21.055998999999993</c:v>
                </c:pt>
                <c:pt idx="3320">
                  <c:v>21.063998999999992</c:v>
                </c:pt>
                <c:pt idx="3321">
                  <c:v>21.071999000000005</c:v>
                </c:pt>
                <c:pt idx="3322">
                  <c:v>21.07999899999999</c:v>
                </c:pt>
                <c:pt idx="3323">
                  <c:v>21.087998999999996</c:v>
                </c:pt>
                <c:pt idx="3324">
                  <c:v>21.095999000000006</c:v>
                </c:pt>
                <c:pt idx="3325">
                  <c:v>21.103998999999991</c:v>
                </c:pt>
                <c:pt idx="3326">
                  <c:v>21.111999000000235</c:v>
                </c:pt>
                <c:pt idx="3327">
                  <c:v>21.119999000000035</c:v>
                </c:pt>
                <c:pt idx="3328">
                  <c:v>21.127999000000031</c:v>
                </c:pt>
                <c:pt idx="3329">
                  <c:v>21.135998999999998</c:v>
                </c:pt>
                <c:pt idx="3330">
                  <c:v>21.143999000000008</c:v>
                </c:pt>
                <c:pt idx="3331">
                  <c:v>21.151999000000131</c:v>
                </c:pt>
                <c:pt idx="3332">
                  <c:v>21.159999000000031</c:v>
                </c:pt>
                <c:pt idx="3333">
                  <c:v>21.16799900000003</c:v>
                </c:pt>
                <c:pt idx="3334">
                  <c:v>21.17599899999999</c:v>
                </c:pt>
                <c:pt idx="3335">
                  <c:v>21.183999</c:v>
                </c:pt>
                <c:pt idx="3336">
                  <c:v>21.191999000000031</c:v>
                </c:pt>
                <c:pt idx="3337">
                  <c:v>21.199998999999991</c:v>
                </c:pt>
                <c:pt idx="3338">
                  <c:v>21.207999000000001</c:v>
                </c:pt>
                <c:pt idx="3339">
                  <c:v>21.215999000000011</c:v>
                </c:pt>
                <c:pt idx="3340">
                  <c:v>21.223998999999992</c:v>
                </c:pt>
                <c:pt idx="3341">
                  <c:v>21.231999000000005</c:v>
                </c:pt>
                <c:pt idx="3342">
                  <c:v>21.239999000000015</c:v>
                </c:pt>
                <c:pt idx="3343">
                  <c:v>21.247998999999993</c:v>
                </c:pt>
                <c:pt idx="3344">
                  <c:v>21.255999000000003</c:v>
                </c:pt>
                <c:pt idx="3345">
                  <c:v>21.263999000000013</c:v>
                </c:pt>
                <c:pt idx="3346">
                  <c:v>21.271998999999994</c:v>
                </c:pt>
                <c:pt idx="3347">
                  <c:v>21.279999000000004</c:v>
                </c:pt>
                <c:pt idx="3348">
                  <c:v>21.287998999999985</c:v>
                </c:pt>
                <c:pt idx="3349">
                  <c:v>21.295998999999988</c:v>
                </c:pt>
                <c:pt idx="3350">
                  <c:v>21.303999000000005</c:v>
                </c:pt>
                <c:pt idx="3351">
                  <c:v>21.311999000000135</c:v>
                </c:pt>
                <c:pt idx="3352">
                  <c:v>21.319999000000031</c:v>
                </c:pt>
                <c:pt idx="3353">
                  <c:v>21.327999000000005</c:v>
                </c:pt>
                <c:pt idx="3354">
                  <c:v>21.33599899999999</c:v>
                </c:pt>
                <c:pt idx="3355">
                  <c:v>21.343998999999997</c:v>
                </c:pt>
                <c:pt idx="3356">
                  <c:v>21.351999000000031</c:v>
                </c:pt>
                <c:pt idx="3357">
                  <c:v>21.359998999999991</c:v>
                </c:pt>
                <c:pt idx="3358">
                  <c:v>21.367998999999998</c:v>
                </c:pt>
                <c:pt idx="3359">
                  <c:v>21.375999000000007</c:v>
                </c:pt>
                <c:pt idx="3360">
                  <c:v>21.383998999999992</c:v>
                </c:pt>
                <c:pt idx="3361">
                  <c:v>21.391998999999998</c:v>
                </c:pt>
                <c:pt idx="3362">
                  <c:v>21.399999000000008</c:v>
                </c:pt>
                <c:pt idx="3363">
                  <c:v>21.40799899999999</c:v>
                </c:pt>
                <c:pt idx="3364">
                  <c:v>21.415998999999999</c:v>
                </c:pt>
                <c:pt idx="3365">
                  <c:v>21.423999000000009</c:v>
                </c:pt>
                <c:pt idx="3366">
                  <c:v>21.43199899999999</c:v>
                </c:pt>
                <c:pt idx="3367">
                  <c:v>21.439999</c:v>
                </c:pt>
                <c:pt idx="3368">
                  <c:v>21.44799900000001</c:v>
                </c:pt>
                <c:pt idx="3369">
                  <c:v>21.455998999999988</c:v>
                </c:pt>
                <c:pt idx="3370">
                  <c:v>21.463998999999987</c:v>
                </c:pt>
                <c:pt idx="3371">
                  <c:v>21.471999000000011</c:v>
                </c:pt>
                <c:pt idx="3372">
                  <c:v>21.479998999999992</c:v>
                </c:pt>
                <c:pt idx="3373">
                  <c:v>21.487999000000002</c:v>
                </c:pt>
                <c:pt idx="3374">
                  <c:v>21.495999000000012</c:v>
                </c:pt>
                <c:pt idx="3375">
                  <c:v>21.503998999999993</c:v>
                </c:pt>
                <c:pt idx="3376">
                  <c:v>21.511999000000031</c:v>
                </c:pt>
                <c:pt idx="3377">
                  <c:v>21.519999000000031</c:v>
                </c:pt>
                <c:pt idx="3378">
                  <c:v>21.527998999999994</c:v>
                </c:pt>
                <c:pt idx="3379">
                  <c:v>21.535999000000004</c:v>
                </c:pt>
                <c:pt idx="3380">
                  <c:v>21.543999000000014</c:v>
                </c:pt>
                <c:pt idx="3381">
                  <c:v>21.551998999999995</c:v>
                </c:pt>
                <c:pt idx="3382">
                  <c:v>21.559999000000005</c:v>
                </c:pt>
                <c:pt idx="3383">
                  <c:v>21.567999000000015</c:v>
                </c:pt>
                <c:pt idx="3384">
                  <c:v>21.575998999999996</c:v>
                </c:pt>
                <c:pt idx="3385">
                  <c:v>21.583999000000006</c:v>
                </c:pt>
                <c:pt idx="3386">
                  <c:v>21.591998999999991</c:v>
                </c:pt>
                <c:pt idx="3387">
                  <c:v>21.599998999999997</c:v>
                </c:pt>
                <c:pt idx="3388">
                  <c:v>21.607999000000031</c:v>
                </c:pt>
                <c:pt idx="3389">
                  <c:v>21.615998999999995</c:v>
                </c:pt>
                <c:pt idx="3390">
                  <c:v>21.623998999999998</c:v>
                </c:pt>
                <c:pt idx="3391">
                  <c:v>21.631999000000135</c:v>
                </c:pt>
                <c:pt idx="3392">
                  <c:v>21.639999000000035</c:v>
                </c:pt>
                <c:pt idx="3393">
                  <c:v>21.647999000000031</c:v>
                </c:pt>
                <c:pt idx="3394">
                  <c:v>21.655999000000008</c:v>
                </c:pt>
                <c:pt idx="3395">
                  <c:v>21.66399899999999</c:v>
                </c:pt>
                <c:pt idx="3396">
                  <c:v>21.671999000000035</c:v>
                </c:pt>
                <c:pt idx="3397">
                  <c:v>21.679999000000031</c:v>
                </c:pt>
                <c:pt idx="3398">
                  <c:v>21.687998999999991</c:v>
                </c:pt>
                <c:pt idx="3399">
                  <c:v>21.695999</c:v>
                </c:pt>
                <c:pt idx="3400">
                  <c:v>21.70399900000001</c:v>
                </c:pt>
                <c:pt idx="3401">
                  <c:v>21.711998999999995</c:v>
                </c:pt>
                <c:pt idx="3402">
                  <c:v>21.719999000000001</c:v>
                </c:pt>
                <c:pt idx="3403">
                  <c:v>21.727999000000011</c:v>
                </c:pt>
                <c:pt idx="3404">
                  <c:v>21.735998999999993</c:v>
                </c:pt>
                <c:pt idx="3405">
                  <c:v>21.743999000000002</c:v>
                </c:pt>
                <c:pt idx="3406">
                  <c:v>21.75199900000003</c:v>
                </c:pt>
                <c:pt idx="3407">
                  <c:v>21.759998999999993</c:v>
                </c:pt>
                <c:pt idx="3408">
                  <c:v>21.767999000000003</c:v>
                </c:pt>
                <c:pt idx="3409">
                  <c:v>21.775999000000013</c:v>
                </c:pt>
                <c:pt idx="3410">
                  <c:v>21.783998999999987</c:v>
                </c:pt>
                <c:pt idx="3411">
                  <c:v>21.791999000000004</c:v>
                </c:pt>
                <c:pt idx="3412">
                  <c:v>21.799999000000014</c:v>
                </c:pt>
                <c:pt idx="3413">
                  <c:v>21.807998999999995</c:v>
                </c:pt>
                <c:pt idx="3414">
                  <c:v>21.815999000000005</c:v>
                </c:pt>
                <c:pt idx="3415">
                  <c:v>21.823999000000015</c:v>
                </c:pt>
                <c:pt idx="3416">
                  <c:v>21.831999000000035</c:v>
                </c:pt>
                <c:pt idx="3417">
                  <c:v>21.839999000000031</c:v>
                </c:pt>
                <c:pt idx="3418">
                  <c:v>21.84799900000003</c:v>
                </c:pt>
                <c:pt idx="3419">
                  <c:v>21.855998999999997</c:v>
                </c:pt>
                <c:pt idx="3420">
                  <c:v>21.863999000000007</c:v>
                </c:pt>
                <c:pt idx="3421">
                  <c:v>21.871998999999995</c:v>
                </c:pt>
                <c:pt idx="3422">
                  <c:v>21.879998999999998</c:v>
                </c:pt>
                <c:pt idx="3423">
                  <c:v>21.887999000000008</c:v>
                </c:pt>
                <c:pt idx="3424">
                  <c:v>21.895998999999993</c:v>
                </c:pt>
                <c:pt idx="3425">
                  <c:v>21.903998999999999</c:v>
                </c:pt>
                <c:pt idx="3426">
                  <c:v>21.91199900000003</c:v>
                </c:pt>
                <c:pt idx="3427">
                  <c:v>21.91999899999999</c:v>
                </c:pt>
                <c:pt idx="3428">
                  <c:v>21.927999</c:v>
                </c:pt>
                <c:pt idx="3429">
                  <c:v>21.93599900000001</c:v>
                </c:pt>
                <c:pt idx="3430">
                  <c:v>21.943998999999987</c:v>
                </c:pt>
                <c:pt idx="3431">
                  <c:v>21.951999000000001</c:v>
                </c:pt>
                <c:pt idx="3432">
                  <c:v>21.95999900000001</c:v>
                </c:pt>
                <c:pt idx="3433">
                  <c:v>21.967998999999992</c:v>
                </c:pt>
                <c:pt idx="3434">
                  <c:v>21.975999000000002</c:v>
                </c:pt>
                <c:pt idx="3435">
                  <c:v>21.983998999999987</c:v>
                </c:pt>
                <c:pt idx="3436">
                  <c:v>21.991998999999993</c:v>
                </c:pt>
                <c:pt idx="3437">
                  <c:v>21.999999000000003</c:v>
                </c:pt>
                <c:pt idx="3438">
                  <c:v>22.00799900000003</c:v>
                </c:pt>
                <c:pt idx="3439">
                  <c:v>22.015998999999994</c:v>
                </c:pt>
                <c:pt idx="3440">
                  <c:v>22.023999000000003</c:v>
                </c:pt>
                <c:pt idx="3441">
                  <c:v>22.031999000000031</c:v>
                </c:pt>
                <c:pt idx="3442">
                  <c:v>22.039998999999995</c:v>
                </c:pt>
                <c:pt idx="3443">
                  <c:v>22.047999000000004</c:v>
                </c:pt>
                <c:pt idx="3444">
                  <c:v>22.055999000000014</c:v>
                </c:pt>
                <c:pt idx="3445">
                  <c:v>22.063998999999992</c:v>
                </c:pt>
                <c:pt idx="3446">
                  <c:v>22.071999000000005</c:v>
                </c:pt>
                <c:pt idx="3447">
                  <c:v>22.079999000000015</c:v>
                </c:pt>
                <c:pt idx="3448">
                  <c:v>22.087998999999996</c:v>
                </c:pt>
                <c:pt idx="3449">
                  <c:v>22.095999000000006</c:v>
                </c:pt>
                <c:pt idx="3450">
                  <c:v>22.10399900000003</c:v>
                </c:pt>
                <c:pt idx="3451">
                  <c:v>22.111999000000235</c:v>
                </c:pt>
                <c:pt idx="3452">
                  <c:v>22.119999000000035</c:v>
                </c:pt>
                <c:pt idx="3453">
                  <c:v>22.127999000000031</c:v>
                </c:pt>
                <c:pt idx="3454">
                  <c:v>22.135998999999998</c:v>
                </c:pt>
                <c:pt idx="3455">
                  <c:v>22.143999000000008</c:v>
                </c:pt>
                <c:pt idx="3456">
                  <c:v>22.151999000000131</c:v>
                </c:pt>
                <c:pt idx="3457">
                  <c:v>22.159999000000031</c:v>
                </c:pt>
                <c:pt idx="3458">
                  <c:v>22.16799900000003</c:v>
                </c:pt>
                <c:pt idx="3459">
                  <c:v>22.17599899999999</c:v>
                </c:pt>
                <c:pt idx="3460">
                  <c:v>22.183999</c:v>
                </c:pt>
                <c:pt idx="3461">
                  <c:v>22.191999000000031</c:v>
                </c:pt>
                <c:pt idx="3462">
                  <c:v>22.199998999999991</c:v>
                </c:pt>
                <c:pt idx="3463">
                  <c:v>22.207999000000001</c:v>
                </c:pt>
                <c:pt idx="3464">
                  <c:v>22.215999000000011</c:v>
                </c:pt>
                <c:pt idx="3465">
                  <c:v>22.223998999999992</c:v>
                </c:pt>
                <c:pt idx="3466">
                  <c:v>22.231999000000005</c:v>
                </c:pt>
                <c:pt idx="3467">
                  <c:v>22.239999000000015</c:v>
                </c:pt>
                <c:pt idx="3468">
                  <c:v>22.247998999999993</c:v>
                </c:pt>
                <c:pt idx="3469">
                  <c:v>22.255999000000003</c:v>
                </c:pt>
                <c:pt idx="3470">
                  <c:v>22.263999000000013</c:v>
                </c:pt>
                <c:pt idx="3471">
                  <c:v>22.271998999999994</c:v>
                </c:pt>
                <c:pt idx="3472">
                  <c:v>22.279999000000004</c:v>
                </c:pt>
                <c:pt idx="3473">
                  <c:v>22.287999000000013</c:v>
                </c:pt>
                <c:pt idx="3474">
                  <c:v>22.295998999999988</c:v>
                </c:pt>
                <c:pt idx="3475">
                  <c:v>22.303999000000005</c:v>
                </c:pt>
                <c:pt idx="3476">
                  <c:v>22.311999000000135</c:v>
                </c:pt>
                <c:pt idx="3477">
                  <c:v>22.319999000000031</c:v>
                </c:pt>
                <c:pt idx="3478">
                  <c:v>22.327999000000005</c:v>
                </c:pt>
                <c:pt idx="3479">
                  <c:v>22.335999000000015</c:v>
                </c:pt>
                <c:pt idx="3480">
                  <c:v>22.343998999999997</c:v>
                </c:pt>
                <c:pt idx="3481">
                  <c:v>22.351999000000031</c:v>
                </c:pt>
                <c:pt idx="3482">
                  <c:v>22.35999900000003</c:v>
                </c:pt>
                <c:pt idx="3483">
                  <c:v>22.367998999999998</c:v>
                </c:pt>
                <c:pt idx="3484">
                  <c:v>22.375999000000007</c:v>
                </c:pt>
                <c:pt idx="3485">
                  <c:v>22.383999000000017</c:v>
                </c:pt>
                <c:pt idx="3486">
                  <c:v>22.391998999999998</c:v>
                </c:pt>
                <c:pt idx="3487">
                  <c:v>22.399999000000008</c:v>
                </c:pt>
                <c:pt idx="3488">
                  <c:v>22.407999000000018</c:v>
                </c:pt>
                <c:pt idx="3489">
                  <c:v>22.415998999999999</c:v>
                </c:pt>
                <c:pt idx="3490">
                  <c:v>22.423999000000009</c:v>
                </c:pt>
                <c:pt idx="3491">
                  <c:v>22.43199899999999</c:v>
                </c:pt>
                <c:pt idx="3492">
                  <c:v>22.439999</c:v>
                </c:pt>
                <c:pt idx="3493">
                  <c:v>22.44799900000001</c:v>
                </c:pt>
                <c:pt idx="3494">
                  <c:v>22.455998999999988</c:v>
                </c:pt>
                <c:pt idx="3495">
                  <c:v>22.463998999999987</c:v>
                </c:pt>
                <c:pt idx="3496">
                  <c:v>22.471999000000011</c:v>
                </c:pt>
                <c:pt idx="3497">
                  <c:v>22.479998999999992</c:v>
                </c:pt>
                <c:pt idx="3498">
                  <c:v>22.487999000000002</c:v>
                </c:pt>
                <c:pt idx="3499">
                  <c:v>22.495999000000012</c:v>
                </c:pt>
                <c:pt idx="3500">
                  <c:v>22.503998999999993</c:v>
                </c:pt>
                <c:pt idx="3501">
                  <c:v>22.511999000000031</c:v>
                </c:pt>
                <c:pt idx="3502">
                  <c:v>22.519999000000031</c:v>
                </c:pt>
                <c:pt idx="3503">
                  <c:v>22.527998999999994</c:v>
                </c:pt>
                <c:pt idx="3504">
                  <c:v>22.535999000000004</c:v>
                </c:pt>
                <c:pt idx="3505">
                  <c:v>22.543999000000014</c:v>
                </c:pt>
                <c:pt idx="3506">
                  <c:v>22.551998999999995</c:v>
                </c:pt>
                <c:pt idx="3507">
                  <c:v>22.559999000000005</c:v>
                </c:pt>
                <c:pt idx="3508">
                  <c:v>22.567999000000015</c:v>
                </c:pt>
                <c:pt idx="3509">
                  <c:v>22.575998999999996</c:v>
                </c:pt>
                <c:pt idx="3510">
                  <c:v>22.583999000000006</c:v>
                </c:pt>
                <c:pt idx="3511">
                  <c:v>22.591999000000015</c:v>
                </c:pt>
                <c:pt idx="3512">
                  <c:v>22.599998999999997</c:v>
                </c:pt>
                <c:pt idx="3513">
                  <c:v>22.607999000000031</c:v>
                </c:pt>
                <c:pt idx="3514">
                  <c:v>22.615999000000031</c:v>
                </c:pt>
                <c:pt idx="3515">
                  <c:v>22.623998999999998</c:v>
                </c:pt>
                <c:pt idx="3516">
                  <c:v>22.631999000000135</c:v>
                </c:pt>
                <c:pt idx="3517">
                  <c:v>22.639999000000035</c:v>
                </c:pt>
                <c:pt idx="3518">
                  <c:v>22.647999000000031</c:v>
                </c:pt>
                <c:pt idx="3519">
                  <c:v>22.655999000000008</c:v>
                </c:pt>
                <c:pt idx="3520">
                  <c:v>22.663999000000018</c:v>
                </c:pt>
                <c:pt idx="3521">
                  <c:v>22.671999000000035</c:v>
                </c:pt>
                <c:pt idx="3522">
                  <c:v>22.679999000000031</c:v>
                </c:pt>
                <c:pt idx="3523">
                  <c:v>22.68799900000003</c:v>
                </c:pt>
                <c:pt idx="3524">
                  <c:v>22.695999</c:v>
                </c:pt>
                <c:pt idx="3525">
                  <c:v>22.70399900000001</c:v>
                </c:pt>
                <c:pt idx="3526">
                  <c:v>22.711998999999995</c:v>
                </c:pt>
                <c:pt idx="3527">
                  <c:v>22.719999000000001</c:v>
                </c:pt>
                <c:pt idx="3528">
                  <c:v>22.727999000000011</c:v>
                </c:pt>
                <c:pt idx="3529">
                  <c:v>22.735998999999993</c:v>
                </c:pt>
                <c:pt idx="3530">
                  <c:v>22.743999000000002</c:v>
                </c:pt>
                <c:pt idx="3531">
                  <c:v>22.75199900000003</c:v>
                </c:pt>
                <c:pt idx="3532">
                  <c:v>22.759998999999993</c:v>
                </c:pt>
                <c:pt idx="3533">
                  <c:v>22.767999000000003</c:v>
                </c:pt>
                <c:pt idx="3534">
                  <c:v>22.775999000000013</c:v>
                </c:pt>
                <c:pt idx="3535">
                  <c:v>22.783998999999987</c:v>
                </c:pt>
                <c:pt idx="3536">
                  <c:v>22.791999000000004</c:v>
                </c:pt>
                <c:pt idx="3537">
                  <c:v>22.799999000000014</c:v>
                </c:pt>
                <c:pt idx="3538">
                  <c:v>22.807998999999995</c:v>
                </c:pt>
                <c:pt idx="3539">
                  <c:v>22.815999000000005</c:v>
                </c:pt>
                <c:pt idx="3540">
                  <c:v>22.823999000000015</c:v>
                </c:pt>
                <c:pt idx="3541">
                  <c:v>22.831999000000035</c:v>
                </c:pt>
                <c:pt idx="3542">
                  <c:v>22.839999000000031</c:v>
                </c:pt>
                <c:pt idx="3543">
                  <c:v>22.84799900000003</c:v>
                </c:pt>
                <c:pt idx="3544">
                  <c:v>22.855998999999997</c:v>
                </c:pt>
                <c:pt idx="3545">
                  <c:v>22.863999000000007</c:v>
                </c:pt>
                <c:pt idx="3546">
                  <c:v>22.871999000000031</c:v>
                </c:pt>
                <c:pt idx="3547">
                  <c:v>22.879998999999998</c:v>
                </c:pt>
                <c:pt idx="3548">
                  <c:v>22.887999000000008</c:v>
                </c:pt>
                <c:pt idx="3549">
                  <c:v>22.895999000000018</c:v>
                </c:pt>
                <c:pt idx="3550">
                  <c:v>22.903998999999999</c:v>
                </c:pt>
                <c:pt idx="3551">
                  <c:v>22.91199900000003</c:v>
                </c:pt>
                <c:pt idx="3552">
                  <c:v>22.919999000000018</c:v>
                </c:pt>
                <c:pt idx="3553">
                  <c:v>22.927999</c:v>
                </c:pt>
                <c:pt idx="3554">
                  <c:v>22.93599900000001</c:v>
                </c:pt>
                <c:pt idx="3555">
                  <c:v>22.943999000000019</c:v>
                </c:pt>
                <c:pt idx="3556">
                  <c:v>22.951999000000001</c:v>
                </c:pt>
                <c:pt idx="3557">
                  <c:v>22.95999900000001</c:v>
                </c:pt>
                <c:pt idx="3558">
                  <c:v>22.96799900000002</c:v>
                </c:pt>
                <c:pt idx="3559">
                  <c:v>22.975999000000002</c:v>
                </c:pt>
                <c:pt idx="3560">
                  <c:v>22.983998999999987</c:v>
                </c:pt>
                <c:pt idx="3561">
                  <c:v>22.991998999999993</c:v>
                </c:pt>
                <c:pt idx="3562">
                  <c:v>22.999999000000003</c:v>
                </c:pt>
                <c:pt idx="3563">
                  <c:v>23.00799900000003</c:v>
                </c:pt>
                <c:pt idx="3564">
                  <c:v>23.015998999999994</c:v>
                </c:pt>
                <c:pt idx="3565">
                  <c:v>23.023999000000003</c:v>
                </c:pt>
                <c:pt idx="3566">
                  <c:v>23.031999000000031</c:v>
                </c:pt>
                <c:pt idx="3567">
                  <c:v>23.039998999999995</c:v>
                </c:pt>
                <c:pt idx="3568">
                  <c:v>23.047999000000004</c:v>
                </c:pt>
                <c:pt idx="3569">
                  <c:v>23.055999000000014</c:v>
                </c:pt>
                <c:pt idx="3570">
                  <c:v>23.063998999999992</c:v>
                </c:pt>
                <c:pt idx="3571">
                  <c:v>23.071999000000005</c:v>
                </c:pt>
                <c:pt idx="3572">
                  <c:v>23.079999000000015</c:v>
                </c:pt>
                <c:pt idx="3573">
                  <c:v>23.087998999999996</c:v>
                </c:pt>
                <c:pt idx="3574">
                  <c:v>23.095999000000006</c:v>
                </c:pt>
                <c:pt idx="3575">
                  <c:v>23.10399900000003</c:v>
                </c:pt>
                <c:pt idx="3576">
                  <c:v>23.111999000000235</c:v>
                </c:pt>
                <c:pt idx="3577">
                  <c:v>23.119999000000035</c:v>
                </c:pt>
                <c:pt idx="3578">
                  <c:v>23.127999000000031</c:v>
                </c:pt>
                <c:pt idx="3579">
                  <c:v>23.135998999999998</c:v>
                </c:pt>
                <c:pt idx="3580">
                  <c:v>23.143999000000008</c:v>
                </c:pt>
                <c:pt idx="3581">
                  <c:v>23.151999000000131</c:v>
                </c:pt>
                <c:pt idx="3582">
                  <c:v>23.159999000000031</c:v>
                </c:pt>
                <c:pt idx="3583">
                  <c:v>23.16799900000003</c:v>
                </c:pt>
                <c:pt idx="3584">
                  <c:v>23.175999000000033</c:v>
                </c:pt>
                <c:pt idx="3585">
                  <c:v>23.183999</c:v>
                </c:pt>
                <c:pt idx="3586">
                  <c:v>23.191999000000031</c:v>
                </c:pt>
                <c:pt idx="3587">
                  <c:v>23.19999900000003</c:v>
                </c:pt>
                <c:pt idx="3588">
                  <c:v>23.207999000000001</c:v>
                </c:pt>
                <c:pt idx="3589">
                  <c:v>23.215999000000011</c:v>
                </c:pt>
                <c:pt idx="3590">
                  <c:v>23.22399900000002</c:v>
                </c:pt>
                <c:pt idx="3591">
                  <c:v>23.231999000000005</c:v>
                </c:pt>
                <c:pt idx="3592">
                  <c:v>23.239999000000015</c:v>
                </c:pt>
                <c:pt idx="3593">
                  <c:v>23.247999000000021</c:v>
                </c:pt>
                <c:pt idx="3594">
                  <c:v>23.255999000000003</c:v>
                </c:pt>
                <c:pt idx="3595">
                  <c:v>23.263999000000013</c:v>
                </c:pt>
                <c:pt idx="3596">
                  <c:v>23.271999000000033</c:v>
                </c:pt>
                <c:pt idx="3597">
                  <c:v>23.279999000000004</c:v>
                </c:pt>
                <c:pt idx="3598">
                  <c:v>23.287999000000013</c:v>
                </c:pt>
                <c:pt idx="3599">
                  <c:v>23.295998999999988</c:v>
                </c:pt>
                <c:pt idx="3600">
                  <c:v>23.303999000000005</c:v>
                </c:pt>
                <c:pt idx="3601">
                  <c:v>23.311999000000135</c:v>
                </c:pt>
                <c:pt idx="3602">
                  <c:v>23.319999000000031</c:v>
                </c:pt>
                <c:pt idx="3603">
                  <c:v>23.327999000000005</c:v>
                </c:pt>
                <c:pt idx="3604">
                  <c:v>23.335999000000015</c:v>
                </c:pt>
                <c:pt idx="3605">
                  <c:v>23.343998999999997</c:v>
                </c:pt>
                <c:pt idx="3606">
                  <c:v>23.351999000000031</c:v>
                </c:pt>
                <c:pt idx="3607">
                  <c:v>23.35999900000003</c:v>
                </c:pt>
                <c:pt idx="3608">
                  <c:v>23.367998999999998</c:v>
                </c:pt>
                <c:pt idx="3609">
                  <c:v>23.375999000000007</c:v>
                </c:pt>
                <c:pt idx="3610">
                  <c:v>23.383999000000017</c:v>
                </c:pt>
                <c:pt idx="3611">
                  <c:v>23.391998999999998</c:v>
                </c:pt>
                <c:pt idx="3612">
                  <c:v>23.399999000000008</c:v>
                </c:pt>
                <c:pt idx="3613">
                  <c:v>23.407999000000018</c:v>
                </c:pt>
                <c:pt idx="3614">
                  <c:v>23.415998999999999</c:v>
                </c:pt>
                <c:pt idx="3615">
                  <c:v>23.423999000000009</c:v>
                </c:pt>
                <c:pt idx="3616">
                  <c:v>23.43199900000003</c:v>
                </c:pt>
                <c:pt idx="3617">
                  <c:v>23.439999</c:v>
                </c:pt>
                <c:pt idx="3618">
                  <c:v>23.44799900000001</c:v>
                </c:pt>
                <c:pt idx="3619">
                  <c:v>23.45599900000002</c:v>
                </c:pt>
                <c:pt idx="3620">
                  <c:v>23.463998999999987</c:v>
                </c:pt>
                <c:pt idx="3621">
                  <c:v>23.471999000000011</c:v>
                </c:pt>
                <c:pt idx="3622">
                  <c:v>23.479999000000021</c:v>
                </c:pt>
                <c:pt idx="3623">
                  <c:v>23.487999000000002</c:v>
                </c:pt>
                <c:pt idx="3624">
                  <c:v>23.495999000000012</c:v>
                </c:pt>
                <c:pt idx="3625">
                  <c:v>23.503999000000025</c:v>
                </c:pt>
                <c:pt idx="3626">
                  <c:v>23.511999000000031</c:v>
                </c:pt>
                <c:pt idx="3627">
                  <c:v>23.519999000000031</c:v>
                </c:pt>
                <c:pt idx="3628">
                  <c:v>23.52799900000003</c:v>
                </c:pt>
                <c:pt idx="3629">
                  <c:v>23.535999000000004</c:v>
                </c:pt>
                <c:pt idx="3630">
                  <c:v>23.543999000000014</c:v>
                </c:pt>
                <c:pt idx="3631">
                  <c:v>23.551999000000031</c:v>
                </c:pt>
                <c:pt idx="3632">
                  <c:v>23.559999000000005</c:v>
                </c:pt>
                <c:pt idx="3633">
                  <c:v>23.567999000000015</c:v>
                </c:pt>
                <c:pt idx="3634">
                  <c:v>23.575998999999996</c:v>
                </c:pt>
                <c:pt idx="3635">
                  <c:v>23.583999000000006</c:v>
                </c:pt>
                <c:pt idx="3636">
                  <c:v>23.591999000000015</c:v>
                </c:pt>
                <c:pt idx="3637">
                  <c:v>23.599998999999997</c:v>
                </c:pt>
                <c:pt idx="3638">
                  <c:v>23.607999000000031</c:v>
                </c:pt>
                <c:pt idx="3639">
                  <c:v>23.615999000000031</c:v>
                </c:pt>
                <c:pt idx="3640">
                  <c:v>23.623998999999998</c:v>
                </c:pt>
                <c:pt idx="3641">
                  <c:v>23.631999000000135</c:v>
                </c:pt>
                <c:pt idx="3642">
                  <c:v>23.639999000000035</c:v>
                </c:pt>
                <c:pt idx="3643">
                  <c:v>23.647999000000031</c:v>
                </c:pt>
                <c:pt idx="3644">
                  <c:v>23.655999000000008</c:v>
                </c:pt>
                <c:pt idx="3645">
                  <c:v>23.663999000000018</c:v>
                </c:pt>
                <c:pt idx="3646">
                  <c:v>23.671999000000035</c:v>
                </c:pt>
                <c:pt idx="3647">
                  <c:v>23.679999000000031</c:v>
                </c:pt>
                <c:pt idx="3648">
                  <c:v>23.68799900000003</c:v>
                </c:pt>
                <c:pt idx="3649">
                  <c:v>23.695999</c:v>
                </c:pt>
                <c:pt idx="3650">
                  <c:v>23.70399900000001</c:v>
                </c:pt>
                <c:pt idx="3651">
                  <c:v>23.711999000000031</c:v>
                </c:pt>
                <c:pt idx="3652">
                  <c:v>23.719999000000001</c:v>
                </c:pt>
                <c:pt idx="3653">
                  <c:v>23.727999000000011</c:v>
                </c:pt>
                <c:pt idx="3654">
                  <c:v>23.735999000000021</c:v>
                </c:pt>
                <c:pt idx="3655">
                  <c:v>23.743999000000002</c:v>
                </c:pt>
                <c:pt idx="3656">
                  <c:v>23.75199900000003</c:v>
                </c:pt>
                <c:pt idx="3657">
                  <c:v>23.759999000000025</c:v>
                </c:pt>
                <c:pt idx="3658">
                  <c:v>23.767999000000003</c:v>
                </c:pt>
                <c:pt idx="3659">
                  <c:v>23.775999000000013</c:v>
                </c:pt>
                <c:pt idx="3660">
                  <c:v>23.783999000000023</c:v>
                </c:pt>
                <c:pt idx="3661">
                  <c:v>23.791999000000004</c:v>
                </c:pt>
                <c:pt idx="3662">
                  <c:v>23.799999000000014</c:v>
                </c:pt>
                <c:pt idx="3663">
                  <c:v>23.807999000000031</c:v>
                </c:pt>
                <c:pt idx="3664">
                  <c:v>23.815999000000005</c:v>
                </c:pt>
                <c:pt idx="3665">
                  <c:v>23.823999000000015</c:v>
                </c:pt>
                <c:pt idx="3666">
                  <c:v>23.831999000000035</c:v>
                </c:pt>
                <c:pt idx="3667">
                  <c:v>23.839999000000031</c:v>
                </c:pt>
                <c:pt idx="3668">
                  <c:v>23.84799900000003</c:v>
                </c:pt>
                <c:pt idx="3669">
                  <c:v>23.855998999999997</c:v>
                </c:pt>
                <c:pt idx="3670">
                  <c:v>23.863999000000007</c:v>
                </c:pt>
                <c:pt idx="3671">
                  <c:v>23.871999000000031</c:v>
                </c:pt>
                <c:pt idx="3672">
                  <c:v>23.879998999999998</c:v>
                </c:pt>
                <c:pt idx="3673">
                  <c:v>23.887999000000008</c:v>
                </c:pt>
                <c:pt idx="3674">
                  <c:v>23.895999000000018</c:v>
                </c:pt>
                <c:pt idx="3675">
                  <c:v>23.903998999999999</c:v>
                </c:pt>
                <c:pt idx="3676">
                  <c:v>23.91199900000003</c:v>
                </c:pt>
                <c:pt idx="3677">
                  <c:v>23.919999000000018</c:v>
                </c:pt>
                <c:pt idx="3678">
                  <c:v>23.927999</c:v>
                </c:pt>
                <c:pt idx="3679">
                  <c:v>23.93599900000001</c:v>
                </c:pt>
                <c:pt idx="3680">
                  <c:v>23.943999000000019</c:v>
                </c:pt>
                <c:pt idx="3681">
                  <c:v>23.951999000000001</c:v>
                </c:pt>
                <c:pt idx="3682">
                  <c:v>23.95999900000001</c:v>
                </c:pt>
                <c:pt idx="3683">
                  <c:v>23.96799900000002</c:v>
                </c:pt>
                <c:pt idx="3684">
                  <c:v>23.975999000000002</c:v>
                </c:pt>
                <c:pt idx="3685">
                  <c:v>23.983998999999987</c:v>
                </c:pt>
                <c:pt idx="3686">
                  <c:v>23.991999000000021</c:v>
                </c:pt>
                <c:pt idx="3687">
                  <c:v>23.999999000000003</c:v>
                </c:pt>
                <c:pt idx="3688">
                  <c:v>24.00799900000003</c:v>
                </c:pt>
                <c:pt idx="3689">
                  <c:v>24.015999000000033</c:v>
                </c:pt>
                <c:pt idx="3690">
                  <c:v>24.023999000000003</c:v>
                </c:pt>
                <c:pt idx="3691">
                  <c:v>24.031999000000031</c:v>
                </c:pt>
                <c:pt idx="3692">
                  <c:v>24.03999900000003</c:v>
                </c:pt>
                <c:pt idx="3693">
                  <c:v>24.047999000000004</c:v>
                </c:pt>
                <c:pt idx="3694">
                  <c:v>24.055999000000014</c:v>
                </c:pt>
                <c:pt idx="3695">
                  <c:v>24.063999000000024</c:v>
                </c:pt>
                <c:pt idx="3696">
                  <c:v>24.071999000000005</c:v>
                </c:pt>
                <c:pt idx="3697">
                  <c:v>24.079999000000015</c:v>
                </c:pt>
                <c:pt idx="3698">
                  <c:v>24.087999000000025</c:v>
                </c:pt>
                <c:pt idx="3699">
                  <c:v>24.095999000000006</c:v>
                </c:pt>
                <c:pt idx="3700">
                  <c:v>24.10399900000003</c:v>
                </c:pt>
                <c:pt idx="3701">
                  <c:v>24.111999000000235</c:v>
                </c:pt>
                <c:pt idx="3702">
                  <c:v>24.119999000000035</c:v>
                </c:pt>
                <c:pt idx="3703">
                  <c:v>24.127999000000031</c:v>
                </c:pt>
                <c:pt idx="3704">
                  <c:v>24.135998999999998</c:v>
                </c:pt>
                <c:pt idx="3705">
                  <c:v>24.143999000000008</c:v>
                </c:pt>
                <c:pt idx="3706">
                  <c:v>24.151999000000131</c:v>
                </c:pt>
                <c:pt idx="3707">
                  <c:v>24.159999000000031</c:v>
                </c:pt>
                <c:pt idx="3708">
                  <c:v>24.16799900000003</c:v>
                </c:pt>
                <c:pt idx="3709">
                  <c:v>24.175999000000033</c:v>
                </c:pt>
                <c:pt idx="3710">
                  <c:v>24.183999</c:v>
                </c:pt>
                <c:pt idx="3711">
                  <c:v>24.191999000000031</c:v>
                </c:pt>
                <c:pt idx="3712">
                  <c:v>24.19999900000003</c:v>
                </c:pt>
                <c:pt idx="3713">
                  <c:v>24.207999000000001</c:v>
                </c:pt>
                <c:pt idx="3714">
                  <c:v>24.215999000000011</c:v>
                </c:pt>
                <c:pt idx="3715">
                  <c:v>24.22399900000002</c:v>
                </c:pt>
                <c:pt idx="3716">
                  <c:v>24.231999000000005</c:v>
                </c:pt>
                <c:pt idx="3717">
                  <c:v>24.239999000000015</c:v>
                </c:pt>
                <c:pt idx="3718">
                  <c:v>24.247999000000021</c:v>
                </c:pt>
                <c:pt idx="3719">
                  <c:v>24.255999000000003</c:v>
                </c:pt>
                <c:pt idx="3720">
                  <c:v>24.263999000000013</c:v>
                </c:pt>
                <c:pt idx="3721">
                  <c:v>24.271999000000033</c:v>
                </c:pt>
                <c:pt idx="3722">
                  <c:v>24.279999000000004</c:v>
                </c:pt>
                <c:pt idx="3723">
                  <c:v>24.287999000000013</c:v>
                </c:pt>
                <c:pt idx="3724">
                  <c:v>24.295999000000023</c:v>
                </c:pt>
                <c:pt idx="3725">
                  <c:v>24.303999000000005</c:v>
                </c:pt>
                <c:pt idx="3726">
                  <c:v>24.311999000000135</c:v>
                </c:pt>
                <c:pt idx="3727">
                  <c:v>24.319999000000031</c:v>
                </c:pt>
                <c:pt idx="3728">
                  <c:v>24.327999000000005</c:v>
                </c:pt>
                <c:pt idx="3729">
                  <c:v>24.335999000000015</c:v>
                </c:pt>
                <c:pt idx="3730">
                  <c:v>24.343999000000025</c:v>
                </c:pt>
                <c:pt idx="3731">
                  <c:v>24.351999000000031</c:v>
                </c:pt>
                <c:pt idx="3732">
                  <c:v>24.35999900000003</c:v>
                </c:pt>
                <c:pt idx="3733">
                  <c:v>24.367999000000033</c:v>
                </c:pt>
                <c:pt idx="3734">
                  <c:v>24.375999000000007</c:v>
                </c:pt>
                <c:pt idx="3735">
                  <c:v>24.383999000000017</c:v>
                </c:pt>
                <c:pt idx="3736">
                  <c:v>24.391998999999998</c:v>
                </c:pt>
                <c:pt idx="3737">
                  <c:v>24.399999000000008</c:v>
                </c:pt>
                <c:pt idx="3738">
                  <c:v>24.407999000000018</c:v>
                </c:pt>
                <c:pt idx="3739">
                  <c:v>24.415998999999999</c:v>
                </c:pt>
                <c:pt idx="3740">
                  <c:v>24.423999000000009</c:v>
                </c:pt>
                <c:pt idx="3741">
                  <c:v>24.43199900000003</c:v>
                </c:pt>
                <c:pt idx="3742">
                  <c:v>24.439999</c:v>
                </c:pt>
                <c:pt idx="3743">
                  <c:v>24.44799900000001</c:v>
                </c:pt>
                <c:pt idx="3744">
                  <c:v>24.45599900000002</c:v>
                </c:pt>
                <c:pt idx="3745">
                  <c:v>24.463998999999987</c:v>
                </c:pt>
                <c:pt idx="3746">
                  <c:v>24.471999000000011</c:v>
                </c:pt>
                <c:pt idx="3747">
                  <c:v>24.479998999999992</c:v>
                </c:pt>
                <c:pt idx="3748">
                  <c:v>24.487999000000002</c:v>
                </c:pt>
                <c:pt idx="3749">
                  <c:v>24.495999000000012</c:v>
                </c:pt>
                <c:pt idx="3750">
                  <c:v>24.503998999999993</c:v>
                </c:pt>
                <c:pt idx="3751">
                  <c:v>24.511999000000031</c:v>
                </c:pt>
                <c:pt idx="3752">
                  <c:v>24.519999000000031</c:v>
                </c:pt>
                <c:pt idx="3753">
                  <c:v>24.527998999999994</c:v>
                </c:pt>
                <c:pt idx="3754">
                  <c:v>24.535999000000004</c:v>
                </c:pt>
                <c:pt idx="3755">
                  <c:v>24.543999000000014</c:v>
                </c:pt>
                <c:pt idx="3756">
                  <c:v>24.551998999999995</c:v>
                </c:pt>
              </c:numCache>
            </c:numRef>
          </c:xVal>
          <c:yVal>
            <c:numRef>
              <c:f>'adjusted to 0'!$J$2:$J$3758</c:f>
              <c:numCache>
                <c:formatCode>General</c:formatCode>
                <c:ptCount val="3757"/>
                <c:pt idx="0">
                  <c:v>-5.7468700000001035E-4</c:v>
                </c:pt>
                <c:pt idx="1">
                  <c:v>-7.7531200000001052E-4</c:v>
                </c:pt>
                <c:pt idx="2">
                  <c:v>-6.7625000000000031E-4</c:v>
                </c:pt>
                <c:pt idx="3">
                  <c:v>-5.9468700000001192E-4</c:v>
                </c:pt>
                <c:pt idx="4">
                  <c:v>-7.6250000000000092E-4</c:v>
                </c:pt>
                <c:pt idx="5">
                  <c:v>-7.2437500000001244E-4</c:v>
                </c:pt>
                <c:pt idx="6">
                  <c:v>-7.3687500000000033E-4</c:v>
                </c:pt>
                <c:pt idx="7">
                  <c:v>-4.7531199999999992E-4</c:v>
                </c:pt>
                <c:pt idx="8">
                  <c:v>-5.4062500000001408E-4</c:v>
                </c:pt>
                <c:pt idx="9">
                  <c:v>-3.5843700000000761E-4</c:v>
                </c:pt>
                <c:pt idx="10">
                  <c:v>-8.5343700000000008E-4</c:v>
                </c:pt>
                <c:pt idx="11">
                  <c:v>-5.3125000000000004E-4</c:v>
                </c:pt>
                <c:pt idx="12">
                  <c:v>-7.0281200000000014E-4</c:v>
                </c:pt>
                <c:pt idx="13">
                  <c:v>-3.6968700000000016E-4</c:v>
                </c:pt>
                <c:pt idx="14">
                  <c:v>-5.2937500000000846E-4</c:v>
                </c:pt>
                <c:pt idx="15">
                  <c:v>-5.9843700000000927E-4</c:v>
                </c:pt>
                <c:pt idx="16">
                  <c:v>-5.4656200000000965E-4</c:v>
                </c:pt>
                <c:pt idx="17">
                  <c:v>-5.8093700000001031E-4</c:v>
                </c:pt>
                <c:pt idx="18">
                  <c:v>-4.1781200000000113E-4</c:v>
                </c:pt>
                <c:pt idx="19">
                  <c:v>-5.4156200000001007E-4</c:v>
                </c:pt>
                <c:pt idx="20">
                  <c:v>-5.5218700000000183E-4</c:v>
                </c:pt>
                <c:pt idx="21">
                  <c:v>-5.6500000000000029E-4</c:v>
                </c:pt>
                <c:pt idx="22">
                  <c:v>-7.031250000000158E-4</c:v>
                </c:pt>
                <c:pt idx="23">
                  <c:v>-4.5875000000000012E-4</c:v>
                </c:pt>
                <c:pt idx="24">
                  <c:v>-5.9781200000001212E-4</c:v>
                </c:pt>
                <c:pt idx="25">
                  <c:v>-5.8687500000000092E-4</c:v>
                </c:pt>
                <c:pt idx="26">
                  <c:v>-3.2093700000000654E-4</c:v>
                </c:pt>
                <c:pt idx="27">
                  <c:v>-5.9187500000000939E-4</c:v>
                </c:pt>
                <c:pt idx="28">
                  <c:v>-3.42812000000007E-4</c:v>
                </c:pt>
                <c:pt idx="29">
                  <c:v>-4.40937000000012E-4</c:v>
                </c:pt>
                <c:pt idx="30">
                  <c:v>-5.1312500000001043E-4</c:v>
                </c:pt>
                <c:pt idx="31">
                  <c:v>-4.7562500000001011E-4</c:v>
                </c:pt>
                <c:pt idx="32">
                  <c:v>-1.5812499999999987E-4</c:v>
                </c:pt>
                <c:pt idx="33">
                  <c:v>-4.8218700000000024E-4</c:v>
                </c:pt>
                <c:pt idx="34">
                  <c:v>-2.9656199999999994E-4</c:v>
                </c:pt>
                <c:pt idx="35">
                  <c:v>-3.9875000000000761E-4</c:v>
                </c:pt>
                <c:pt idx="36">
                  <c:v>-4.4937500000000858E-4</c:v>
                </c:pt>
                <c:pt idx="37">
                  <c:v>-3.4343699999999982E-4</c:v>
                </c:pt>
                <c:pt idx="38">
                  <c:v>-3.4369999999998012E-6</c:v>
                </c:pt>
                <c:pt idx="39">
                  <c:v>-6.0625000000000002E-4</c:v>
                </c:pt>
                <c:pt idx="40">
                  <c:v>-3.0031200000000803E-4</c:v>
                </c:pt>
                <c:pt idx="41">
                  <c:v>-6.3312500000001389E-4</c:v>
                </c:pt>
                <c:pt idx="42">
                  <c:v>-1.7843700000000275E-4</c:v>
                </c:pt>
                <c:pt idx="43">
                  <c:v>-3.8500000000000052E-4</c:v>
                </c:pt>
                <c:pt idx="44">
                  <c:v>-9.4375000000001264E-5</c:v>
                </c:pt>
                <c:pt idx="45">
                  <c:v>-4.0156199999999984E-4</c:v>
                </c:pt>
                <c:pt idx="46">
                  <c:v>-3.2687500000000658E-4</c:v>
                </c:pt>
                <c:pt idx="47">
                  <c:v>-5.6968700000000014E-4</c:v>
                </c:pt>
                <c:pt idx="48">
                  <c:v>-2.1468699999999986E-4</c:v>
                </c:pt>
                <c:pt idx="49">
                  <c:v>-3.7125000000000515E-4</c:v>
                </c:pt>
                <c:pt idx="50">
                  <c:v>-1.8812500000000331E-4</c:v>
                </c:pt>
                <c:pt idx="51">
                  <c:v>-5.6062500000000133E-4</c:v>
                </c:pt>
                <c:pt idx="52">
                  <c:v>-3.8156199999999984E-4</c:v>
                </c:pt>
                <c:pt idx="53">
                  <c:v>-5.2843700000000193E-4</c:v>
                </c:pt>
                <c:pt idx="54">
                  <c:v>-4.1593700000000034E-4</c:v>
                </c:pt>
                <c:pt idx="55">
                  <c:v>-5.1843700000000028E-4</c:v>
                </c:pt>
                <c:pt idx="56">
                  <c:v>-3.9593699999999996E-4</c:v>
                </c:pt>
                <c:pt idx="57">
                  <c:v>-3.8125000000000046E-4</c:v>
                </c:pt>
                <c:pt idx="58">
                  <c:v>-3.5718700000000051E-4</c:v>
                </c:pt>
                <c:pt idx="59">
                  <c:v>-4.4281199999999989E-4</c:v>
                </c:pt>
                <c:pt idx="60">
                  <c:v>-4.0468700000000134E-4</c:v>
                </c:pt>
                <c:pt idx="61">
                  <c:v>-5.0437500000000124E-4</c:v>
                </c:pt>
                <c:pt idx="62">
                  <c:v>-5.8031199999999993E-4</c:v>
                </c:pt>
                <c:pt idx="63">
                  <c:v>-4.6656199999999979E-4</c:v>
                </c:pt>
                <c:pt idx="64">
                  <c:v>-1.9593699999999981E-4</c:v>
                </c:pt>
                <c:pt idx="65">
                  <c:v>-2.9187500000000041E-4</c:v>
                </c:pt>
                <c:pt idx="66">
                  <c:v>-4.8218700000000024E-4</c:v>
                </c:pt>
                <c:pt idx="67">
                  <c:v>-3.8593700000000405E-4</c:v>
                </c:pt>
                <c:pt idx="68">
                  <c:v>-5.3500000000000021E-4</c:v>
                </c:pt>
                <c:pt idx="69">
                  <c:v>-5.4218700000000864E-4</c:v>
                </c:pt>
                <c:pt idx="70">
                  <c:v>-3.2781200000000713E-4</c:v>
                </c:pt>
                <c:pt idx="71">
                  <c:v>-4.3062500000000831E-4</c:v>
                </c:pt>
                <c:pt idx="72">
                  <c:v>-6.4531200000000975E-4</c:v>
                </c:pt>
                <c:pt idx="73">
                  <c:v>-7.1906200000000989E-4</c:v>
                </c:pt>
                <c:pt idx="74">
                  <c:v>-2.8968699999999984E-4</c:v>
                </c:pt>
                <c:pt idx="75">
                  <c:v>-3.8000000000000485E-4</c:v>
                </c:pt>
                <c:pt idx="76">
                  <c:v>-4.9625000000000027E-4</c:v>
                </c:pt>
                <c:pt idx="77">
                  <c:v>-4.978120000000098E-4</c:v>
                </c:pt>
                <c:pt idx="78">
                  <c:v>-3.4687499999999996E-4</c:v>
                </c:pt>
                <c:pt idx="79">
                  <c:v>-6.1375000000000091E-4</c:v>
                </c:pt>
                <c:pt idx="80">
                  <c:v>-4.2843700000000124E-4</c:v>
                </c:pt>
                <c:pt idx="81">
                  <c:v>-5.781250000000145E-4</c:v>
                </c:pt>
                <c:pt idx="82">
                  <c:v>-1.1118750000000041E-3</c:v>
                </c:pt>
                <c:pt idx="83">
                  <c:v>-6.5687500000000034E-4</c:v>
                </c:pt>
                <c:pt idx="84">
                  <c:v>-2.712499999999999E-4</c:v>
                </c:pt>
                <c:pt idx="85">
                  <c:v>-4.1000000000000021E-4</c:v>
                </c:pt>
                <c:pt idx="86">
                  <c:v>-4.1062500000000533E-4</c:v>
                </c:pt>
                <c:pt idx="87">
                  <c:v>-6.1312500000001199E-4</c:v>
                </c:pt>
                <c:pt idx="88">
                  <c:v>-2.4468699999999994E-4</c:v>
                </c:pt>
                <c:pt idx="89">
                  <c:v>-3.7656200000000682E-4</c:v>
                </c:pt>
                <c:pt idx="90">
                  <c:v>-4.0343700000000123E-4</c:v>
                </c:pt>
                <c:pt idx="91">
                  <c:v>-5.6406200000000926E-4</c:v>
                </c:pt>
                <c:pt idx="92">
                  <c:v>-3.8531200000000668E-4</c:v>
                </c:pt>
                <c:pt idx="93">
                  <c:v>-4.5000000000000123E-4</c:v>
                </c:pt>
                <c:pt idx="94">
                  <c:v>-6.1000000000000138E-4</c:v>
                </c:pt>
                <c:pt idx="95">
                  <c:v>-2.6875000000000694E-4</c:v>
                </c:pt>
                <c:pt idx="96">
                  <c:v>-4.6156200000000113E-4</c:v>
                </c:pt>
                <c:pt idx="97">
                  <c:v>-4.0406200000000884E-4</c:v>
                </c:pt>
                <c:pt idx="98">
                  <c:v>-6.5312500000001589E-4</c:v>
                </c:pt>
                <c:pt idx="99">
                  <c:v>-3.2843700000000824E-4</c:v>
                </c:pt>
                <c:pt idx="100">
                  <c:v>-3.2562499999999996E-4</c:v>
                </c:pt>
                <c:pt idx="101">
                  <c:v>-6.2562500000001202E-4</c:v>
                </c:pt>
                <c:pt idx="102">
                  <c:v>-4.1250000000000011E-4</c:v>
                </c:pt>
                <c:pt idx="103">
                  <c:v>-3.4750000000000015E-4</c:v>
                </c:pt>
                <c:pt idx="104">
                  <c:v>-5.9468700000001192E-4</c:v>
                </c:pt>
                <c:pt idx="105">
                  <c:v>-5.2937500000000846E-4</c:v>
                </c:pt>
                <c:pt idx="106">
                  <c:v>-6.2218700000000841E-4</c:v>
                </c:pt>
                <c:pt idx="107">
                  <c:v>-2.7062500000000019E-4</c:v>
                </c:pt>
                <c:pt idx="108">
                  <c:v>-3.9281200000000762E-4</c:v>
                </c:pt>
                <c:pt idx="109">
                  <c:v>-2.5593699999999992E-4</c:v>
                </c:pt>
                <c:pt idx="110">
                  <c:v>-7.5875000000000139E-4</c:v>
                </c:pt>
                <c:pt idx="111">
                  <c:v>-4.5593700000000841E-4</c:v>
                </c:pt>
                <c:pt idx="112">
                  <c:v>-6.1656199999999997E-4</c:v>
                </c:pt>
                <c:pt idx="113">
                  <c:v>-3.8562500000000012E-4</c:v>
                </c:pt>
                <c:pt idx="114">
                  <c:v>-5.4687500000000114E-4</c:v>
                </c:pt>
                <c:pt idx="115">
                  <c:v>-6.3718700000001138E-4</c:v>
                </c:pt>
                <c:pt idx="116">
                  <c:v>-5.9906200000001326E-4</c:v>
                </c:pt>
                <c:pt idx="117">
                  <c:v>-5.5843700000000104E-4</c:v>
                </c:pt>
                <c:pt idx="118">
                  <c:v>-4.3812500000000974E-4</c:v>
                </c:pt>
                <c:pt idx="119">
                  <c:v>-6.5843700000000824E-4</c:v>
                </c:pt>
                <c:pt idx="120">
                  <c:v>-6.1249999999999976E-4</c:v>
                </c:pt>
                <c:pt idx="121">
                  <c:v>-7.4125000000000124E-4</c:v>
                </c:pt>
                <c:pt idx="122">
                  <c:v>-7.9062500000001744E-4</c:v>
                </c:pt>
                <c:pt idx="123">
                  <c:v>-5.6624999999999991E-4</c:v>
                </c:pt>
                <c:pt idx="124">
                  <c:v>-9.4937500000001228E-4</c:v>
                </c:pt>
                <c:pt idx="125">
                  <c:v>-7.6031200000000832E-4</c:v>
                </c:pt>
                <c:pt idx="126">
                  <c:v>-5.5062500000001096E-4</c:v>
                </c:pt>
                <c:pt idx="127">
                  <c:v>-8.078120000000002E-4</c:v>
                </c:pt>
                <c:pt idx="128">
                  <c:v>-5.6250000000000017E-4</c:v>
                </c:pt>
                <c:pt idx="129">
                  <c:v>-8.1375000000000024E-4</c:v>
                </c:pt>
                <c:pt idx="130">
                  <c:v>-8.0125000000001267E-4</c:v>
                </c:pt>
                <c:pt idx="131">
                  <c:v>-8.3125000000002067E-4</c:v>
                </c:pt>
                <c:pt idx="132">
                  <c:v>-6.0187500000000193E-4</c:v>
                </c:pt>
                <c:pt idx="133">
                  <c:v>-7.6406200000001185E-4</c:v>
                </c:pt>
                <c:pt idx="134">
                  <c:v>-7.1718700000001029E-4</c:v>
                </c:pt>
                <c:pt idx="135">
                  <c:v>-7.6687500000000139E-4</c:v>
                </c:pt>
                <c:pt idx="136">
                  <c:v>-7.8000000000000942E-4</c:v>
                </c:pt>
                <c:pt idx="137">
                  <c:v>-6.840620000000124E-4</c:v>
                </c:pt>
                <c:pt idx="138">
                  <c:v>-5.5156200000000533E-4</c:v>
                </c:pt>
                <c:pt idx="139">
                  <c:v>-1.0321870000000232E-3</c:v>
                </c:pt>
                <c:pt idx="140">
                  <c:v>-7.5218700000000919E-4</c:v>
                </c:pt>
                <c:pt idx="141">
                  <c:v>-9.6312500000000001E-4</c:v>
                </c:pt>
                <c:pt idx="142">
                  <c:v>-5.9625000000000021E-4</c:v>
                </c:pt>
                <c:pt idx="143">
                  <c:v>-8.5468700000000024E-4</c:v>
                </c:pt>
                <c:pt idx="144">
                  <c:v>-5.0968700000000194E-4</c:v>
                </c:pt>
                <c:pt idx="145">
                  <c:v>-9.1718700000000041E-4</c:v>
                </c:pt>
                <c:pt idx="146">
                  <c:v>-8.6156200000000246E-4</c:v>
                </c:pt>
                <c:pt idx="147">
                  <c:v>-1.1193750000000001E-3</c:v>
                </c:pt>
                <c:pt idx="148">
                  <c:v>-6.3375000000000031E-4</c:v>
                </c:pt>
                <c:pt idx="149">
                  <c:v>-8.3375000000000267E-4</c:v>
                </c:pt>
                <c:pt idx="150">
                  <c:v>-6.7468700000001137E-4</c:v>
                </c:pt>
                <c:pt idx="151">
                  <c:v>-1.0931249999999999E-3</c:v>
                </c:pt>
                <c:pt idx="152">
                  <c:v>-7.9593700000001706E-4</c:v>
                </c:pt>
                <c:pt idx="153">
                  <c:v>-1.0196870000000041E-3</c:v>
                </c:pt>
                <c:pt idx="154">
                  <c:v>-9.1750000000001553E-4</c:v>
                </c:pt>
                <c:pt idx="155">
                  <c:v>-9.9625000000002684E-4</c:v>
                </c:pt>
                <c:pt idx="156">
                  <c:v>-9.2812500000000024E-4</c:v>
                </c:pt>
                <c:pt idx="157">
                  <c:v>-9.278120000000003E-4</c:v>
                </c:pt>
                <c:pt idx="158">
                  <c:v>-7.9281199999999994E-4</c:v>
                </c:pt>
                <c:pt idx="159">
                  <c:v>-9.6000000000000067E-4</c:v>
                </c:pt>
                <c:pt idx="160">
                  <c:v>-9.0156200000000267E-4</c:v>
                </c:pt>
                <c:pt idx="161">
                  <c:v>-1.0043750000000061E-3</c:v>
                </c:pt>
                <c:pt idx="162">
                  <c:v>-1.0265620000000021E-3</c:v>
                </c:pt>
                <c:pt idx="163">
                  <c:v>-9.784370000000004E-4</c:v>
                </c:pt>
                <c:pt idx="164">
                  <c:v>-7.3031200000000889E-4</c:v>
                </c:pt>
                <c:pt idx="165">
                  <c:v>-7.7250000000000821E-4</c:v>
                </c:pt>
                <c:pt idx="166">
                  <c:v>-9.4281200000000023E-4</c:v>
                </c:pt>
                <c:pt idx="167">
                  <c:v>-9.4406200000000061E-4</c:v>
                </c:pt>
                <c:pt idx="168">
                  <c:v>-9.4531200000000728E-4</c:v>
                </c:pt>
                <c:pt idx="169">
                  <c:v>-1.0196870000000041E-3</c:v>
                </c:pt>
                <c:pt idx="170">
                  <c:v>-7.0281200000000014E-4</c:v>
                </c:pt>
                <c:pt idx="171">
                  <c:v>-7.5718700000001495E-4</c:v>
                </c:pt>
                <c:pt idx="172">
                  <c:v>-1.0143750000000081E-3</c:v>
                </c:pt>
                <c:pt idx="173">
                  <c:v>-1.0215620000000002E-3</c:v>
                </c:pt>
                <c:pt idx="174">
                  <c:v>-6.153119999999998E-4</c:v>
                </c:pt>
                <c:pt idx="175">
                  <c:v>-6.2218700000000841E-4</c:v>
                </c:pt>
                <c:pt idx="176">
                  <c:v>-8.38750000000017E-4</c:v>
                </c:pt>
                <c:pt idx="177">
                  <c:v>-8.0187500000000007E-4</c:v>
                </c:pt>
                <c:pt idx="178">
                  <c:v>-6.9812500000001774E-4</c:v>
                </c:pt>
                <c:pt idx="179">
                  <c:v>-9.8218700000000025E-4</c:v>
                </c:pt>
                <c:pt idx="180">
                  <c:v>-6.9375000000000534E-4</c:v>
                </c:pt>
                <c:pt idx="181">
                  <c:v>-7.1000000000000034E-4</c:v>
                </c:pt>
                <c:pt idx="182">
                  <c:v>-1.3749999999999999E-3</c:v>
                </c:pt>
                <c:pt idx="183">
                  <c:v>-8.7593700000000024E-4</c:v>
                </c:pt>
                <c:pt idx="184">
                  <c:v>-5.3968700000000104E-4</c:v>
                </c:pt>
                <c:pt idx="185">
                  <c:v>-7.2156200000001206E-4</c:v>
                </c:pt>
                <c:pt idx="186">
                  <c:v>-6.5812500000001482E-4</c:v>
                </c:pt>
                <c:pt idx="187">
                  <c:v>-7.4750000000001443E-4</c:v>
                </c:pt>
                <c:pt idx="188">
                  <c:v>-5.087500000000002E-4</c:v>
                </c:pt>
                <c:pt idx="189">
                  <c:v>-5.9718700000001507E-4</c:v>
                </c:pt>
                <c:pt idx="190">
                  <c:v>-5.4656200000000965E-4</c:v>
                </c:pt>
                <c:pt idx="191">
                  <c:v>-7.0687500000000123E-4</c:v>
                </c:pt>
                <c:pt idx="192">
                  <c:v>-6.3031200000000114E-4</c:v>
                </c:pt>
                <c:pt idx="193">
                  <c:v>-5.9250000000000123E-4</c:v>
                </c:pt>
                <c:pt idx="194">
                  <c:v>-7.8468700000001133E-4</c:v>
                </c:pt>
                <c:pt idx="195">
                  <c:v>-4.3031199999999997E-4</c:v>
                </c:pt>
                <c:pt idx="196">
                  <c:v>-6.4906200000001523E-4</c:v>
                </c:pt>
                <c:pt idx="197">
                  <c:v>-6.8343700000000841E-4</c:v>
                </c:pt>
                <c:pt idx="198">
                  <c:v>-8.3593700000000567E-4</c:v>
                </c:pt>
                <c:pt idx="199">
                  <c:v>-4.9687500000000122E-4</c:v>
                </c:pt>
                <c:pt idx="200">
                  <c:v>-5.1843700000000028E-4</c:v>
                </c:pt>
                <c:pt idx="201">
                  <c:v>-7.4625000000000104E-4</c:v>
                </c:pt>
                <c:pt idx="202">
                  <c:v>-6.1937500000000024E-4</c:v>
                </c:pt>
                <c:pt idx="203">
                  <c:v>-5.7187500000000532E-4</c:v>
                </c:pt>
                <c:pt idx="204">
                  <c:v>-8.0750000000001665E-4</c:v>
                </c:pt>
                <c:pt idx="205">
                  <c:v>-6.1749999999999999E-4</c:v>
                </c:pt>
                <c:pt idx="206">
                  <c:v>-7.546870000000118E-4</c:v>
                </c:pt>
                <c:pt idx="207">
                  <c:v>-4.5124999999999983E-4</c:v>
                </c:pt>
                <c:pt idx="208">
                  <c:v>-5.065619999999999E-4</c:v>
                </c:pt>
                <c:pt idx="209">
                  <c:v>-4.1687500000000009E-4</c:v>
                </c:pt>
                <c:pt idx="210">
                  <c:v>-7.85000000000009E-4</c:v>
                </c:pt>
                <c:pt idx="211">
                  <c:v>-5.8406200000000997E-4</c:v>
                </c:pt>
                <c:pt idx="212">
                  <c:v>-7.0531200000000134E-4</c:v>
                </c:pt>
                <c:pt idx="213">
                  <c:v>-4.2218700000000133E-4</c:v>
                </c:pt>
                <c:pt idx="214">
                  <c:v>-6.2812500000001582E-4</c:v>
                </c:pt>
                <c:pt idx="215">
                  <c:v>-6.681250000000117E-4</c:v>
                </c:pt>
                <c:pt idx="216">
                  <c:v>-7.1593700000000969E-4</c:v>
                </c:pt>
                <c:pt idx="217">
                  <c:v>-6.7687500000000842E-4</c:v>
                </c:pt>
                <c:pt idx="218">
                  <c:v>-5.3624999999999983E-4</c:v>
                </c:pt>
                <c:pt idx="219">
                  <c:v>-7.1343700000000123E-4</c:v>
                </c:pt>
                <c:pt idx="220">
                  <c:v>-6.7437500000001199E-4</c:v>
                </c:pt>
                <c:pt idx="221">
                  <c:v>-7.4187500000001141E-4</c:v>
                </c:pt>
                <c:pt idx="222">
                  <c:v>-8.3000000000001248E-4</c:v>
                </c:pt>
                <c:pt idx="223">
                  <c:v>-6.0062500000001239E-4</c:v>
                </c:pt>
                <c:pt idx="224">
                  <c:v>-8.6687500000000046E-4</c:v>
                </c:pt>
                <c:pt idx="225">
                  <c:v>-7.7062500000001641E-4</c:v>
                </c:pt>
                <c:pt idx="226">
                  <c:v>-5.3656199999999998E-4</c:v>
                </c:pt>
                <c:pt idx="227">
                  <c:v>-7.884370000000089E-4</c:v>
                </c:pt>
                <c:pt idx="228">
                  <c:v>-6.0343700000000842E-4</c:v>
                </c:pt>
                <c:pt idx="229">
                  <c:v>-7.3687500000000033E-4</c:v>
                </c:pt>
                <c:pt idx="230">
                  <c:v>-7.0968700000000962E-4</c:v>
                </c:pt>
                <c:pt idx="231">
                  <c:v>-8.1718700000000003E-4</c:v>
                </c:pt>
                <c:pt idx="232">
                  <c:v>-4.9656200000000898E-4</c:v>
                </c:pt>
                <c:pt idx="233">
                  <c:v>-7.5406200000001442E-4</c:v>
                </c:pt>
                <c:pt idx="234">
                  <c:v>-6.6562500000000909E-4</c:v>
                </c:pt>
                <c:pt idx="235">
                  <c:v>-6.9937500000001205E-4</c:v>
                </c:pt>
                <c:pt idx="236">
                  <c:v>-7.8750000000001074E-4</c:v>
                </c:pt>
                <c:pt idx="237">
                  <c:v>-6.4187500000000995E-4</c:v>
                </c:pt>
                <c:pt idx="238">
                  <c:v>-3.8218700000000052E-4</c:v>
                </c:pt>
                <c:pt idx="239">
                  <c:v>-8.7062500000000041E-4</c:v>
                </c:pt>
                <c:pt idx="240">
                  <c:v>-5.9156200000001172E-4</c:v>
                </c:pt>
                <c:pt idx="241">
                  <c:v>-9.5843700000000024E-4</c:v>
                </c:pt>
                <c:pt idx="242">
                  <c:v>-4.1718700000000533E-4</c:v>
                </c:pt>
                <c:pt idx="243">
                  <c:v>-7.4125000000000124E-4</c:v>
                </c:pt>
                <c:pt idx="244">
                  <c:v>-4.0062500000000894E-4</c:v>
                </c:pt>
                <c:pt idx="245">
                  <c:v>-6.9093700000001613E-4</c:v>
                </c:pt>
                <c:pt idx="246">
                  <c:v>-7.5343700000001022E-4</c:v>
                </c:pt>
                <c:pt idx="247">
                  <c:v>-8.7562500000000064E-4</c:v>
                </c:pt>
                <c:pt idx="248">
                  <c:v>-4.6812500000000874E-4</c:v>
                </c:pt>
                <c:pt idx="249">
                  <c:v>-6.1968700000000103E-4</c:v>
                </c:pt>
                <c:pt idx="250">
                  <c:v>-4.2875000000000004E-4</c:v>
                </c:pt>
                <c:pt idx="251">
                  <c:v>-7.7031200000001214E-4</c:v>
                </c:pt>
                <c:pt idx="252">
                  <c:v>-6.3031200000000114E-4</c:v>
                </c:pt>
                <c:pt idx="253">
                  <c:v>-8.4968700000000045E-4</c:v>
                </c:pt>
                <c:pt idx="254">
                  <c:v>-7.0593700000001237E-4</c:v>
                </c:pt>
                <c:pt idx="255">
                  <c:v>-8.1906200000000007E-4</c:v>
                </c:pt>
                <c:pt idx="256">
                  <c:v>-6.5281200000000023E-4</c:v>
                </c:pt>
                <c:pt idx="257">
                  <c:v>-6.9187500000001052E-4</c:v>
                </c:pt>
                <c:pt idx="258">
                  <c:v>-5.7312500000001557E-4</c:v>
                </c:pt>
                <c:pt idx="259">
                  <c:v>-7.0375000000000114E-4</c:v>
                </c:pt>
                <c:pt idx="260">
                  <c:v>-7.1281200000000038E-4</c:v>
                </c:pt>
                <c:pt idx="261">
                  <c:v>-7.4875000000000928E-4</c:v>
                </c:pt>
                <c:pt idx="262">
                  <c:v>-8.290620000000002E-4</c:v>
                </c:pt>
                <c:pt idx="263">
                  <c:v>-6.9968700000001274E-4</c:v>
                </c:pt>
                <c:pt idx="264">
                  <c:v>-4.2156200000000819E-4</c:v>
                </c:pt>
                <c:pt idx="265">
                  <c:v>-5.5656200000000133E-4</c:v>
                </c:pt>
                <c:pt idx="266">
                  <c:v>-6.3375000000000031E-4</c:v>
                </c:pt>
                <c:pt idx="267">
                  <c:v>-5.4843700000000134E-4</c:v>
                </c:pt>
                <c:pt idx="268">
                  <c:v>-6.6093700000001009E-4</c:v>
                </c:pt>
                <c:pt idx="269">
                  <c:v>-7.1968700000000824E-4</c:v>
                </c:pt>
                <c:pt idx="270">
                  <c:v>-5.0000000000000034E-4</c:v>
                </c:pt>
                <c:pt idx="271">
                  <c:v>-5.9500000000000134E-4</c:v>
                </c:pt>
                <c:pt idx="272">
                  <c:v>-8.4906200000000264E-4</c:v>
                </c:pt>
                <c:pt idx="273">
                  <c:v>-7.831250000000158E-4</c:v>
                </c:pt>
                <c:pt idx="274">
                  <c:v>-4.865619999999999E-4</c:v>
                </c:pt>
                <c:pt idx="275">
                  <c:v>-5.8718700000001017E-4</c:v>
                </c:pt>
                <c:pt idx="276">
                  <c:v>-6.5343700000000877E-4</c:v>
                </c:pt>
                <c:pt idx="277">
                  <c:v>-7.1093700000001119E-4</c:v>
                </c:pt>
                <c:pt idx="278">
                  <c:v>-5.3437500000000034E-4</c:v>
                </c:pt>
                <c:pt idx="279">
                  <c:v>-8.0812500000000025E-4</c:v>
                </c:pt>
                <c:pt idx="280">
                  <c:v>-5.0218700000000094E-4</c:v>
                </c:pt>
                <c:pt idx="281">
                  <c:v>-6.7125000000000138E-4</c:v>
                </c:pt>
                <c:pt idx="282">
                  <c:v>-1.2712500000000041E-3</c:v>
                </c:pt>
                <c:pt idx="283">
                  <c:v>-8.2031200000000023E-4</c:v>
                </c:pt>
                <c:pt idx="284">
                  <c:v>-3.9125000000000016E-4</c:v>
                </c:pt>
                <c:pt idx="285">
                  <c:v>-5.5093700000001143E-4</c:v>
                </c:pt>
                <c:pt idx="286">
                  <c:v>-5.1875000000000011E-4</c:v>
                </c:pt>
                <c:pt idx="287">
                  <c:v>-6.9000000000001243E-4</c:v>
                </c:pt>
                <c:pt idx="288">
                  <c:v>-3.8031200000000764E-4</c:v>
                </c:pt>
                <c:pt idx="289">
                  <c:v>-5.5531200000000192E-4</c:v>
                </c:pt>
                <c:pt idx="290">
                  <c:v>-5.9781200000001212E-4</c:v>
                </c:pt>
                <c:pt idx="291">
                  <c:v>-6.7937500000001005E-4</c:v>
                </c:pt>
                <c:pt idx="292">
                  <c:v>-5.9437500000001199E-4</c:v>
                </c:pt>
                <c:pt idx="293">
                  <c:v>-6.506250000000135E-4</c:v>
                </c:pt>
                <c:pt idx="294">
                  <c:v>-7.6656200000000134E-4</c:v>
                </c:pt>
                <c:pt idx="295">
                  <c:v>-4.9187500000000034E-4</c:v>
                </c:pt>
                <c:pt idx="296">
                  <c:v>-7.6968700000000533E-4</c:v>
                </c:pt>
                <c:pt idx="297">
                  <c:v>-7.3812500000001459E-4</c:v>
                </c:pt>
                <c:pt idx="298">
                  <c:v>-9.3343700000000018E-4</c:v>
                </c:pt>
                <c:pt idx="299">
                  <c:v>-6.5750000000001007E-4</c:v>
                </c:pt>
                <c:pt idx="300">
                  <c:v>-5.0937500000000104E-4</c:v>
                </c:pt>
                <c:pt idx="301">
                  <c:v>-8.0718700000000001E-4</c:v>
                </c:pt>
                <c:pt idx="302">
                  <c:v>-6.7437500000001199E-4</c:v>
                </c:pt>
                <c:pt idx="303">
                  <c:v>-6.1375000000000091E-4</c:v>
                </c:pt>
                <c:pt idx="304">
                  <c:v>-8.6468700000000016E-4</c:v>
                </c:pt>
                <c:pt idx="305">
                  <c:v>-7.6250000000000092E-4</c:v>
                </c:pt>
                <c:pt idx="306">
                  <c:v>-8.4531200000000247E-4</c:v>
                </c:pt>
                <c:pt idx="307">
                  <c:v>-6.3718700000001138E-4</c:v>
                </c:pt>
                <c:pt idx="308">
                  <c:v>-6.2843700000000534E-4</c:v>
                </c:pt>
                <c:pt idx="309">
                  <c:v>-5.7250000000000031E-4</c:v>
                </c:pt>
                <c:pt idx="310">
                  <c:v>-9.5750000000001812E-4</c:v>
                </c:pt>
                <c:pt idx="311">
                  <c:v>-6.3843700000000114E-4</c:v>
                </c:pt>
                <c:pt idx="312">
                  <c:v>-9.4187500000000065E-4</c:v>
                </c:pt>
                <c:pt idx="313">
                  <c:v>-5.7218700000000124E-4</c:v>
                </c:pt>
                <c:pt idx="314">
                  <c:v>-8.2093700000000021E-4</c:v>
                </c:pt>
                <c:pt idx="315">
                  <c:v>-8.1343699999999986E-4</c:v>
                </c:pt>
                <c:pt idx="316">
                  <c:v>-8.1250000000000246E-4</c:v>
                </c:pt>
                <c:pt idx="317">
                  <c:v>-8.9406200000000026E-4</c:v>
                </c:pt>
                <c:pt idx="318">
                  <c:v>-6.9312500000001914E-4</c:v>
                </c:pt>
                <c:pt idx="319">
                  <c:v>-8.3781200000000028E-4</c:v>
                </c:pt>
                <c:pt idx="320">
                  <c:v>-8.2437500000000002E-4</c:v>
                </c:pt>
                <c:pt idx="321">
                  <c:v>-9.9062500000000778E-4</c:v>
                </c:pt>
                <c:pt idx="322">
                  <c:v>-9.8125000000002377E-4</c:v>
                </c:pt>
                <c:pt idx="323">
                  <c:v>-7.4843700000001162E-4</c:v>
                </c:pt>
                <c:pt idx="324">
                  <c:v>-1.0134369999999998E-3</c:v>
                </c:pt>
                <c:pt idx="325">
                  <c:v>-9.5218700000000006E-4</c:v>
                </c:pt>
                <c:pt idx="326">
                  <c:v>-7.1312500000001366E-4</c:v>
                </c:pt>
                <c:pt idx="327">
                  <c:v>-1.0318749999999998E-3</c:v>
                </c:pt>
                <c:pt idx="328">
                  <c:v>-8.5468700000000024E-4</c:v>
                </c:pt>
                <c:pt idx="329">
                  <c:v>-9.0312500000000017E-4</c:v>
                </c:pt>
                <c:pt idx="330">
                  <c:v>-8.7281200000000005E-4</c:v>
                </c:pt>
                <c:pt idx="331">
                  <c:v>-1.0143750000000081E-3</c:v>
                </c:pt>
                <c:pt idx="332">
                  <c:v>-6.2312500000001614E-4</c:v>
                </c:pt>
                <c:pt idx="333">
                  <c:v>-9.6062500000000065E-4</c:v>
                </c:pt>
                <c:pt idx="334">
                  <c:v>-8.2062500000000007E-4</c:v>
                </c:pt>
                <c:pt idx="335">
                  <c:v>-8.0562500000001065E-4</c:v>
                </c:pt>
                <c:pt idx="336">
                  <c:v>-8.9218700000000001E-4</c:v>
                </c:pt>
                <c:pt idx="337">
                  <c:v>-7.6187500000000593E-4</c:v>
                </c:pt>
                <c:pt idx="338">
                  <c:v>-4.8500000000000024E-4</c:v>
                </c:pt>
                <c:pt idx="339">
                  <c:v>-1.0837500000000001E-3</c:v>
                </c:pt>
                <c:pt idx="340">
                  <c:v>-7.3500000000000594E-4</c:v>
                </c:pt>
                <c:pt idx="341">
                  <c:v>-1.1337500000000121E-3</c:v>
                </c:pt>
                <c:pt idx="342">
                  <c:v>-5.3718700000000971E-4</c:v>
                </c:pt>
                <c:pt idx="343">
                  <c:v>-8.528120000000001E-4</c:v>
                </c:pt>
                <c:pt idx="344">
                  <c:v>-5.4281200000000113E-4</c:v>
                </c:pt>
                <c:pt idx="345">
                  <c:v>-8.8593700000000265E-4</c:v>
                </c:pt>
                <c:pt idx="346">
                  <c:v>-9.3656200000002184E-4</c:v>
                </c:pt>
                <c:pt idx="347">
                  <c:v>-1.0168750000000041E-3</c:v>
                </c:pt>
                <c:pt idx="348">
                  <c:v>-6.450000000000095E-4</c:v>
                </c:pt>
                <c:pt idx="349">
                  <c:v>-7.3718700000001273E-4</c:v>
                </c:pt>
                <c:pt idx="350">
                  <c:v>-5.7968700000000895E-4</c:v>
                </c:pt>
                <c:pt idx="351">
                  <c:v>-9.3937500000001268E-4</c:v>
                </c:pt>
                <c:pt idx="352">
                  <c:v>-7.8093700000001344E-4</c:v>
                </c:pt>
                <c:pt idx="353">
                  <c:v>-1.0246870000000191E-3</c:v>
                </c:pt>
                <c:pt idx="354">
                  <c:v>-7.4937500000001294E-4</c:v>
                </c:pt>
                <c:pt idx="355">
                  <c:v>-8.6218700000000015E-4</c:v>
                </c:pt>
                <c:pt idx="356">
                  <c:v>-7.6062500000001194E-4</c:v>
                </c:pt>
                <c:pt idx="357">
                  <c:v>-7.1468700000000876E-4</c:v>
                </c:pt>
                <c:pt idx="358">
                  <c:v>-6.9156200000001404E-4</c:v>
                </c:pt>
                <c:pt idx="359">
                  <c:v>-7.5843700000000134E-4</c:v>
                </c:pt>
                <c:pt idx="360">
                  <c:v>-8.1437500000000043E-4</c:v>
                </c:pt>
                <c:pt idx="361">
                  <c:v>-7.8875000000000104E-4</c:v>
                </c:pt>
                <c:pt idx="362">
                  <c:v>-9.2500000000000264E-4</c:v>
                </c:pt>
                <c:pt idx="363">
                  <c:v>-9.2656200000001228E-4</c:v>
                </c:pt>
                <c:pt idx="364">
                  <c:v>-6.4656200000001143E-4</c:v>
                </c:pt>
                <c:pt idx="365">
                  <c:v>-7.0843700000000533E-4</c:v>
                </c:pt>
                <c:pt idx="366">
                  <c:v>-8.240620000000003E-4</c:v>
                </c:pt>
                <c:pt idx="367">
                  <c:v>-8.1781200000000012E-4</c:v>
                </c:pt>
                <c:pt idx="368">
                  <c:v>-8.6093700000000042E-4</c:v>
                </c:pt>
                <c:pt idx="369">
                  <c:v>-9.4250000000001266E-4</c:v>
                </c:pt>
                <c:pt idx="370">
                  <c:v>-7.0468700000001102E-4</c:v>
                </c:pt>
                <c:pt idx="371">
                  <c:v>-8.7343700000000002E-4</c:v>
                </c:pt>
                <c:pt idx="372">
                  <c:v>-1.0574999999999998E-3</c:v>
                </c:pt>
                <c:pt idx="373">
                  <c:v>-1.0596870000000001E-3</c:v>
                </c:pt>
                <c:pt idx="374">
                  <c:v>-6.8062500000001195E-4</c:v>
                </c:pt>
                <c:pt idx="375">
                  <c:v>-6.6000000000000184E-4</c:v>
                </c:pt>
                <c:pt idx="376">
                  <c:v>-8.4156200000001227E-4</c:v>
                </c:pt>
                <c:pt idx="377">
                  <c:v>-9.1093700000000023E-4</c:v>
                </c:pt>
                <c:pt idx="378">
                  <c:v>-7.7187500000001051E-4</c:v>
                </c:pt>
                <c:pt idx="379">
                  <c:v>-9.9375000000000244E-4</c:v>
                </c:pt>
                <c:pt idx="380">
                  <c:v>-7.9781200000001514E-4</c:v>
                </c:pt>
                <c:pt idx="381">
                  <c:v>-9.4562500000001611E-4</c:v>
                </c:pt>
                <c:pt idx="382">
                  <c:v>-1.5221870000000281E-3</c:v>
                </c:pt>
                <c:pt idx="383">
                  <c:v>-1.0459369999999998E-3</c:v>
                </c:pt>
                <c:pt idx="384">
                  <c:v>-6.5000000000000908E-4</c:v>
                </c:pt>
                <c:pt idx="385">
                  <c:v>-7.6406200000001185E-4</c:v>
                </c:pt>
                <c:pt idx="386">
                  <c:v>-8.1468700000000014E-4</c:v>
                </c:pt>
                <c:pt idx="387">
                  <c:v>-9.4218700000000025E-4</c:v>
                </c:pt>
                <c:pt idx="388">
                  <c:v>-6.9000000000001243E-4</c:v>
                </c:pt>
                <c:pt idx="389">
                  <c:v>-7.8781200000001142E-4</c:v>
                </c:pt>
                <c:pt idx="390">
                  <c:v>-8.0031200000000007E-4</c:v>
                </c:pt>
                <c:pt idx="391">
                  <c:v>-9.3375000000001248E-4</c:v>
                </c:pt>
                <c:pt idx="392">
                  <c:v>-8.38750000000017E-4</c:v>
                </c:pt>
                <c:pt idx="393">
                  <c:v>-7.7125000000000034E-4</c:v>
                </c:pt>
                <c:pt idx="394">
                  <c:v>-1.0493750000000021E-3</c:v>
                </c:pt>
                <c:pt idx="395">
                  <c:v>-6.9718700000001674E-4</c:v>
                </c:pt>
                <c:pt idx="396">
                  <c:v>-9.009370000000002E-4</c:v>
                </c:pt>
                <c:pt idx="397">
                  <c:v>-8.6968700000000006E-4</c:v>
                </c:pt>
                <c:pt idx="398">
                  <c:v>-1.0537500000000041E-3</c:v>
                </c:pt>
                <c:pt idx="399">
                  <c:v>-7.2281200000000594E-4</c:v>
                </c:pt>
                <c:pt idx="400">
                  <c:v>-7.2718700000001552E-4</c:v>
                </c:pt>
                <c:pt idx="401">
                  <c:v>-1.0243750000000001E-3</c:v>
                </c:pt>
                <c:pt idx="402">
                  <c:v>-8.7625000000001753E-4</c:v>
                </c:pt>
                <c:pt idx="403">
                  <c:v>-8.1875000000000068E-4</c:v>
                </c:pt>
                <c:pt idx="404">
                  <c:v>-9.6625000000002059E-4</c:v>
                </c:pt>
                <c:pt idx="405">
                  <c:v>-9.4000000000000268E-4</c:v>
                </c:pt>
                <c:pt idx="406">
                  <c:v>-1.0043750000000061E-3</c:v>
                </c:pt>
                <c:pt idx="407">
                  <c:v>-6.7281200000000104E-4</c:v>
                </c:pt>
                <c:pt idx="408">
                  <c:v>-7.3906200000001113E-4</c:v>
                </c:pt>
                <c:pt idx="409">
                  <c:v>-6.3562500000000988E-4</c:v>
                </c:pt>
                <c:pt idx="410">
                  <c:v>-1.0309370000000041E-3</c:v>
                </c:pt>
                <c:pt idx="411">
                  <c:v>-7.8968700000000972E-4</c:v>
                </c:pt>
                <c:pt idx="412">
                  <c:v>-9.2250000000000068E-4</c:v>
                </c:pt>
                <c:pt idx="413">
                  <c:v>-6.7281200000000104E-4</c:v>
                </c:pt>
                <c:pt idx="414">
                  <c:v>-7.6250000000000092E-4</c:v>
                </c:pt>
                <c:pt idx="415">
                  <c:v>-7.950000000000126E-4</c:v>
                </c:pt>
                <c:pt idx="416">
                  <c:v>-7.7656200000001199E-4</c:v>
                </c:pt>
                <c:pt idx="417">
                  <c:v>-7.2875000000000034E-4</c:v>
                </c:pt>
                <c:pt idx="418">
                  <c:v>-6.2750000000001064E-4</c:v>
                </c:pt>
                <c:pt idx="419">
                  <c:v>-7.7687500000000933E-4</c:v>
                </c:pt>
                <c:pt idx="420">
                  <c:v>-7.7875000000000134E-4</c:v>
                </c:pt>
                <c:pt idx="421">
                  <c:v>-7.9000000000001313E-4</c:v>
                </c:pt>
                <c:pt idx="422">
                  <c:v>-7.9875000000000974E-4</c:v>
                </c:pt>
                <c:pt idx="423">
                  <c:v>-6.0718700000001217E-4</c:v>
                </c:pt>
                <c:pt idx="424">
                  <c:v>-9.0718700000000027E-4</c:v>
                </c:pt>
                <c:pt idx="425">
                  <c:v>-8.3906200000000728E-4</c:v>
                </c:pt>
                <c:pt idx="426">
                  <c:v>-5.0031200000000113E-4</c:v>
                </c:pt>
                <c:pt idx="427">
                  <c:v>-7.0906200000001203E-4</c:v>
                </c:pt>
                <c:pt idx="428">
                  <c:v>-4.8343700000000024E-4</c:v>
                </c:pt>
                <c:pt idx="429">
                  <c:v>-6.5125000000000003E-4</c:v>
                </c:pt>
                <c:pt idx="430">
                  <c:v>-5.4718700000001375E-4</c:v>
                </c:pt>
                <c:pt idx="431">
                  <c:v>-7.2093700000001577E-4</c:v>
                </c:pt>
                <c:pt idx="432">
                  <c:v>-3.1031200000000822E-4</c:v>
                </c:pt>
                <c:pt idx="433">
                  <c:v>-5.8531200000000103E-4</c:v>
                </c:pt>
                <c:pt idx="434">
                  <c:v>-4.9687500000000122E-4</c:v>
                </c:pt>
                <c:pt idx="435">
                  <c:v>-4.4562500000001057E-4</c:v>
                </c:pt>
                <c:pt idx="436">
                  <c:v>-5.8875000000000019E-4</c:v>
                </c:pt>
                <c:pt idx="437">
                  <c:v>-4.0281199999999979E-4</c:v>
                </c:pt>
                <c:pt idx="438">
                  <c:v>-1.8374999999999989E-4</c:v>
                </c:pt>
                <c:pt idx="439">
                  <c:v>-6.7750000000001294E-4</c:v>
                </c:pt>
                <c:pt idx="440">
                  <c:v>-3.6593700000000546E-4</c:v>
                </c:pt>
                <c:pt idx="441">
                  <c:v>-6.4781200000001203E-4</c:v>
                </c:pt>
                <c:pt idx="442">
                  <c:v>-2.1500000000000056E-4</c:v>
                </c:pt>
                <c:pt idx="443">
                  <c:v>-3.8093700000000529E-4</c:v>
                </c:pt>
                <c:pt idx="444">
                  <c:v>-5.5000000000000924E-5</c:v>
                </c:pt>
                <c:pt idx="445">
                  <c:v>-4.7218700000000124E-4</c:v>
                </c:pt>
                <c:pt idx="446">
                  <c:v>-4.7093700000001127E-4</c:v>
                </c:pt>
                <c:pt idx="447">
                  <c:v>-5.6656200000000103E-4</c:v>
                </c:pt>
                <c:pt idx="448">
                  <c:v>-2.3531200000000455E-4</c:v>
                </c:pt>
                <c:pt idx="449">
                  <c:v>-3.3374999999999995E-4</c:v>
                </c:pt>
                <c:pt idx="450">
                  <c:v>-1.8374999999999989E-4</c:v>
                </c:pt>
                <c:pt idx="451">
                  <c:v>-5.0593700000000534E-4</c:v>
                </c:pt>
                <c:pt idx="452">
                  <c:v>-2.8562499999999975E-4</c:v>
                </c:pt>
                <c:pt idx="453">
                  <c:v>-5.3218700000000102E-4</c:v>
                </c:pt>
                <c:pt idx="454">
                  <c:v>-3.8968700000000011E-4</c:v>
                </c:pt>
                <c:pt idx="455">
                  <c:v>-4.5500000000000033E-4</c:v>
                </c:pt>
                <c:pt idx="456">
                  <c:v>-3.5562500000000009E-4</c:v>
                </c:pt>
                <c:pt idx="457">
                  <c:v>-3.487500000000072E-4</c:v>
                </c:pt>
                <c:pt idx="458">
                  <c:v>-3.1000000000000531E-4</c:v>
                </c:pt>
                <c:pt idx="459">
                  <c:v>-3.0375000000000492E-4</c:v>
                </c:pt>
                <c:pt idx="460">
                  <c:v>-3.8156199999999984E-4</c:v>
                </c:pt>
                <c:pt idx="461">
                  <c:v>-4.1250000000000011E-4</c:v>
                </c:pt>
                <c:pt idx="462">
                  <c:v>-4.4031200000000856E-4</c:v>
                </c:pt>
                <c:pt idx="463">
                  <c:v>-4.3312500000001049E-4</c:v>
                </c:pt>
                <c:pt idx="464">
                  <c:v>-1.9500000000000366E-4</c:v>
                </c:pt>
                <c:pt idx="465">
                  <c:v>-2.5843700000000573E-4</c:v>
                </c:pt>
                <c:pt idx="466">
                  <c:v>-3.8375000000000502E-4</c:v>
                </c:pt>
                <c:pt idx="467">
                  <c:v>-4.0937500000000034E-4</c:v>
                </c:pt>
                <c:pt idx="468">
                  <c:v>-3.4000000000000474E-4</c:v>
                </c:pt>
                <c:pt idx="469">
                  <c:v>-4.3656200000000112E-4</c:v>
                </c:pt>
                <c:pt idx="470">
                  <c:v>-1.9875000000000342E-4</c:v>
                </c:pt>
                <c:pt idx="471">
                  <c:v>-4.5750000000000765E-4</c:v>
                </c:pt>
                <c:pt idx="472">
                  <c:v>-6.6093700000001009E-4</c:v>
                </c:pt>
                <c:pt idx="473">
                  <c:v>-6.6968700000000539E-4</c:v>
                </c:pt>
                <c:pt idx="474">
                  <c:v>-2.8312499999999985E-4</c:v>
                </c:pt>
                <c:pt idx="475">
                  <c:v>-3.6968700000000016E-4</c:v>
                </c:pt>
                <c:pt idx="476">
                  <c:v>-3.7875000000000891E-4</c:v>
                </c:pt>
                <c:pt idx="477">
                  <c:v>-5.1062500000000532E-4</c:v>
                </c:pt>
                <c:pt idx="478">
                  <c:v>-3.8437500000000608E-4</c:v>
                </c:pt>
                <c:pt idx="479">
                  <c:v>-6.3281199999999996E-4</c:v>
                </c:pt>
                <c:pt idx="480">
                  <c:v>-3.7468700000000495E-4</c:v>
                </c:pt>
                <c:pt idx="481">
                  <c:v>-5.1499999999999983E-4</c:v>
                </c:pt>
                <c:pt idx="482">
                  <c:v>-1.175625E-3</c:v>
                </c:pt>
                <c:pt idx="483">
                  <c:v>-6.2812500000001582E-4</c:v>
                </c:pt>
                <c:pt idx="484">
                  <c:v>-3.4031200000000792E-4</c:v>
                </c:pt>
                <c:pt idx="485">
                  <c:v>-4.5281199999999987E-4</c:v>
                </c:pt>
                <c:pt idx="486">
                  <c:v>-4.1156199999999992E-4</c:v>
                </c:pt>
                <c:pt idx="487">
                  <c:v>-5.8531200000000103E-4</c:v>
                </c:pt>
                <c:pt idx="488">
                  <c:v>-3.6093700000000675E-4</c:v>
                </c:pt>
                <c:pt idx="489">
                  <c:v>-3.6187500000000472E-4</c:v>
                </c:pt>
                <c:pt idx="490">
                  <c:v>-5.0843700000000112E-4</c:v>
                </c:pt>
                <c:pt idx="491">
                  <c:v>-6.4781200000001203E-4</c:v>
                </c:pt>
                <c:pt idx="492">
                  <c:v>-4.7156200000000902E-4</c:v>
                </c:pt>
                <c:pt idx="493">
                  <c:v>-4.7468700000000911E-4</c:v>
                </c:pt>
                <c:pt idx="494">
                  <c:v>-6.3156200000000901E-4</c:v>
                </c:pt>
                <c:pt idx="495">
                  <c:v>-4.2250000000000013E-4</c:v>
                </c:pt>
                <c:pt idx="496">
                  <c:v>-5.8500000000000023E-4</c:v>
                </c:pt>
                <c:pt idx="497">
                  <c:v>-5.7968700000000895E-4</c:v>
                </c:pt>
                <c:pt idx="498">
                  <c:v>-7.8375000000000113E-4</c:v>
                </c:pt>
                <c:pt idx="499">
                  <c:v>-5.1374999999999999E-4</c:v>
                </c:pt>
                <c:pt idx="500">
                  <c:v>-4.8812500000001004E-4</c:v>
                </c:pt>
                <c:pt idx="501">
                  <c:v>-7.8062500000001427E-4</c:v>
                </c:pt>
                <c:pt idx="502">
                  <c:v>-6.3218700000000139E-4</c:v>
                </c:pt>
                <c:pt idx="503">
                  <c:v>-4.9968700000000939E-4</c:v>
                </c:pt>
                <c:pt idx="504">
                  <c:v>-8.478120000000002E-4</c:v>
                </c:pt>
                <c:pt idx="505">
                  <c:v>-7.7343700000001212E-4</c:v>
                </c:pt>
                <c:pt idx="506">
                  <c:v>-7.3718700000001273E-4</c:v>
                </c:pt>
                <c:pt idx="507">
                  <c:v>-5.4187500000000134E-4</c:v>
                </c:pt>
                <c:pt idx="508">
                  <c:v>-4.8562500000000791E-4</c:v>
                </c:pt>
                <c:pt idx="509">
                  <c:v>-4.3812500000000974E-4</c:v>
                </c:pt>
                <c:pt idx="510">
                  <c:v>-9.1500000000001227E-4</c:v>
                </c:pt>
                <c:pt idx="511">
                  <c:v>-6.2906200000001312E-4</c:v>
                </c:pt>
                <c:pt idx="512">
                  <c:v>-8.6187500000000023E-4</c:v>
                </c:pt>
                <c:pt idx="513">
                  <c:v>-5.6156199999999983E-4</c:v>
                </c:pt>
                <c:pt idx="514">
                  <c:v>-7.3343700000000909E-4</c:v>
                </c:pt>
                <c:pt idx="515">
                  <c:v>-8.5968700000000025E-4</c:v>
                </c:pt>
                <c:pt idx="516">
                  <c:v>-7.9812500000001898E-4</c:v>
                </c:pt>
                <c:pt idx="517">
                  <c:v>-7.7031200000001214E-4</c:v>
                </c:pt>
                <c:pt idx="518">
                  <c:v>-6.7562500000001313E-4</c:v>
                </c:pt>
                <c:pt idx="519">
                  <c:v>-8.1312500000000015E-4</c:v>
                </c:pt>
                <c:pt idx="520">
                  <c:v>-7.4000000000001246E-4</c:v>
                </c:pt>
                <c:pt idx="521">
                  <c:v>-9.312500000000231E-4</c:v>
                </c:pt>
                <c:pt idx="522">
                  <c:v>-1.0128120000000081E-3</c:v>
                </c:pt>
                <c:pt idx="523">
                  <c:v>-8.2062500000000007E-4</c:v>
                </c:pt>
                <c:pt idx="524">
                  <c:v>-1.0115619999999978E-3</c:v>
                </c:pt>
                <c:pt idx="525">
                  <c:v>-9.5375000000000245E-4</c:v>
                </c:pt>
                <c:pt idx="526">
                  <c:v>-7.6593700000001069E-4</c:v>
                </c:pt>
                <c:pt idx="527">
                  <c:v>-9.8812500000000224E-4</c:v>
                </c:pt>
                <c:pt idx="528">
                  <c:v>-8.1156200000000048E-4</c:v>
                </c:pt>
                <c:pt idx="529">
                  <c:v>-9.1343700000000012E-4</c:v>
                </c:pt>
                <c:pt idx="530">
                  <c:v>-9.2750000000001067E-4</c:v>
                </c:pt>
                <c:pt idx="531">
                  <c:v>-9.3906200000000765E-4</c:v>
                </c:pt>
                <c:pt idx="532">
                  <c:v>-6.5249999999999987E-4</c:v>
                </c:pt>
                <c:pt idx="533">
                  <c:v>-8.796870000000002E-4</c:v>
                </c:pt>
                <c:pt idx="534">
                  <c:v>-8.2937500000000025E-4</c:v>
                </c:pt>
                <c:pt idx="535">
                  <c:v>-9.009370000000002E-4</c:v>
                </c:pt>
                <c:pt idx="536">
                  <c:v>-9.1468700000000018E-4</c:v>
                </c:pt>
                <c:pt idx="537">
                  <c:v>-8.0875000000000727E-4</c:v>
                </c:pt>
                <c:pt idx="538">
                  <c:v>-5.0468700000000811E-4</c:v>
                </c:pt>
                <c:pt idx="539">
                  <c:v>-1.1115620000000021E-3</c:v>
                </c:pt>
                <c:pt idx="540">
                  <c:v>-8.3468700000000008E-4</c:v>
                </c:pt>
                <c:pt idx="541">
                  <c:v>-1.0400000000000001E-3</c:v>
                </c:pt>
                <c:pt idx="542">
                  <c:v>-5.9593700000001349E-4</c:v>
                </c:pt>
                <c:pt idx="543">
                  <c:v>-9.5250000000001247E-4</c:v>
                </c:pt>
                <c:pt idx="544">
                  <c:v>-6.2531199999999983E-4</c:v>
                </c:pt>
                <c:pt idx="545">
                  <c:v>-8.6531200000000046E-4</c:v>
                </c:pt>
                <c:pt idx="546">
                  <c:v>-9.2750000000001067E-4</c:v>
                </c:pt>
                <c:pt idx="547">
                  <c:v>-1.0400000000000001E-3</c:v>
                </c:pt>
                <c:pt idx="548">
                  <c:v>-7.4812500000001852E-4</c:v>
                </c:pt>
                <c:pt idx="549">
                  <c:v>-7.7531200000001052E-4</c:v>
                </c:pt>
                <c:pt idx="550">
                  <c:v>-5.5968700000000532E-4</c:v>
                </c:pt>
                <c:pt idx="551">
                  <c:v>-9.3656200000002184E-4</c:v>
                </c:pt>
                <c:pt idx="552">
                  <c:v>-8.5062500000000047E-4</c:v>
                </c:pt>
                <c:pt idx="553">
                  <c:v>-9.7906200000000038E-4</c:v>
                </c:pt>
                <c:pt idx="554">
                  <c:v>-8.0000000000000264E-4</c:v>
                </c:pt>
                <c:pt idx="555">
                  <c:v>-8.8593700000000265E-4</c:v>
                </c:pt>
                <c:pt idx="556">
                  <c:v>-8.7312500000000031E-4</c:v>
                </c:pt>
                <c:pt idx="557">
                  <c:v>-7.8249999999999988E-4</c:v>
                </c:pt>
                <c:pt idx="558">
                  <c:v>-7.2718700000001552E-4</c:v>
                </c:pt>
                <c:pt idx="559">
                  <c:v>-7.7781200000001367E-4</c:v>
                </c:pt>
                <c:pt idx="560">
                  <c:v>-7.6562500000001E-4</c:v>
                </c:pt>
                <c:pt idx="561">
                  <c:v>-9.2343699999999983E-4</c:v>
                </c:pt>
                <c:pt idx="562">
                  <c:v>-9.9062500000000778E-4</c:v>
                </c:pt>
                <c:pt idx="563">
                  <c:v>-8.393750000000147E-4</c:v>
                </c:pt>
                <c:pt idx="564">
                  <c:v>-5.6906200000000819E-4</c:v>
                </c:pt>
                <c:pt idx="565">
                  <c:v>-6.7750000000001294E-4</c:v>
                </c:pt>
                <c:pt idx="566">
                  <c:v>-7.5718700000001495E-4</c:v>
                </c:pt>
                <c:pt idx="567">
                  <c:v>-8.0562500000001065E-4</c:v>
                </c:pt>
                <c:pt idx="568">
                  <c:v>-8.8062500000001226E-4</c:v>
                </c:pt>
                <c:pt idx="569">
                  <c:v>-8.5562500000000764E-4</c:v>
                </c:pt>
                <c:pt idx="570">
                  <c:v>-5.9281200000000592E-4</c:v>
                </c:pt>
                <c:pt idx="571">
                  <c:v>-7.1781200000000864E-4</c:v>
                </c:pt>
                <c:pt idx="572">
                  <c:v>-9.3687500000001246E-4</c:v>
                </c:pt>
                <c:pt idx="573">
                  <c:v>-9.9468700000000018E-4</c:v>
                </c:pt>
                <c:pt idx="574">
                  <c:v>-5.1249999999999972E-4</c:v>
                </c:pt>
                <c:pt idx="575">
                  <c:v>-6.9593700000001495E-4</c:v>
                </c:pt>
                <c:pt idx="576">
                  <c:v>-7.5843700000000134E-4</c:v>
                </c:pt>
                <c:pt idx="577">
                  <c:v>-7.3906200000001113E-4</c:v>
                </c:pt>
                <c:pt idx="578">
                  <c:v>-6.5531199999999991E-4</c:v>
                </c:pt>
                <c:pt idx="579">
                  <c:v>-8.23437E-4</c:v>
                </c:pt>
                <c:pt idx="580">
                  <c:v>-6.1906200000000865E-4</c:v>
                </c:pt>
                <c:pt idx="581">
                  <c:v>-6.9437500000001356E-4</c:v>
                </c:pt>
                <c:pt idx="582">
                  <c:v>-1.2640620000000141E-3</c:v>
                </c:pt>
                <c:pt idx="583">
                  <c:v>-8.0843700000000017E-4</c:v>
                </c:pt>
                <c:pt idx="584">
                  <c:v>-4.6468700000000122E-4</c:v>
                </c:pt>
                <c:pt idx="585">
                  <c:v>-5.7624999999999994E-4</c:v>
                </c:pt>
                <c:pt idx="586">
                  <c:v>-6.3562500000000988E-4</c:v>
                </c:pt>
                <c:pt idx="587">
                  <c:v>-6.6562500000000909E-4</c:v>
                </c:pt>
                <c:pt idx="588">
                  <c:v>-4.3000000000000113E-4</c:v>
                </c:pt>
                <c:pt idx="589">
                  <c:v>-4.4500000000000534E-4</c:v>
                </c:pt>
                <c:pt idx="590">
                  <c:v>-4.9249999999999988E-4</c:v>
                </c:pt>
                <c:pt idx="591">
                  <c:v>-6.2718700000001428E-4</c:v>
                </c:pt>
                <c:pt idx="592">
                  <c:v>-4.9906200000001115E-4</c:v>
                </c:pt>
                <c:pt idx="593">
                  <c:v>-4.5031200000000132E-4</c:v>
                </c:pt>
                <c:pt idx="594">
                  <c:v>-6.1500000000000031E-4</c:v>
                </c:pt>
                <c:pt idx="595">
                  <c:v>-3.0093700000000486E-4</c:v>
                </c:pt>
                <c:pt idx="596">
                  <c:v>-6.4593700000001504E-4</c:v>
                </c:pt>
                <c:pt idx="597">
                  <c:v>-5.8156200000000823E-4</c:v>
                </c:pt>
                <c:pt idx="598">
                  <c:v>-7.1156200000000846E-4</c:v>
                </c:pt>
                <c:pt idx="599">
                  <c:v>-3.6875000000000861E-4</c:v>
                </c:pt>
                <c:pt idx="600">
                  <c:v>-3.8625000000000454E-4</c:v>
                </c:pt>
                <c:pt idx="601">
                  <c:v>-6.0656200000000124E-4</c:v>
                </c:pt>
                <c:pt idx="602">
                  <c:v>-4.5468700000000787E-4</c:v>
                </c:pt>
                <c:pt idx="603">
                  <c:v>-3.7562500000000052E-4</c:v>
                </c:pt>
                <c:pt idx="604">
                  <c:v>-6.2156200000001093E-4</c:v>
                </c:pt>
                <c:pt idx="605">
                  <c:v>-5.1593700000000114E-4</c:v>
                </c:pt>
                <c:pt idx="606">
                  <c:v>-5.4031199999999993E-4</c:v>
                </c:pt>
                <c:pt idx="607">
                  <c:v>-2.6750000000000011E-4</c:v>
                </c:pt>
                <c:pt idx="608">
                  <c:v>-3.0718700000000005E-4</c:v>
                </c:pt>
                <c:pt idx="609">
                  <c:v>-2.0406200000000409E-4</c:v>
                </c:pt>
                <c:pt idx="610">
                  <c:v>-6.8249999999999995E-4</c:v>
                </c:pt>
                <c:pt idx="611">
                  <c:v>-3.3437500000000502E-4</c:v>
                </c:pt>
                <c:pt idx="612">
                  <c:v>-5.4968700000000963E-4</c:v>
                </c:pt>
                <c:pt idx="613">
                  <c:v>-2.4718699999999984E-4</c:v>
                </c:pt>
                <c:pt idx="614">
                  <c:v>-3.8343700000000454E-4</c:v>
                </c:pt>
                <c:pt idx="615">
                  <c:v>-4.3437500000000133E-4</c:v>
                </c:pt>
                <c:pt idx="616">
                  <c:v>-4.3593700000000733E-4</c:v>
                </c:pt>
                <c:pt idx="617">
                  <c:v>-3.3750000000000045E-4</c:v>
                </c:pt>
                <c:pt idx="618">
                  <c:v>-3.2968699999999995E-4</c:v>
                </c:pt>
                <c:pt idx="619">
                  <c:v>-4.7281199999999997E-4</c:v>
                </c:pt>
                <c:pt idx="620">
                  <c:v>-3.3437500000000502E-4</c:v>
                </c:pt>
                <c:pt idx="621">
                  <c:v>-4.5625000000000011E-4</c:v>
                </c:pt>
                <c:pt idx="622">
                  <c:v>-5.5437500000000853E-4</c:v>
                </c:pt>
                <c:pt idx="623">
                  <c:v>-4.0656200000000034E-4</c:v>
                </c:pt>
                <c:pt idx="624">
                  <c:v>-6.0812500000001404E-4</c:v>
                </c:pt>
                <c:pt idx="625">
                  <c:v>-5.1843700000000028E-4</c:v>
                </c:pt>
                <c:pt idx="626">
                  <c:v>-1.8343700000000282E-4</c:v>
                </c:pt>
                <c:pt idx="627">
                  <c:v>-4.9968700000000939E-4</c:v>
                </c:pt>
                <c:pt idx="628">
                  <c:v>-2.9124999999999984E-4</c:v>
                </c:pt>
                <c:pt idx="629">
                  <c:v>-3.7906200000000639E-4</c:v>
                </c:pt>
                <c:pt idx="630">
                  <c:v>-3.9625000000000521E-4</c:v>
                </c:pt>
                <c:pt idx="631">
                  <c:v>-5.5093700000001143E-4</c:v>
                </c:pt>
                <c:pt idx="632">
                  <c:v>-1.2625000000000041E-4</c:v>
                </c:pt>
                <c:pt idx="633">
                  <c:v>-3.3562499999999999E-4</c:v>
                </c:pt>
                <c:pt idx="634">
                  <c:v>-2.5281200000000612E-4</c:v>
                </c:pt>
                <c:pt idx="635">
                  <c:v>-3.1031200000000822E-4</c:v>
                </c:pt>
                <c:pt idx="636">
                  <c:v>-3.6312500000000206E-4</c:v>
                </c:pt>
                <c:pt idx="637">
                  <c:v>-2.6156199999999991E-4</c:v>
                </c:pt>
                <c:pt idx="638">
                  <c:v>-1.5625000000000309E-5</c:v>
                </c:pt>
                <c:pt idx="639">
                  <c:v>-5.6125000000000012E-4</c:v>
                </c:pt>
                <c:pt idx="640">
                  <c:v>-2.4281200000000547E-4</c:v>
                </c:pt>
                <c:pt idx="641">
                  <c:v>-5.8531200000000103E-4</c:v>
                </c:pt>
                <c:pt idx="642">
                  <c:v>-1.0250000000000021E-4</c:v>
                </c:pt>
                <c:pt idx="643">
                  <c:v>-3.290620000000054E-4</c:v>
                </c:pt>
                <c:pt idx="644">
                  <c:v>-1.9062000000000174E-5</c:v>
                </c:pt>
                <c:pt idx="645">
                  <c:v>-3.4937499999999991E-4</c:v>
                </c:pt>
                <c:pt idx="646">
                  <c:v>-3.6625000000000573E-4</c:v>
                </c:pt>
                <c:pt idx="647">
                  <c:v>-6.0531199999999999E-4</c:v>
                </c:pt>
                <c:pt idx="648">
                  <c:v>-1.9500000000000366E-4</c:v>
                </c:pt>
                <c:pt idx="649">
                  <c:v>-3.3281200000000622E-4</c:v>
                </c:pt>
                <c:pt idx="650">
                  <c:v>-1.0937500000000191E-4</c:v>
                </c:pt>
                <c:pt idx="651">
                  <c:v>-5.3843700000000023E-4</c:v>
                </c:pt>
                <c:pt idx="652">
                  <c:v>-4.1500000000000011E-4</c:v>
                </c:pt>
                <c:pt idx="653">
                  <c:v>-5.8531200000000103E-4</c:v>
                </c:pt>
                <c:pt idx="654">
                  <c:v>-4.3312500000001049E-4</c:v>
                </c:pt>
                <c:pt idx="655">
                  <c:v>-5.4531200000000894E-4</c:v>
                </c:pt>
                <c:pt idx="656">
                  <c:v>-5.0843700000000112E-4</c:v>
                </c:pt>
                <c:pt idx="657">
                  <c:v>-4.3687500000000003E-4</c:v>
                </c:pt>
                <c:pt idx="658">
                  <c:v>-3.7750000000000489E-4</c:v>
                </c:pt>
                <c:pt idx="659">
                  <c:v>-4.4000000000000858E-4</c:v>
                </c:pt>
                <c:pt idx="660">
                  <c:v>-5.0781200000000809E-4</c:v>
                </c:pt>
                <c:pt idx="661">
                  <c:v>-6.2468700000001113E-4</c:v>
                </c:pt>
                <c:pt idx="662">
                  <c:v>-6.3656199999999981E-4</c:v>
                </c:pt>
                <c:pt idx="663">
                  <c:v>-5.1343699999999994E-4</c:v>
                </c:pt>
                <c:pt idx="664">
                  <c:v>-4.2749999999999993E-4</c:v>
                </c:pt>
                <c:pt idx="665">
                  <c:v>-4.3031199999999997E-4</c:v>
                </c:pt>
                <c:pt idx="666">
                  <c:v>-4.9562500000001146E-4</c:v>
                </c:pt>
                <c:pt idx="667">
                  <c:v>-5.5625E-4</c:v>
                </c:pt>
                <c:pt idx="668">
                  <c:v>-6.4093700000001535E-4</c:v>
                </c:pt>
                <c:pt idx="669">
                  <c:v>-6.0156199999999993E-4</c:v>
                </c:pt>
                <c:pt idx="670">
                  <c:v>-4.4906200000001135E-4</c:v>
                </c:pt>
                <c:pt idx="671">
                  <c:v>-6.7187500000000938E-4</c:v>
                </c:pt>
                <c:pt idx="672">
                  <c:v>-8.6031200000000023E-4</c:v>
                </c:pt>
                <c:pt idx="673">
                  <c:v>-8.9906200000000245E-4</c:v>
                </c:pt>
                <c:pt idx="674">
                  <c:v>-5.3562500000000864E-4</c:v>
                </c:pt>
                <c:pt idx="675">
                  <c:v>-6.5031200000000922E-4</c:v>
                </c:pt>
                <c:pt idx="676">
                  <c:v>-7.3812500000001459E-4</c:v>
                </c:pt>
                <c:pt idx="677">
                  <c:v>-7.8031200000000934E-4</c:v>
                </c:pt>
                <c:pt idx="678">
                  <c:v>-5.9156200000001172E-4</c:v>
                </c:pt>
                <c:pt idx="679">
                  <c:v>-8.9375000000000565E-4</c:v>
                </c:pt>
                <c:pt idx="680">
                  <c:v>-7.1156200000000846E-4</c:v>
                </c:pt>
                <c:pt idx="681">
                  <c:v>-7.6000000000000123E-4</c:v>
                </c:pt>
                <c:pt idx="682">
                  <c:v>-1.4240620000000041E-3</c:v>
                </c:pt>
                <c:pt idx="683">
                  <c:v>-9.1937500000000244E-4</c:v>
                </c:pt>
                <c:pt idx="684">
                  <c:v>-5.6937500000000022E-4</c:v>
                </c:pt>
                <c:pt idx="685">
                  <c:v>-7.3593700000001137E-4</c:v>
                </c:pt>
                <c:pt idx="686">
                  <c:v>-7.0593700000001237E-4</c:v>
                </c:pt>
                <c:pt idx="687">
                  <c:v>-9.4718700000000027E-4</c:v>
                </c:pt>
                <c:pt idx="688">
                  <c:v>-6.3500000000000112E-4</c:v>
                </c:pt>
                <c:pt idx="689">
                  <c:v>-7.2187500000000973E-4</c:v>
                </c:pt>
                <c:pt idx="690">
                  <c:v>-8.1062500000000026E-4</c:v>
                </c:pt>
                <c:pt idx="691">
                  <c:v>-9.4656200000001807E-4</c:v>
                </c:pt>
                <c:pt idx="692">
                  <c:v>-7.8687500000000122E-4</c:v>
                </c:pt>
                <c:pt idx="693">
                  <c:v>-7.2906200000001393E-4</c:v>
                </c:pt>
                <c:pt idx="694">
                  <c:v>-9.9593700000000208E-4</c:v>
                </c:pt>
                <c:pt idx="695">
                  <c:v>-6.9312500000001914E-4</c:v>
                </c:pt>
                <c:pt idx="696">
                  <c:v>-9.5250000000001247E-4</c:v>
                </c:pt>
                <c:pt idx="697">
                  <c:v>-9.3687500000001246E-4</c:v>
                </c:pt>
                <c:pt idx="698">
                  <c:v>-1.0878120000000061E-3</c:v>
                </c:pt>
                <c:pt idx="699">
                  <c:v>-7.187500000000002E-4</c:v>
                </c:pt>
                <c:pt idx="700">
                  <c:v>-7.7531200000001052E-4</c:v>
                </c:pt>
                <c:pt idx="701">
                  <c:v>-1.0478120000000021E-3</c:v>
                </c:pt>
                <c:pt idx="702">
                  <c:v>-8.7125000000000266E-4</c:v>
                </c:pt>
                <c:pt idx="703">
                  <c:v>-7.2218700000000987E-4</c:v>
                </c:pt>
                <c:pt idx="704">
                  <c:v>-1.0309370000000041E-3</c:v>
                </c:pt>
                <c:pt idx="705">
                  <c:v>-9.7718700000000002E-4</c:v>
                </c:pt>
                <c:pt idx="706">
                  <c:v>-1.0768750000000001E-3</c:v>
                </c:pt>
                <c:pt idx="707">
                  <c:v>-7.3500000000000594E-4</c:v>
                </c:pt>
                <c:pt idx="708">
                  <c:v>-8.6031200000000023E-4</c:v>
                </c:pt>
                <c:pt idx="709">
                  <c:v>-7.0468700000001102E-4</c:v>
                </c:pt>
                <c:pt idx="710">
                  <c:v>-1.2321870000000235E-3</c:v>
                </c:pt>
                <c:pt idx="711">
                  <c:v>-8.8968700000000565E-4</c:v>
                </c:pt>
                <c:pt idx="712">
                  <c:v>-1.0456249999999958E-3</c:v>
                </c:pt>
                <c:pt idx="713">
                  <c:v>-8.1687500000000043E-4</c:v>
                </c:pt>
                <c:pt idx="714">
                  <c:v>-8.4062500000000565E-4</c:v>
                </c:pt>
                <c:pt idx="715">
                  <c:v>-9.8968700000000276E-4</c:v>
                </c:pt>
                <c:pt idx="716">
                  <c:v>-9.9468700000000018E-4</c:v>
                </c:pt>
                <c:pt idx="717">
                  <c:v>-8.8375000000000747E-4</c:v>
                </c:pt>
                <c:pt idx="718">
                  <c:v>-8.0718700000000001E-4</c:v>
                </c:pt>
                <c:pt idx="719">
                  <c:v>-9.6281200000000017E-4</c:v>
                </c:pt>
                <c:pt idx="720">
                  <c:v>-9.3625000000002799E-4</c:v>
                </c:pt>
                <c:pt idx="721">
                  <c:v>-1.0271870000000173E-3</c:v>
                </c:pt>
                <c:pt idx="722">
                  <c:v>-1.0425000000000041E-3</c:v>
                </c:pt>
                <c:pt idx="723">
                  <c:v>-8.8718700000000065E-4</c:v>
                </c:pt>
                <c:pt idx="724">
                  <c:v>-1.1024999999999997E-3</c:v>
                </c:pt>
                <c:pt idx="725">
                  <c:v>-1.0743750000000172E-3</c:v>
                </c:pt>
                <c:pt idx="726">
                  <c:v>-7.1312500000001366E-4</c:v>
                </c:pt>
                <c:pt idx="727">
                  <c:v>-1.0790620000000041E-3</c:v>
                </c:pt>
                <c:pt idx="728">
                  <c:v>-8.7250000000000066E-4</c:v>
                </c:pt>
                <c:pt idx="729">
                  <c:v>-1.0165619999999999E-3</c:v>
                </c:pt>
                <c:pt idx="730">
                  <c:v>-9.7687500000000075E-4</c:v>
                </c:pt>
                <c:pt idx="731">
                  <c:v>-1.0171870000000001E-3</c:v>
                </c:pt>
                <c:pt idx="732">
                  <c:v>-6.6875000000000029E-4</c:v>
                </c:pt>
                <c:pt idx="733">
                  <c:v>-9.5593700000000067E-4</c:v>
                </c:pt>
                <c:pt idx="734">
                  <c:v>-8.1812500000000017E-4</c:v>
                </c:pt>
                <c:pt idx="735">
                  <c:v>-8.4500000000001588E-4</c:v>
                </c:pt>
                <c:pt idx="736">
                  <c:v>-1.0015620000000001E-3</c:v>
                </c:pt>
                <c:pt idx="737">
                  <c:v>-8.5406200000000005E-4</c:v>
                </c:pt>
                <c:pt idx="738">
                  <c:v>-6.5843700000000824E-4</c:v>
                </c:pt>
                <c:pt idx="739">
                  <c:v>-1.1712500000000221E-3</c:v>
                </c:pt>
                <c:pt idx="740">
                  <c:v>-7.7375000000000967E-4</c:v>
                </c:pt>
                <c:pt idx="741">
                  <c:v>-1.1840620000000246E-3</c:v>
                </c:pt>
                <c:pt idx="742">
                  <c:v>-6.1187500000000022E-4</c:v>
                </c:pt>
                <c:pt idx="743">
                  <c:v>-8.9656200000001773E-4</c:v>
                </c:pt>
                <c:pt idx="744">
                  <c:v>-6.3781200000000854E-4</c:v>
                </c:pt>
                <c:pt idx="745">
                  <c:v>-9.0500000000001267E-4</c:v>
                </c:pt>
                <c:pt idx="746">
                  <c:v>-9.2718700000000032E-4</c:v>
                </c:pt>
                <c:pt idx="747">
                  <c:v>-1.1231250000000041E-3</c:v>
                </c:pt>
                <c:pt idx="748">
                  <c:v>-7.4812500000001852E-4</c:v>
                </c:pt>
                <c:pt idx="749">
                  <c:v>-8.5187500000000042E-4</c:v>
                </c:pt>
                <c:pt idx="750">
                  <c:v>-6.7093700000001456E-4</c:v>
                </c:pt>
                <c:pt idx="751">
                  <c:v>-1.0231250000000002E-3</c:v>
                </c:pt>
                <c:pt idx="752">
                  <c:v>-8.8875000000001702E-4</c:v>
                </c:pt>
                <c:pt idx="753">
                  <c:v>-1.1240620000000196E-3</c:v>
                </c:pt>
                <c:pt idx="754">
                  <c:v>-9.2593700000000027E-4</c:v>
                </c:pt>
                <c:pt idx="755">
                  <c:v>-1.005625E-3</c:v>
                </c:pt>
                <c:pt idx="756">
                  <c:v>-9.6093700000000025E-4</c:v>
                </c:pt>
                <c:pt idx="757">
                  <c:v>-8.7531200000000027E-4</c:v>
                </c:pt>
                <c:pt idx="758">
                  <c:v>-8.5687500000000065E-4</c:v>
                </c:pt>
                <c:pt idx="759">
                  <c:v>-8.962500000000255E-4</c:v>
                </c:pt>
                <c:pt idx="760">
                  <c:v>-8.7750000000001228E-4</c:v>
                </c:pt>
                <c:pt idx="761">
                  <c:v>-9.7062500000000024E-4</c:v>
                </c:pt>
                <c:pt idx="762">
                  <c:v>-1.1418750000000001E-3</c:v>
                </c:pt>
                <c:pt idx="763">
                  <c:v>-9.2500000000000264E-4</c:v>
                </c:pt>
                <c:pt idx="764">
                  <c:v>-8.0156200000000566E-4</c:v>
                </c:pt>
                <c:pt idx="765">
                  <c:v>-7.831250000000158E-4</c:v>
                </c:pt>
                <c:pt idx="766">
                  <c:v>-8.4375000000000227E-4</c:v>
                </c:pt>
                <c:pt idx="767">
                  <c:v>-8.9468700000000024E-4</c:v>
                </c:pt>
                <c:pt idx="768">
                  <c:v>-9.3531200000001268E-4</c:v>
                </c:pt>
                <c:pt idx="769">
                  <c:v>-9.7187500000000008E-4</c:v>
                </c:pt>
                <c:pt idx="770">
                  <c:v>-8.321870000000004E-4</c:v>
                </c:pt>
                <c:pt idx="771">
                  <c:v>-7.8687500000000122E-4</c:v>
                </c:pt>
                <c:pt idx="772">
                  <c:v>-1.0637500000000041E-3</c:v>
                </c:pt>
                <c:pt idx="773">
                  <c:v>-9.9562500000001668E-4</c:v>
                </c:pt>
                <c:pt idx="774">
                  <c:v>-6.3968700000000434E-4</c:v>
                </c:pt>
                <c:pt idx="775">
                  <c:v>-7.9031200000001414E-4</c:v>
                </c:pt>
                <c:pt idx="776">
                  <c:v>-8.2875000000000028E-4</c:v>
                </c:pt>
                <c:pt idx="777">
                  <c:v>-8.3281200000000005E-4</c:v>
                </c:pt>
                <c:pt idx="778">
                  <c:v>-6.9687500000000955E-4</c:v>
                </c:pt>
                <c:pt idx="779">
                  <c:v>-9.0750000000001767E-4</c:v>
                </c:pt>
                <c:pt idx="780">
                  <c:v>-7.6968700000000533E-4</c:v>
                </c:pt>
                <c:pt idx="781">
                  <c:v>-7.4406200000001722E-4</c:v>
                </c:pt>
                <c:pt idx="782">
                  <c:v>-1.3431250000000001E-3</c:v>
                </c:pt>
                <c:pt idx="783">
                  <c:v>-8.8906200000000567E-4</c:v>
                </c:pt>
                <c:pt idx="784">
                  <c:v>-5.0218700000000094E-4</c:v>
                </c:pt>
                <c:pt idx="785">
                  <c:v>-6.3375000000000031E-4</c:v>
                </c:pt>
                <c:pt idx="786">
                  <c:v>-6.2062500000001396E-4</c:v>
                </c:pt>
                <c:pt idx="787">
                  <c:v>-7.1218700000000139E-4</c:v>
                </c:pt>
                <c:pt idx="788">
                  <c:v>-4.8218700000000024E-4</c:v>
                </c:pt>
                <c:pt idx="789">
                  <c:v>-4.6531199999999979E-4</c:v>
                </c:pt>
                <c:pt idx="790">
                  <c:v>-4.9406200000001309E-4</c:v>
                </c:pt>
                <c:pt idx="791">
                  <c:v>-6.7562500000001313E-4</c:v>
                </c:pt>
                <c:pt idx="792">
                  <c:v>-5.087500000000002E-4</c:v>
                </c:pt>
                <c:pt idx="793">
                  <c:v>-5.1656199999999992E-4</c:v>
                </c:pt>
                <c:pt idx="794">
                  <c:v>-6.3718700000001138E-4</c:v>
                </c:pt>
                <c:pt idx="795">
                  <c:v>-2.712499999999999E-4</c:v>
                </c:pt>
                <c:pt idx="796">
                  <c:v>-5.900000000000099E-4</c:v>
                </c:pt>
                <c:pt idx="797">
                  <c:v>-4.9531199999999992E-4</c:v>
                </c:pt>
                <c:pt idx="798">
                  <c:v>-7.1843700000000113E-4</c:v>
                </c:pt>
                <c:pt idx="799">
                  <c:v>-3.3406200000000454E-4</c:v>
                </c:pt>
                <c:pt idx="800">
                  <c:v>-3.0468700000000015E-4</c:v>
                </c:pt>
                <c:pt idx="801">
                  <c:v>-5.7250000000000031E-4</c:v>
                </c:pt>
                <c:pt idx="802">
                  <c:v>-4.3500000000000022E-4</c:v>
                </c:pt>
                <c:pt idx="803">
                  <c:v>-3.0187500000000011E-4</c:v>
                </c:pt>
                <c:pt idx="804">
                  <c:v>-5.1156200000000024E-4</c:v>
                </c:pt>
                <c:pt idx="805">
                  <c:v>-5.0000000000000034E-4</c:v>
                </c:pt>
                <c:pt idx="806">
                  <c:v>-5.1031199999999974E-4</c:v>
                </c:pt>
                <c:pt idx="807">
                  <c:v>-1.8218699999999989E-4</c:v>
                </c:pt>
                <c:pt idx="808">
                  <c:v>-2.8312499999999985E-4</c:v>
                </c:pt>
                <c:pt idx="809">
                  <c:v>-1.3656199999999985E-4</c:v>
                </c:pt>
                <c:pt idx="810">
                  <c:v>-5.4968700000000963E-4</c:v>
                </c:pt>
                <c:pt idx="811">
                  <c:v>-3.0906200000000252E-4</c:v>
                </c:pt>
                <c:pt idx="812">
                  <c:v>-4.6718700000000134E-4</c:v>
                </c:pt>
                <c:pt idx="813">
                  <c:v>-1.403120000000001E-4</c:v>
                </c:pt>
                <c:pt idx="814">
                  <c:v>-2.156250000000001E-4</c:v>
                </c:pt>
                <c:pt idx="815">
                  <c:v>-4.0656200000000034E-4</c:v>
                </c:pt>
                <c:pt idx="816">
                  <c:v>-3.4624999999999982E-4</c:v>
                </c:pt>
                <c:pt idx="817">
                  <c:v>-4.3843700000000013E-4</c:v>
                </c:pt>
                <c:pt idx="818">
                  <c:v>-2.7000000000000504E-4</c:v>
                </c:pt>
                <c:pt idx="819">
                  <c:v>-3.3624999999999991E-4</c:v>
                </c:pt>
                <c:pt idx="820">
                  <c:v>-3.2093700000000654E-4</c:v>
                </c:pt>
                <c:pt idx="821">
                  <c:v>-4.4468700000000941E-4</c:v>
                </c:pt>
                <c:pt idx="822">
                  <c:v>-5.2281200000000021E-4</c:v>
                </c:pt>
                <c:pt idx="823">
                  <c:v>-3.4062499999999978E-4</c:v>
                </c:pt>
                <c:pt idx="824">
                  <c:v>-5.2968700000000134E-4</c:v>
                </c:pt>
                <c:pt idx="825">
                  <c:v>-3.8468699999999993E-4</c:v>
                </c:pt>
                <c:pt idx="826">
                  <c:v>-2.5375000000000468E-4</c:v>
                </c:pt>
                <c:pt idx="827">
                  <c:v>-4.5468700000000787E-4</c:v>
                </c:pt>
                <c:pt idx="828">
                  <c:v>-3.0437500000000576E-4</c:v>
                </c:pt>
                <c:pt idx="829">
                  <c:v>-4.5406200000000941E-4</c:v>
                </c:pt>
                <c:pt idx="830">
                  <c:v>-4.6500000000000014E-4</c:v>
                </c:pt>
                <c:pt idx="831">
                  <c:v>-4.9437500000001E-4</c:v>
                </c:pt>
                <c:pt idx="832">
                  <c:v>-1.9343700000000371E-4</c:v>
                </c:pt>
                <c:pt idx="833">
                  <c:v>-3.9406200000000616E-4</c:v>
                </c:pt>
                <c:pt idx="834">
                  <c:v>-3.4156200000000012E-4</c:v>
                </c:pt>
                <c:pt idx="835">
                  <c:v>-3.5531200000000704E-4</c:v>
                </c:pt>
                <c:pt idx="836">
                  <c:v>-4.7218700000000124E-4</c:v>
                </c:pt>
                <c:pt idx="837">
                  <c:v>-4.0562500000000743E-4</c:v>
                </c:pt>
                <c:pt idx="838">
                  <c:v>-5.6875000000000102E-5</c:v>
                </c:pt>
                <c:pt idx="839">
                  <c:v>-6.5218700000000134E-4</c:v>
                </c:pt>
                <c:pt idx="840">
                  <c:v>-3.3437500000000502E-4</c:v>
                </c:pt>
                <c:pt idx="841">
                  <c:v>-7.3000000000000896E-4</c:v>
                </c:pt>
                <c:pt idx="842">
                  <c:v>-2.740620000000059E-4</c:v>
                </c:pt>
                <c:pt idx="843">
                  <c:v>-5.5406200000001141E-4</c:v>
                </c:pt>
                <c:pt idx="844">
                  <c:v>-4.0937000000000533E-5</c:v>
                </c:pt>
                <c:pt idx="845">
                  <c:v>-4.7468700000000911E-4</c:v>
                </c:pt>
                <c:pt idx="846">
                  <c:v>-5.0750000000000133E-4</c:v>
                </c:pt>
                <c:pt idx="847">
                  <c:v>-8.6031200000000023E-4</c:v>
                </c:pt>
                <c:pt idx="848">
                  <c:v>-4.4562500000001057E-4</c:v>
                </c:pt>
                <c:pt idx="849">
                  <c:v>-4.8750000000000133E-4</c:v>
                </c:pt>
                <c:pt idx="850">
                  <c:v>-3.1656200000000536E-4</c:v>
                </c:pt>
                <c:pt idx="851">
                  <c:v>-6.362500000000001E-4</c:v>
                </c:pt>
                <c:pt idx="852">
                  <c:v>-5.2125000000000001E-4</c:v>
                </c:pt>
                <c:pt idx="853">
                  <c:v>-7.2031200000001103E-4</c:v>
                </c:pt>
                <c:pt idx="854">
                  <c:v>-6.2750000000001064E-4</c:v>
                </c:pt>
                <c:pt idx="855">
                  <c:v>-7.6156200000000935E-4</c:v>
                </c:pt>
                <c:pt idx="856">
                  <c:v>-6.3125000000000019E-4</c:v>
                </c:pt>
                <c:pt idx="857">
                  <c:v>-5.8937500000000114E-4</c:v>
                </c:pt>
                <c:pt idx="858">
                  <c:v>-4.8406200000000895E-4</c:v>
                </c:pt>
                <c:pt idx="859">
                  <c:v>-5.728119999999998E-4</c:v>
                </c:pt>
                <c:pt idx="860">
                  <c:v>-7.2656200000001186E-4</c:v>
                </c:pt>
                <c:pt idx="861">
                  <c:v>-7.0218700000000873E-4</c:v>
                </c:pt>
                <c:pt idx="862">
                  <c:v>-8.240620000000003E-4</c:v>
                </c:pt>
                <c:pt idx="863">
                  <c:v>-7.831250000000158E-4</c:v>
                </c:pt>
                <c:pt idx="864">
                  <c:v>-4.7125000000000004E-4</c:v>
                </c:pt>
                <c:pt idx="865">
                  <c:v>-5.6562500000000124E-4</c:v>
                </c:pt>
                <c:pt idx="866">
                  <c:v>-7.0531200000000134E-4</c:v>
                </c:pt>
                <c:pt idx="867">
                  <c:v>-7.2625000000000022E-4</c:v>
                </c:pt>
                <c:pt idx="868">
                  <c:v>-8.0687500000000063E-4</c:v>
                </c:pt>
                <c:pt idx="869">
                  <c:v>-7.0406200000001429E-4</c:v>
                </c:pt>
                <c:pt idx="870">
                  <c:v>-5.5187500000000104E-4</c:v>
                </c:pt>
                <c:pt idx="871">
                  <c:v>-7.7593700000001516E-4</c:v>
                </c:pt>
                <c:pt idx="872">
                  <c:v>-9.4531200000000728E-4</c:v>
                </c:pt>
                <c:pt idx="873">
                  <c:v>-9.3093700000000028E-4</c:v>
                </c:pt>
                <c:pt idx="874">
                  <c:v>-5.7250000000000031E-4</c:v>
                </c:pt>
                <c:pt idx="875">
                  <c:v>-6.6312500000001353E-4</c:v>
                </c:pt>
                <c:pt idx="876">
                  <c:v>-7.2437500000001244E-4</c:v>
                </c:pt>
                <c:pt idx="877">
                  <c:v>-7.9125000000000863E-4</c:v>
                </c:pt>
                <c:pt idx="878">
                  <c:v>-6.509370000000131E-4</c:v>
                </c:pt>
                <c:pt idx="879">
                  <c:v>-9.0375000000000047E-4</c:v>
                </c:pt>
                <c:pt idx="880">
                  <c:v>-7.2593700000001459E-4</c:v>
                </c:pt>
                <c:pt idx="881">
                  <c:v>-8.4750000000001805E-4</c:v>
                </c:pt>
                <c:pt idx="882">
                  <c:v>-1.4178120000000001E-3</c:v>
                </c:pt>
                <c:pt idx="883">
                  <c:v>-8.7406200000000021E-4</c:v>
                </c:pt>
                <c:pt idx="884">
                  <c:v>-4.8156200000000124E-4</c:v>
                </c:pt>
                <c:pt idx="885">
                  <c:v>-6.8500000000000743E-4</c:v>
                </c:pt>
                <c:pt idx="886">
                  <c:v>-7.0062500000001395E-4</c:v>
                </c:pt>
                <c:pt idx="887">
                  <c:v>-7.9468700000001537E-4</c:v>
                </c:pt>
                <c:pt idx="888">
                  <c:v>-4.5750000000000765E-4</c:v>
                </c:pt>
                <c:pt idx="889">
                  <c:v>-6.5343700000000877E-4</c:v>
                </c:pt>
                <c:pt idx="890">
                  <c:v>-6.3937500000000593E-4</c:v>
                </c:pt>
                <c:pt idx="891">
                  <c:v>-8.1031200000000021E-4</c:v>
                </c:pt>
                <c:pt idx="892">
                  <c:v>-6.903120000000116E-4</c:v>
                </c:pt>
                <c:pt idx="893">
                  <c:v>-5.7687500000000024E-4</c:v>
                </c:pt>
                <c:pt idx="894">
                  <c:v>-7.8781200000001142E-4</c:v>
                </c:pt>
                <c:pt idx="895">
                  <c:v>-5.1281200000000008E-4</c:v>
                </c:pt>
                <c:pt idx="896">
                  <c:v>-7.6531199999999998E-4</c:v>
                </c:pt>
                <c:pt idx="897">
                  <c:v>-6.6843700000000013E-4</c:v>
                </c:pt>
                <c:pt idx="898">
                  <c:v>-9.6156200000000228E-4</c:v>
                </c:pt>
                <c:pt idx="899">
                  <c:v>-5.6500000000000029E-4</c:v>
                </c:pt>
                <c:pt idx="900">
                  <c:v>-6.5312500000001589E-4</c:v>
                </c:pt>
                <c:pt idx="901">
                  <c:v>-7.9968700000001376E-4</c:v>
                </c:pt>
                <c:pt idx="902">
                  <c:v>-7.1687500000000039E-4</c:v>
                </c:pt>
                <c:pt idx="903">
                  <c:v>-6.3500000000000112E-4</c:v>
                </c:pt>
                <c:pt idx="904">
                  <c:v>-8.4843700000000006E-4</c:v>
                </c:pt>
                <c:pt idx="905">
                  <c:v>-7.6750000000000939E-4</c:v>
                </c:pt>
                <c:pt idx="906">
                  <c:v>-9.2375000000000042E-4</c:v>
                </c:pt>
                <c:pt idx="907">
                  <c:v>-5.9531200000000908E-4</c:v>
                </c:pt>
                <c:pt idx="908">
                  <c:v>-6.3281199999999996E-4</c:v>
                </c:pt>
                <c:pt idx="909">
                  <c:v>-6.2531199999999983E-4</c:v>
                </c:pt>
                <c:pt idx="910">
                  <c:v>-1.0003120000000179E-3</c:v>
                </c:pt>
                <c:pt idx="911">
                  <c:v>-6.6968700000000539E-4</c:v>
                </c:pt>
                <c:pt idx="912">
                  <c:v>-9.4500000000001787E-4</c:v>
                </c:pt>
                <c:pt idx="913">
                  <c:v>-6.2781200000001133E-4</c:v>
                </c:pt>
                <c:pt idx="914">
                  <c:v>-7.8781200000001142E-4</c:v>
                </c:pt>
                <c:pt idx="915">
                  <c:v>-8.0093700000000026E-4</c:v>
                </c:pt>
                <c:pt idx="916">
                  <c:v>-8.7718700000000041E-4</c:v>
                </c:pt>
                <c:pt idx="917">
                  <c:v>-8.2093700000000021E-4</c:v>
                </c:pt>
                <c:pt idx="918">
                  <c:v>-7.0906200000001203E-4</c:v>
                </c:pt>
                <c:pt idx="919">
                  <c:v>-8.4656200000001738E-4</c:v>
                </c:pt>
                <c:pt idx="920">
                  <c:v>-8.7062500000000041E-4</c:v>
                </c:pt>
                <c:pt idx="921">
                  <c:v>-9.5656200000001756E-4</c:v>
                </c:pt>
                <c:pt idx="922">
                  <c:v>-9.9218700000000028E-4</c:v>
                </c:pt>
                <c:pt idx="923">
                  <c:v>-8.7406200000000021E-4</c:v>
                </c:pt>
                <c:pt idx="924">
                  <c:v>-1.1134370000000001E-3</c:v>
                </c:pt>
                <c:pt idx="925">
                  <c:v>-9.2375000000000042E-4</c:v>
                </c:pt>
                <c:pt idx="926">
                  <c:v>-7.3468700000001001E-4</c:v>
                </c:pt>
                <c:pt idx="927">
                  <c:v>-9.9937500000000265E-4</c:v>
                </c:pt>
                <c:pt idx="928">
                  <c:v>-8.3625000000002653E-4</c:v>
                </c:pt>
                <c:pt idx="929">
                  <c:v>-1.0587500000000169E-3</c:v>
                </c:pt>
                <c:pt idx="930">
                  <c:v>-9.1656200000001247E-4</c:v>
                </c:pt>
                <c:pt idx="931">
                  <c:v>-1.0200000000000061E-3</c:v>
                </c:pt>
                <c:pt idx="932">
                  <c:v>-6.840620000000124E-4</c:v>
                </c:pt>
                <c:pt idx="933">
                  <c:v>-9.2968700000000022E-4</c:v>
                </c:pt>
                <c:pt idx="934">
                  <c:v>-8.634370000000001E-4</c:v>
                </c:pt>
                <c:pt idx="935">
                  <c:v>-9.2000000000000046E-4</c:v>
                </c:pt>
                <c:pt idx="936">
                  <c:v>-1.0625000000000001E-3</c:v>
                </c:pt>
                <c:pt idx="937">
                  <c:v>-8.3500000000001845E-4</c:v>
                </c:pt>
                <c:pt idx="938">
                  <c:v>-6.3156200000000901E-4</c:v>
                </c:pt>
                <c:pt idx="939">
                  <c:v>-1.1796870000000239E-3</c:v>
                </c:pt>
                <c:pt idx="940">
                  <c:v>-8.2156200000000062E-4</c:v>
                </c:pt>
                <c:pt idx="941">
                  <c:v>-1.2096870000000001E-3</c:v>
                </c:pt>
                <c:pt idx="942">
                  <c:v>-6.7937500000001005E-4</c:v>
                </c:pt>
                <c:pt idx="943">
                  <c:v>-9.7375000000000044E-4</c:v>
                </c:pt>
                <c:pt idx="944">
                  <c:v>-6.6375000000000039E-4</c:v>
                </c:pt>
                <c:pt idx="945">
                  <c:v>-9.5406200000000042E-4</c:v>
                </c:pt>
                <c:pt idx="946">
                  <c:v>-1.0403120000000193E-3</c:v>
                </c:pt>
                <c:pt idx="947">
                  <c:v>-1.1443750000000225E-3</c:v>
                </c:pt>
                <c:pt idx="948">
                  <c:v>-8.1125000000001248E-4</c:v>
                </c:pt>
                <c:pt idx="949">
                  <c:v>-8.6968700000000006E-4</c:v>
                </c:pt>
                <c:pt idx="950">
                  <c:v>-6.4812500000001718E-4</c:v>
                </c:pt>
                <c:pt idx="951">
                  <c:v>-1.0274999999999998E-3</c:v>
                </c:pt>
                <c:pt idx="952">
                  <c:v>-9.2406200000000023E-4</c:v>
                </c:pt>
                <c:pt idx="953">
                  <c:v>-1.1987500000000264E-3</c:v>
                </c:pt>
                <c:pt idx="954">
                  <c:v>-9.9531200000000796E-4</c:v>
                </c:pt>
                <c:pt idx="955">
                  <c:v>-1.0918750000000021E-3</c:v>
                </c:pt>
                <c:pt idx="956">
                  <c:v>-9.3750000000002317E-4</c:v>
                </c:pt>
                <c:pt idx="957">
                  <c:v>-9.6906200000000046E-4</c:v>
                </c:pt>
                <c:pt idx="958">
                  <c:v>-8.4812500000000025E-4</c:v>
                </c:pt>
                <c:pt idx="959">
                  <c:v>-9.2468700000000032E-4</c:v>
                </c:pt>
                <c:pt idx="960">
                  <c:v>-8.9375000000000565E-4</c:v>
                </c:pt>
                <c:pt idx="961">
                  <c:v>-1.0165619999999999E-3</c:v>
                </c:pt>
                <c:pt idx="962">
                  <c:v>-1.0328120000000001E-3</c:v>
                </c:pt>
                <c:pt idx="963">
                  <c:v>-9.009370000000002E-4</c:v>
                </c:pt>
                <c:pt idx="964">
                  <c:v>-7.4781200000001511E-4</c:v>
                </c:pt>
                <c:pt idx="965">
                  <c:v>-8.1281200000000032E-4</c:v>
                </c:pt>
                <c:pt idx="966">
                  <c:v>-8.6093700000000042E-4</c:v>
                </c:pt>
                <c:pt idx="967">
                  <c:v>-8.9562500000001577E-4</c:v>
                </c:pt>
                <c:pt idx="968">
                  <c:v>-9.3218700000000023E-4</c:v>
                </c:pt>
                <c:pt idx="969">
                  <c:v>-1.0149999999999998E-3</c:v>
                </c:pt>
                <c:pt idx="970">
                  <c:v>-7.2781200000001278E-4</c:v>
                </c:pt>
                <c:pt idx="971">
                  <c:v>-8.6625000000001848E-4</c:v>
                </c:pt>
                <c:pt idx="972">
                  <c:v>-1.0525000000000061E-3</c:v>
                </c:pt>
                <c:pt idx="973">
                  <c:v>-1.0149999999999998E-3</c:v>
                </c:pt>
                <c:pt idx="974">
                  <c:v>-7.2031200000001103E-4</c:v>
                </c:pt>
                <c:pt idx="975">
                  <c:v>-7.5437500000001209E-4</c:v>
                </c:pt>
                <c:pt idx="976">
                  <c:v>-8.8875000000001702E-4</c:v>
                </c:pt>
                <c:pt idx="977">
                  <c:v>-8.8468700000000043E-4</c:v>
                </c:pt>
                <c:pt idx="978">
                  <c:v>-6.9218700000001066E-4</c:v>
                </c:pt>
                <c:pt idx="979">
                  <c:v>-9.2968700000000022E-4</c:v>
                </c:pt>
                <c:pt idx="980">
                  <c:v>-7.9593700000001706E-4</c:v>
                </c:pt>
                <c:pt idx="981">
                  <c:v>-7.4281199999999992E-4</c:v>
                </c:pt>
                <c:pt idx="982">
                  <c:v>-1.4115619999999958E-3</c:v>
                </c:pt>
                <c:pt idx="983">
                  <c:v>-9.4468700000000004E-4</c:v>
                </c:pt>
                <c:pt idx="984">
                  <c:v>-5.0312500000001354E-4</c:v>
                </c:pt>
                <c:pt idx="985">
                  <c:v>-7.9437500000001523E-4</c:v>
                </c:pt>
                <c:pt idx="986">
                  <c:v>-5.8156200000000823E-4</c:v>
                </c:pt>
                <c:pt idx="987">
                  <c:v>-7.9687500000001122E-4</c:v>
                </c:pt>
                <c:pt idx="988">
                  <c:v>-5.5031200000000744E-4</c:v>
                </c:pt>
                <c:pt idx="989">
                  <c:v>-6.3656199999999981E-4</c:v>
                </c:pt>
                <c:pt idx="990">
                  <c:v>-6.2906200000001312E-4</c:v>
                </c:pt>
                <c:pt idx="991">
                  <c:v>-7.6281199999999987E-4</c:v>
                </c:pt>
                <c:pt idx="992">
                  <c:v>-5.5625E-4</c:v>
                </c:pt>
                <c:pt idx="993">
                  <c:v>-5.121870000000001E-4</c:v>
                </c:pt>
                <c:pt idx="994">
                  <c:v>-7.3750000000000963E-4</c:v>
                </c:pt>
                <c:pt idx="995">
                  <c:v>-4.5562500000000849E-4</c:v>
                </c:pt>
                <c:pt idx="996">
                  <c:v>-6.7343700000001034E-4</c:v>
                </c:pt>
                <c:pt idx="997">
                  <c:v>-6.3281199999999996E-4</c:v>
                </c:pt>
                <c:pt idx="998">
                  <c:v>-8.5500000000001265E-4</c:v>
                </c:pt>
                <c:pt idx="999">
                  <c:v>-5.2624999999999992E-4</c:v>
                </c:pt>
                <c:pt idx="1000">
                  <c:v>-5.0500000000000013E-4</c:v>
                </c:pt>
                <c:pt idx="1001">
                  <c:v>-7.378120000000101E-4</c:v>
                </c:pt>
                <c:pt idx="1002">
                  <c:v>-5.9406200000001466E-4</c:v>
                </c:pt>
                <c:pt idx="1003">
                  <c:v>-4.8312500000001165E-4</c:v>
                </c:pt>
                <c:pt idx="1004">
                  <c:v>-7.5718700000001495E-4</c:v>
                </c:pt>
                <c:pt idx="1005">
                  <c:v>-6.475000000000133E-4</c:v>
                </c:pt>
                <c:pt idx="1006">
                  <c:v>-7.3937500000000923E-4</c:v>
                </c:pt>
                <c:pt idx="1007">
                  <c:v>-4.0937500000000034E-4</c:v>
                </c:pt>
                <c:pt idx="1008">
                  <c:v>-4.0125000000000013E-4</c:v>
                </c:pt>
                <c:pt idx="1009">
                  <c:v>-3.8000000000000485E-4</c:v>
                </c:pt>
                <c:pt idx="1010">
                  <c:v>-7.9406200000001789E-4</c:v>
                </c:pt>
                <c:pt idx="1011">
                  <c:v>-4.5843700000000034E-4</c:v>
                </c:pt>
                <c:pt idx="1012">
                  <c:v>-7.4812500000001852E-4</c:v>
                </c:pt>
                <c:pt idx="1013">
                  <c:v>-3.7343700000000657E-4</c:v>
                </c:pt>
                <c:pt idx="1014">
                  <c:v>-4.5406200000000941E-4</c:v>
                </c:pt>
                <c:pt idx="1015">
                  <c:v>-5.7375000000000113E-4</c:v>
                </c:pt>
                <c:pt idx="1016">
                  <c:v>-6.000000000000084E-4</c:v>
                </c:pt>
                <c:pt idx="1017">
                  <c:v>-5.2281200000000021E-4</c:v>
                </c:pt>
                <c:pt idx="1018">
                  <c:v>-3.9906200000000477E-4</c:v>
                </c:pt>
                <c:pt idx="1019">
                  <c:v>-5.6624999999999991E-4</c:v>
                </c:pt>
                <c:pt idx="1020">
                  <c:v>-5.0750000000000133E-4</c:v>
                </c:pt>
                <c:pt idx="1021">
                  <c:v>-6.7718700000001528E-4</c:v>
                </c:pt>
                <c:pt idx="1022">
                  <c:v>-6.1249999999999976E-4</c:v>
                </c:pt>
                <c:pt idx="1023">
                  <c:v>-4.6406200000000743E-4</c:v>
                </c:pt>
                <c:pt idx="1024">
                  <c:v>-7.5937500000001004E-4</c:v>
                </c:pt>
                <c:pt idx="1025">
                  <c:v>-5.9437500000001199E-4</c:v>
                </c:pt>
                <c:pt idx="1026">
                  <c:v>-2.6812500000000051E-4</c:v>
                </c:pt>
                <c:pt idx="1027">
                  <c:v>-6.2406200000001332E-4</c:v>
                </c:pt>
                <c:pt idx="1028">
                  <c:v>-3.4624999999999982E-4</c:v>
                </c:pt>
                <c:pt idx="1029">
                  <c:v>-4.7249999999999983E-4</c:v>
                </c:pt>
                <c:pt idx="1030">
                  <c:v>-5.0343700000000024E-4</c:v>
                </c:pt>
                <c:pt idx="1031">
                  <c:v>-5.8218700000000094E-4</c:v>
                </c:pt>
                <c:pt idx="1032">
                  <c:v>-2.6875000000000694E-4</c:v>
                </c:pt>
                <c:pt idx="1033">
                  <c:v>-5.8031199999999993E-4</c:v>
                </c:pt>
                <c:pt idx="1034">
                  <c:v>-3.4124999999999997E-4</c:v>
                </c:pt>
                <c:pt idx="1035">
                  <c:v>-4.3593700000000733E-4</c:v>
                </c:pt>
                <c:pt idx="1036">
                  <c:v>-4.2749999999999993E-4</c:v>
                </c:pt>
                <c:pt idx="1037">
                  <c:v>-3.3656199999999999E-4</c:v>
                </c:pt>
                <c:pt idx="1038">
                  <c:v>-6.0625000000000023E-5</c:v>
                </c:pt>
                <c:pt idx="1039">
                  <c:v>-5.5343700000000124E-4</c:v>
                </c:pt>
                <c:pt idx="1040">
                  <c:v>-2.9500000000000012E-4</c:v>
                </c:pt>
                <c:pt idx="1041">
                  <c:v>-6.4156200000001294E-4</c:v>
                </c:pt>
                <c:pt idx="1042">
                  <c:v>-5.3750000000000941E-5</c:v>
                </c:pt>
                <c:pt idx="1043">
                  <c:v>-3.9062499999999991E-4</c:v>
                </c:pt>
                <c:pt idx="1044">
                  <c:v>-2.2812000000000638E-5</c:v>
                </c:pt>
                <c:pt idx="1045">
                  <c:v>-3.625000000000055E-4</c:v>
                </c:pt>
                <c:pt idx="1046">
                  <c:v>-3.6187500000000472E-4</c:v>
                </c:pt>
                <c:pt idx="1047">
                  <c:v>-5.1968700000000012E-4</c:v>
                </c:pt>
                <c:pt idx="1048">
                  <c:v>-2.2343700000000477E-4</c:v>
                </c:pt>
                <c:pt idx="1049">
                  <c:v>-2.656249999999998E-4</c:v>
                </c:pt>
                <c:pt idx="1050">
                  <c:v>0</c:v>
                </c:pt>
                <c:pt idx="1051">
                  <c:v>-3.9968700000000046E-4</c:v>
                </c:pt>
                <c:pt idx="1052">
                  <c:v>-2.6093700000000524E-4</c:v>
                </c:pt>
                <c:pt idx="1053">
                  <c:v>-5.5218700000000183E-4</c:v>
                </c:pt>
                <c:pt idx="1054">
                  <c:v>-3.0781200000000561E-4</c:v>
                </c:pt>
                <c:pt idx="1055">
                  <c:v>-4.6500000000000014E-4</c:v>
                </c:pt>
                <c:pt idx="1056">
                  <c:v>-3.1281200000000763E-4</c:v>
                </c:pt>
                <c:pt idx="1057">
                  <c:v>-2.9906200000000011E-4</c:v>
                </c:pt>
                <c:pt idx="1058">
                  <c:v>-2.0656200000000356E-4</c:v>
                </c:pt>
                <c:pt idx="1059">
                  <c:v>-3.0124999999999992E-4</c:v>
                </c:pt>
                <c:pt idx="1060">
                  <c:v>-3.2062500000000016E-4</c:v>
                </c:pt>
                <c:pt idx="1061">
                  <c:v>-3.9281200000000762E-4</c:v>
                </c:pt>
                <c:pt idx="1062">
                  <c:v>-4.3343700000000033E-4</c:v>
                </c:pt>
                <c:pt idx="1063">
                  <c:v>-3.5906200000000472E-4</c:v>
                </c:pt>
                <c:pt idx="1064">
                  <c:v>-1.5593700000000041E-4</c:v>
                </c:pt>
                <c:pt idx="1065">
                  <c:v>-2.8656199999999975E-4</c:v>
                </c:pt>
                <c:pt idx="1066">
                  <c:v>-3.334369999999999E-4</c:v>
                </c:pt>
                <c:pt idx="1067">
                  <c:v>-3.5468699999999985E-4</c:v>
                </c:pt>
                <c:pt idx="1068">
                  <c:v>-4.8343700000000024E-4</c:v>
                </c:pt>
                <c:pt idx="1069">
                  <c:v>-4.4156200000000981E-4</c:v>
                </c:pt>
                <c:pt idx="1070">
                  <c:v>-3.0625000000000481E-4</c:v>
                </c:pt>
                <c:pt idx="1071">
                  <c:v>-4.240620000000102E-4</c:v>
                </c:pt>
                <c:pt idx="1072">
                  <c:v>-6.1937500000000024E-4</c:v>
                </c:pt>
                <c:pt idx="1073">
                  <c:v>-6.0281199999999988E-4</c:v>
                </c:pt>
                <c:pt idx="1074">
                  <c:v>-2.0250000000000012E-4</c:v>
                </c:pt>
                <c:pt idx="1075">
                  <c:v>-2.6437500000000565E-4</c:v>
                </c:pt>
                <c:pt idx="1076">
                  <c:v>-4.1562500000000123E-4</c:v>
                </c:pt>
                <c:pt idx="1077">
                  <c:v>-4.5031200000000132E-4</c:v>
                </c:pt>
                <c:pt idx="1078">
                  <c:v>-3.7937500000000682E-4</c:v>
                </c:pt>
                <c:pt idx="1079">
                  <c:v>-6.2406200000001332E-4</c:v>
                </c:pt>
                <c:pt idx="1080">
                  <c:v>-4.0843700000000032E-4</c:v>
                </c:pt>
                <c:pt idx="1081">
                  <c:v>-5.6468700000000024E-4</c:v>
                </c:pt>
                <c:pt idx="1082">
                  <c:v>-1.0953120000000021E-3</c:v>
                </c:pt>
                <c:pt idx="1083">
                  <c:v>-6.2937500000000992E-4</c:v>
                </c:pt>
                <c:pt idx="1084">
                  <c:v>-2.0812499999999998E-4</c:v>
                </c:pt>
                <c:pt idx="1085">
                  <c:v>-4.9468700000001025E-4</c:v>
                </c:pt>
                <c:pt idx="1086">
                  <c:v>-4.1937500000000004E-4</c:v>
                </c:pt>
                <c:pt idx="1087">
                  <c:v>-6.1968700000000103E-4</c:v>
                </c:pt>
                <c:pt idx="1088">
                  <c:v>-3.096869999999999E-4</c:v>
                </c:pt>
                <c:pt idx="1089">
                  <c:v>-4.4500000000000534E-4</c:v>
                </c:pt>
                <c:pt idx="1090">
                  <c:v>-4.4468700000000941E-4</c:v>
                </c:pt>
                <c:pt idx="1091">
                  <c:v>-6.450000000000095E-4</c:v>
                </c:pt>
                <c:pt idx="1092">
                  <c:v>-4.5875000000000012E-4</c:v>
                </c:pt>
                <c:pt idx="1093">
                  <c:v>-5.4500000000000533E-4</c:v>
                </c:pt>
                <c:pt idx="1094">
                  <c:v>-6.7218700000000909E-4</c:v>
                </c:pt>
                <c:pt idx="1095">
                  <c:v>-3.6125000000000442E-4</c:v>
                </c:pt>
                <c:pt idx="1096">
                  <c:v>-6.5187500000000434E-4</c:v>
                </c:pt>
                <c:pt idx="1097">
                  <c:v>-5.7593700000001138E-4</c:v>
                </c:pt>
                <c:pt idx="1098">
                  <c:v>-8.3312500000000021E-4</c:v>
                </c:pt>
                <c:pt idx="1099">
                  <c:v>-5.3937500000000014E-4</c:v>
                </c:pt>
                <c:pt idx="1100">
                  <c:v>-5.4875000000000139E-4</c:v>
                </c:pt>
                <c:pt idx="1101">
                  <c:v>-7.5781200000001232E-4</c:v>
                </c:pt>
                <c:pt idx="1102">
                  <c:v>-6.362500000000001E-4</c:v>
                </c:pt>
                <c:pt idx="1103">
                  <c:v>-6.840620000000124E-4</c:v>
                </c:pt>
                <c:pt idx="1104">
                  <c:v>-8.6093700000000042E-4</c:v>
                </c:pt>
                <c:pt idx="1105">
                  <c:v>-8.0375000000000064E-4</c:v>
                </c:pt>
                <c:pt idx="1106">
                  <c:v>-7.7125000000000034E-4</c:v>
                </c:pt>
                <c:pt idx="1107">
                  <c:v>-5.6250000000000017E-4</c:v>
                </c:pt>
                <c:pt idx="1108">
                  <c:v>-5.6250000000000017E-4</c:v>
                </c:pt>
                <c:pt idx="1109">
                  <c:v>-5.2062500000001207E-4</c:v>
                </c:pt>
                <c:pt idx="1110">
                  <c:v>-9.7937500000000043E-4</c:v>
                </c:pt>
                <c:pt idx="1111">
                  <c:v>-6.3812500000001216E-4</c:v>
                </c:pt>
                <c:pt idx="1112">
                  <c:v>-9.6312500000000001E-4</c:v>
                </c:pt>
                <c:pt idx="1113">
                  <c:v>-6.3468700000000899E-4</c:v>
                </c:pt>
                <c:pt idx="1114">
                  <c:v>-7.1718700000001029E-4</c:v>
                </c:pt>
                <c:pt idx="1115">
                  <c:v>-8.1937500000000066E-4</c:v>
                </c:pt>
                <c:pt idx="1116">
                  <c:v>-8.2125000000000568E-4</c:v>
                </c:pt>
                <c:pt idx="1117">
                  <c:v>-8.3468700000000008E-4</c:v>
                </c:pt>
                <c:pt idx="1118">
                  <c:v>-6.9062500000001588E-4</c:v>
                </c:pt>
                <c:pt idx="1119">
                  <c:v>-9.009370000000002E-4</c:v>
                </c:pt>
                <c:pt idx="1120">
                  <c:v>-8.4125000000001809E-4</c:v>
                </c:pt>
                <c:pt idx="1121">
                  <c:v>-9.8281200000000001E-4</c:v>
                </c:pt>
                <c:pt idx="1122">
                  <c:v>-1.0068750000000021E-3</c:v>
                </c:pt>
                <c:pt idx="1123">
                  <c:v>-8.0843700000000017E-4</c:v>
                </c:pt>
                <c:pt idx="1124">
                  <c:v>-1.0634370000000021E-3</c:v>
                </c:pt>
                <c:pt idx="1125">
                  <c:v>-9.4250000000001266E-4</c:v>
                </c:pt>
                <c:pt idx="1126">
                  <c:v>-7.6218700000000184E-4</c:v>
                </c:pt>
                <c:pt idx="1127">
                  <c:v>-1.0128120000000081E-3</c:v>
                </c:pt>
                <c:pt idx="1128">
                  <c:v>-7.6062500000001194E-4</c:v>
                </c:pt>
                <c:pt idx="1129">
                  <c:v>-9.5031200000000025E-4</c:v>
                </c:pt>
                <c:pt idx="1130">
                  <c:v>-9.6156200000000228E-4</c:v>
                </c:pt>
                <c:pt idx="1131">
                  <c:v>-9.9875000000000267E-4</c:v>
                </c:pt>
                <c:pt idx="1132">
                  <c:v>-7.137500000000003E-4</c:v>
                </c:pt>
                <c:pt idx="1133">
                  <c:v>-9.4156200000001513E-4</c:v>
                </c:pt>
                <c:pt idx="1134">
                  <c:v>-8.2250000000000064E-4</c:v>
                </c:pt>
                <c:pt idx="1135">
                  <c:v>-8.7843700000000014E-4</c:v>
                </c:pt>
                <c:pt idx="1136">
                  <c:v>-9.0625000000002238E-4</c:v>
                </c:pt>
                <c:pt idx="1137">
                  <c:v>-8.1593700000000041E-4</c:v>
                </c:pt>
                <c:pt idx="1138">
                  <c:v>-5.581250000000126E-4</c:v>
                </c:pt>
                <c:pt idx="1139">
                  <c:v>-1.170000000000023E-3</c:v>
                </c:pt>
                <c:pt idx="1140">
                  <c:v>-7.8718700000001438E-4</c:v>
                </c:pt>
                <c:pt idx="1141">
                  <c:v>-1.1015619999999999E-3</c:v>
                </c:pt>
                <c:pt idx="1142">
                  <c:v>-6.509370000000131E-4</c:v>
                </c:pt>
                <c:pt idx="1143">
                  <c:v>-8.9250000000001535E-4</c:v>
                </c:pt>
                <c:pt idx="1144">
                  <c:v>-6.0718700000001217E-4</c:v>
                </c:pt>
                <c:pt idx="1145">
                  <c:v>-8.6937500000000046E-4</c:v>
                </c:pt>
                <c:pt idx="1146">
                  <c:v>-1.0015620000000001E-3</c:v>
                </c:pt>
                <c:pt idx="1147">
                  <c:v>-1.0734370000000041E-3</c:v>
                </c:pt>
                <c:pt idx="1148">
                  <c:v>-6.7468700000001137E-4</c:v>
                </c:pt>
                <c:pt idx="1149">
                  <c:v>-8.3500000000001845E-4</c:v>
                </c:pt>
                <c:pt idx="1150">
                  <c:v>-5.8968700000000193E-4</c:v>
                </c:pt>
                <c:pt idx="1151">
                  <c:v>-9.7031200000000008E-4</c:v>
                </c:pt>
                <c:pt idx="1152">
                  <c:v>-7.6187500000000593E-4</c:v>
                </c:pt>
                <c:pt idx="1153">
                  <c:v>-1.1028120000000201E-3</c:v>
                </c:pt>
                <c:pt idx="1154">
                  <c:v>-8.5343700000000008E-4</c:v>
                </c:pt>
                <c:pt idx="1155">
                  <c:v>-9.6062500000000065E-4</c:v>
                </c:pt>
                <c:pt idx="1156">
                  <c:v>-8.2156200000000062E-4</c:v>
                </c:pt>
                <c:pt idx="1157">
                  <c:v>-8.4312500000000023E-4</c:v>
                </c:pt>
                <c:pt idx="1158">
                  <c:v>-7.3531200000000532E-4</c:v>
                </c:pt>
                <c:pt idx="1159">
                  <c:v>-8.7312500000000031E-4</c:v>
                </c:pt>
                <c:pt idx="1160">
                  <c:v>-7.9812500000001898E-4</c:v>
                </c:pt>
                <c:pt idx="1161">
                  <c:v>-8.6968700000000006E-4</c:v>
                </c:pt>
                <c:pt idx="1162">
                  <c:v>-9.5593700000000067E-4</c:v>
                </c:pt>
                <c:pt idx="1163">
                  <c:v>-8.7343700000000002E-4</c:v>
                </c:pt>
                <c:pt idx="1164">
                  <c:v>-5.9593700000001349E-4</c:v>
                </c:pt>
                <c:pt idx="1165">
                  <c:v>-6.7312500000001789E-4</c:v>
                </c:pt>
                <c:pt idx="1166">
                  <c:v>-7.315620000000097E-4</c:v>
                </c:pt>
                <c:pt idx="1167">
                  <c:v>-6.9312500000001914E-4</c:v>
                </c:pt>
                <c:pt idx="1168">
                  <c:v>-7.7312500000001859E-4</c:v>
                </c:pt>
                <c:pt idx="1169">
                  <c:v>-7.3437500000000965E-4</c:v>
                </c:pt>
                <c:pt idx="1170">
                  <c:v>-5.9625000000000021E-4</c:v>
                </c:pt>
                <c:pt idx="1171">
                  <c:v>-7.3281199999999979E-4</c:v>
                </c:pt>
                <c:pt idx="1172">
                  <c:v>-8.7593700000000024E-4</c:v>
                </c:pt>
                <c:pt idx="1173">
                  <c:v>-9.0812500000000008E-4</c:v>
                </c:pt>
                <c:pt idx="1174">
                  <c:v>-5.1906199999999982E-4</c:v>
                </c:pt>
                <c:pt idx="1175">
                  <c:v>-5.8093700000001031E-4</c:v>
                </c:pt>
                <c:pt idx="1176">
                  <c:v>-7.4375000000001003E-4</c:v>
                </c:pt>
                <c:pt idx="1177">
                  <c:v>-7.0562500000001223E-4</c:v>
                </c:pt>
                <c:pt idx="1178">
                  <c:v>-6.4156200000001294E-4</c:v>
                </c:pt>
                <c:pt idx="1179">
                  <c:v>-8.5406200000000005E-4</c:v>
                </c:pt>
                <c:pt idx="1180">
                  <c:v>-6.3968700000000434E-4</c:v>
                </c:pt>
                <c:pt idx="1181">
                  <c:v>-6.8875000000000013E-4</c:v>
                </c:pt>
                <c:pt idx="1182">
                  <c:v>-1.2509370000000001E-3</c:v>
                </c:pt>
                <c:pt idx="1183">
                  <c:v>-7.4468700000001492E-4</c:v>
                </c:pt>
                <c:pt idx="1184">
                  <c:v>-3.6937500000000615E-4</c:v>
                </c:pt>
                <c:pt idx="1185">
                  <c:v>-6.1593700000000889E-4</c:v>
                </c:pt>
                <c:pt idx="1186">
                  <c:v>-5.3281200000000013E-4</c:v>
                </c:pt>
                <c:pt idx="1187">
                  <c:v>-6.2843700000000534E-4</c:v>
                </c:pt>
                <c:pt idx="1188">
                  <c:v>-4.1437500000000014E-4</c:v>
                </c:pt>
                <c:pt idx="1189">
                  <c:v>-4.4906200000001135E-4</c:v>
                </c:pt>
                <c:pt idx="1190">
                  <c:v>-4.3656200000000112E-4</c:v>
                </c:pt>
                <c:pt idx="1191">
                  <c:v>-6.6968700000000539E-4</c:v>
                </c:pt>
                <c:pt idx="1192">
                  <c:v>-5.3593700000000868E-4</c:v>
                </c:pt>
                <c:pt idx="1193">
                  <c:v>-3.7468700000000495E-4</c:v>
                </c:pt>
                <c:pt idx="1194">
                  <c:v>-6.5718700000001349E-4</c:v>
                </c:pt>
                <c:pt idx="1195">
                  <c:v>-2.9875000000000642E-4</c:v>
                </c:pt>
                <c:pt idx="1196">
                  <c:v>-5.7500000000000194E-4</c:v>
                </c:pt>
                <c:pt idx="1197">
                  <c:v>-5.0187500000000102E-4</c:v>
                </c:pt>
                <c:pt idx="1198">
                  <c:v>-6.3187500000000103E-4</c:v>
                </c:pt>
                <c:pt idx="1199">
                  <c:v>-3.7156199999999992E-4</c:v>
                </c:pt>
                <c:pt idx="1200">
                  <c:v>-2.9374999999999996E-4</c:v>
                </c:pt>
                <c:pt idx="1201">
                  <c:v>-5.7968700000000895E-4</c:v>
                </c:pt>
                <c:pt idx="1202">
                  <c:v>-4.6750000000000123E-4</c:v>
                </c:pt>
                <c:pt idx="1203">
                  <c:v>-3.3906199999999989E-4</c:v>
                </c:pt>
                <c:pt idx="1204">
                  <c:v>-5.5218700000000183E-4</c:v>
                </c:pt>
                <c:pt idx="1205">
                  <c:v>-4.9906200000001115E-4</c:v>
                </c:pt>
                <c:pt idx="1206">
                  <c:v>-6.0812500000001404E-4</c:v>
                </c:pt>
                <c:pt idx="1207">
                  <c:v>-2.2656200000000505E-4</c:v>
                </c:pt>
                <c:pt idx="1208">
                  <c:v>-3.1562499999999993E-4</c:v>
                </c:pt>
                <c:pt idx="1209">
                  <c:v>-2.4062499999999993E-4</c:v>
                </c:pt>
                <c:pt idx="1210">
                  <c:v>-6.8093700000001231E-4</c:v>
                </c:pt>
                <c:pt idx="1211">
                  <c:v>-3.6218700000000497E-4</c:v>
                </c:pt>
                <c:pt idx="1212">
                  <c:v>-5.709370000000131E-4</c:v>
                </c:pt>
                <c:pt idx="1213">
                  <c:v>-2.3500000000000002E-4</c:v>
                </c:pt>
                <c:pt idx="1214">
                  <c:v>-3.971869999999998E-4</c:v>
                </c:pt>
                <c:pt idx="1215">
                  <c:v>-5.6125000000000012E-4</c:v>
                </c:pt>
                <c:pt idx="1216">
                  <c:v>-4.478120000000095E-4</c:v>
                </c:pt>
                <c:pt idx="1217">
                  <c:v>-3.8125000000000046E-4</c:v>
                </c:pt>
                <c:pt idx="1218">
                  <c:v>-3.3906199999999989E-4</c:v>
                </c:pt>
                <c:pt idx="1219">
                  <c:v>-4.1874999999999991E-4</c:v>
                </c:pt>
                <c:pt idx="1220">
                  <c:v>-4.3124999999999983E-4</c:v>
                </c:pt>
                <c:pt idx="1221">
                  <c:v>-6.2875000000000094E-4</c:v>
                </c:pt>
                <c:pt idx="1222">
                  <c:v>-6.0781200000000954E-4</c:v>
                </c:pt>
                <c:pt idx="1223">
                  <c:v>-4.153120000000002E-4</c:v>
                </c:pt>
                <c:pt idx="1224">
                  <c:v>-5.9343700000001045E-4</c:v>
                </c:pt>
                <c:pt idx="1225">
                  <c:v>-5.9093700000001489E-4</c:v>
                </c:pt>
                <c:pt idx="1226">
                  <c:v>-3.2343700000000595E-4</c:v>
                </c:pt>
                <c:pt idx="1227">
                  <c:v>-5.0249999999999991E-4</c:v>
                </c:pt>
                <c:pt idx="1228">
                  <c:v>-3.3781200000000477E-4</c:v>
                </c:pt>
                <c:pt idx="1229">
                  <c:v>-5.121870000000001E-4</c:v>
                </c:pt>
                <c:pt idx="1230">
                  <c:v>-4.4031200000000856E-4</c:v>
                </c:pt>
                <c:pt idx="1231">
                  <c:v>-5.0187500000000102E-4</c:v>
                </c:pt>
                <c:pt idx="1232">
                  <c:v>-2.0937499999999995E-4</c:v>
                </c:pt>
                <c:pt idx="1233">
                  <c:v>-5.1718700000000434E-4</c:v>
                </c:pt>
                <c:pt idx="1234">
                  <c:v>-3.3906199999999989E-4</c:v>
                </c:pt>
                <c:pt idx="1235">
                  <c:v>-4.1000000000000021E-4</c:v>
                </c:pt>
                <c:pt idx="1236">
                  <c:v>-4.9156200000001005E-4</c:v>
                </c:pt>
                <c:pt idx="1237">
                  <c:v>-4.2281199999999979E-4</c:v>
                </c:pt>
                <c:pt idx="1238">
                  <c:v>-9.8437000000001267E-5</c:v>
                </c:pt>
                <c:pt idx="1239">
                  <c:v>-6.5218700000000134E-4</c:v>
                </c:pt>
                <c:pt idx="1240">
                  <c:v>-3.4593700000000449E-4</c:v>
                </c:pt>
                <c:pt idx="1241">
                  <c:v>-6.6375000000000039E-4</c:v>
                </c:pt>
                <c:pt idx="1242">
                  <c:v>-2.1125000000000012E-4</c:v>
                </c:pt>
                <c:pt idx="1243">
                  <c:v>-4.8281200000000011E-4</c:v>
                </c:pt>
                <c:pt idx="1244">
                  <c:v>-1.3781200000000194E-4</c:v>
                </c:pt>
                <c:pt idx="1245">
                  <c:v>-4.978120000000098E-4</c:v>
                </c:pt>
                <c:pt idx="1246">
                  <c:v>-5.6874999999999981E-4</c:v>
                </c:pt>
                <c:pt idx="1247">
                  <c:v>-6.5625000000000037E-4</c:v>
                </c:pt>
                <c:pt idx="1248">
                  <c:v>-2.4312499999999977E-4</c:v>
                </c:pt>
                <c:pt idx="1249">
                  <c:v>-4.281250000000121E-4</c:v>
                </c:pt>
                <c:pt idx="1250">
                  <c:v>-1.5499999999999978E-4</c:v>
                </c:pt>
                <c:pt idx="1251">
                  <c:v>-5.4062500000001408E-4</c:v>
                </c:pt>
                <c:pt idx="1252">
                  <c:v>-3.7968700000000252E-4</c:v>
                </c:pt>
                <c:pt idx="1253">
                  <c:v>-5.7937500000000534E-4</c:v>
                </c:pt>
                <c:pt idx="1254">
                  <c:v>-5.0687500000000038E-4</c:v>
                </c:pt>
                <c:pt idx="1255">
                  <c:v>-5.6718700000000534E-4</c:v>
                </c:pt>
                <c:pt idx="1256">
                  <c:v>-5.303119999999998E-4</c:v>
                </c:pt>
                <c:pt idx="1257">
                  <c:v>-3.56250000000005E-4</c:v>
                </c:pt>
                <c:pt idx="1258">
                  <c:v>-3.5125000000000016E-4</c:v>
                </c:pt>
                <c:pt idx="1259">
                  <c:v>-4.4249999999999981E-4</c:v>
                </c:pt>
                <c:pt idx="1260">
                  <c:v>-4.8468700000000133E-4</c:v>
                </c:pt>
                <c:pt idx="1261">
                  <c:v>-5.0968700000000194E-4</c:v>
                </c:pt>
                <c:pt idx="1262">
                  <c:v>-6.7000000000001065E-4</c:v>
                </c:pt>
                <c:pt idx="1263">
                  <c:v>-5.4125000000000039E-4</c:v>
                </c:pt>
                <c:pt idx="1264">
                  <c:v>-2.8718699999999995E-4</c:v>
                </c:pt>
                <c:pt idx="1265">
                  <c:v>-3.8500000000000052E-4</c:v>
                </c:pt>
                <c:pt idx="1266">
                  <c:v>-5.303119999999998E-4</c:v>
                </c:pt>
                <c:pt idx="1267">
                  <c:v>-4.7093700000001127E-4</c:v>
                </c:pt>
                <c:pt idx="1268">
                  <c:v>-5.8625000000000007E-4</c:v>
                </c:pt>
                <c:pt idx="1269">
                  <c:v>-5.8000000000000033E-4</c:v>
                </c:pt>
                <c:pt idx="1270">
                  <c:v>-4.4750000000000958E-4</c:v>
                </c:pt>
                <c:pt idx="1271">
                  <c:v>-5.5562500000000934E-4</c:v>
                </c:pt>
                <c:pt idx="1272">
                  <c:v>-7.2843700000000983E-4</c:v>
                </c:pt>
                <c:pt idx="1273">
                  <c:v>-7.1187500000000114E-4</c:v>
                </c:pt>
                <c:pt idx="1274">
                  <c:v>-4.2156200000000819E-4</c:v>
                </c:pt>
                <c:pt idx="1275">
                  <c:v>-4.8406200000000895E-4</c:v>
                </c:pt>
                <c:pt idx="1276">
                  <c:v>-5.7875000000000103E-4</c:v>
                </c:pt>
                <c:pt idx="1277">
                  <c:v>-6.8593700000001004E-4</c:v>
                </c:pt>
                <c:pt idx="1278">
                  <c:v>-5.5218700000000183E-4</c:v>
                </c:pt>
                <c:pt idx="1279">
                  <c:v>-7.0500000000000846E-4</c:v>
                </c:pt>
                <c:pt idx="1280">
                  <c:v>-5.9031200000001047E-4</c:v>
                </c:pt>
                <c:pt idx="1281">
                  <c:v>-7.8656200000000931E-4</c:v>
                </c:pt>
                <c:pt idx="1282">
                  <c:v>-1.2850000000000001E-3</c:v>
                </c:pt>
                <c:pt idx="1283">
                  <c:v>-8.0250000000000265E-4</c:v>
                </c:pt>
                <c:pt idx="1284">
                  <c:v>-4.6843700000000004E-4</c:v>
                </c:pt>
                <c:pt idx="1285">
                  <c:v>-6.2156200000001093E-4</c:v>
                </c:pt>
                <c:pt idx="1286">
                  <c:v>-5.8875000000000019E-4</c:v>
                </c:pt>
                <c:pt idx="1287">
                  <c:v>-7.8093700000001344E-4</c:v>
                </c:pt>
                <c:pt idx="1288">
                  <c:v>-6.1812500000001048E-4</c:v>
                </c:pt>
                <c:pt idx="1289">
                  <c:v>-6.1874999999999994E-4</c:v>
                </c:pt>
                <c:pt idx="1290">
                  <c:v>-6.7062500000001453E-4</c:v>
                </c:pt>
                <c:pt idx="1291">
                  <c:v>-8.9906200000000245E-4</c:v>
                </c:pt>
                <c:pt idx="1292">
                  <c:v>-7.5750000000001185E-4</c:v>
                </c:pt>
                <c:pt idx="1293">
                  <c:v>-7.3187500000000813E-4</c:v>
                </c:pt>
                <c:pt idx="1294">
                  <c:v>-9.7218700000000012E-4</c:v>
                </c:pt>
                <c:pt idx="1295">
                  <c:v>-7.6312500000001466E-4</c:v>
                </c:pt>
                <c:pt idx="1296">
                  <c:v>-9.7187500000000008E-4</c:v>
                </c:pt>
                <c:pt idx="1297">
                  <c:v>-9.3656200000002184E-4</c:v>
                </c:pt>
                <c:pt idx="1298">
                  <c:v>-1.0471870000000173E-3</c:v>
                </c:pt>
                <c:pt idx="1299">
                  <c:v>-8.6531200000000046E-4</c:v>
                </c:pt>
                <c:pt idx="1300">
                  <c:v>-8.0656200000001554E-4</c:v>
                </c:pt>
                <c:pt idx="1301">
                  <c:v>-1.1046870000000247E-3</c:v>
                </c:pt>
                <c:pt idx="1302">
                  <c:v>-9.5937500000000265E-4</c:v>
                </c:pt>
                <c:pt idx="1303">
                  <c:v>-9.5656200000001756E-4</c:v>
                </c:pt>
                <c:pt idx="1304">
                  <c:v>-1.1656250000000041E-3</c:v>
                </c:pt>
                <c:pt idx="1305">
                  <c:v>-1.0168750000000041E-3</c:v>
                </c:pt>
                <c:pt idx="1306">
                  <c:v>-1.1825000000000203E-3</c:v>
                </c:pt>
                <c:pt idx="1307">
                  <c:v>-8.9500000000001753E-4</c:v>
                </c:pt>
                <c:pt idx="1308">
                  <c:v>-1.0024999999999999E-3</c:v>
                </c:pt>
                <c:pt idx="1309">
                  <c:v>-8.8375000000000747E-4</c:v>
                </c:pt>
                <c:pt idx="1310">
                  <c:v>-1.3246870000000253E-3</c:v>
                </c:pt>
                <c:pt idx="1311">
                  <c:v>-1.0093749999999999E-3</c:v>
                </c:pt>
                <c:pt idx="1312">
                  <c:v>-1.3768750000000194E-3</c:v>
                </c:pt>
                <c:pt idx="1313">
                  <c:v>-1.0481250000000041E-3</c:v>
                </c:pt>
                <c:pt idx="1314">
                  <c:v>-1.1871870000000272E-3</c:v>
                </c:pt>
                <c:pt idx="1315">
                  <c:v>-1.3253120000000177E-3</c:v>
                </c:pt>
                <c:pt idx="1316">
                  <c:v>-1.237812E-3</c:v>
                </c:pt>
                <c:pt idx="1317">
                  <c:v>-1.3168750000000081E-3</c:v>
                </c:pt>
                <c:pt idx="1318">
                  <c:v>-1.1384370000000223E-3</c:v>
                </c:pt>
                <c:pt idx="1319">
                  <c:v>-1.3134370000000021E-3</c:v>
                </c:pt>
                <c:pt idx="1320">
                  <c:v>-1.235E-3</c:v>
                </c:pt>
                <c:pt idx="1321">
                  <c:v>-1.4396870000000061E-3</c:v>
                </c:pt>
                <c:pt idx="1322">
                  <c:v>-1.5231249999999997E-3</c:v>
                </c:pt>
                <c:pt idx="1323">
                  <c:v>-1.3665620000000186E-3</c:v>
                </c:pt>
                <c:pt idx="1324">
                  <c:v>-1.5784370000000237E-3</c:v>
                </c:pt>
                <c:pt idx="1325">
                  <c:v>-1.4143750000000061E-3</c:v>
                </c:pt>
                <c:pt idx="1326">
                  <c:v>-1.3474999999999997E-3</c:v>
                </c:pt>
                <c:pt idx="1327">
                  <c:v>-1.5175000000000021E-3</c:v>
                </c:pt>
                <c:pt idx="1328">
                  <c:v>-1.4009370000000001E-3</c:v>
                </c:pt>
                <c:pt idx="1329">
                  <c:v>-1.5396870000000185E-3</c:v>
                </c:pt>
                <c:pt idx="1330">
                  <c:v>-1.5303120000000245E-3</c:v>
                </c:pt>
                <c:pt idx="1331">
                  <c:v>-1.5568750000000181E-3</c:v>
                </c:pt>
                <c:pt idx="1332">
                  <c:v>-1.2728120000000172E-3</c:v>
                </c:pt>
                <c:pt idx="1333">
                  <c:v>-1.5571870000000237E-3</c:v>
                </c:pt>
                <c:pt idx="1334">
                  <c:v>-1.441875E-3</c:v>
                </c:pt>
                <c:pt idx="1335">
                  <c:v>-1.4481250000000021E-3</c:v>
                </c:pt>
                <c:pt idx="1336">
                  <c:v>-1.6543750000000276E-3</c:v>
                </c:pt>
                <c:pt idx="1337">
                  <c:v>-1.4637500000000041E-3</c:v>
                </c:pt>
                <c:pt idx="1338">
                  <c:v>-1.1740620000000243E-3</c:v>
                </c:pt>
                <c:pt idx="1339">
                  <c:v>-1.7956249999999999E-3</c:v>
                </c:pt>
                <c:pt idx="1340">
                  <c:v>-1.3962500000000288E-3</c:v>
                </c:pt>
                <c:pt idx="1341">
                  <c:v>-1.7065620000000041E-3</c:v>
                </c:pt>
                <c:pt idx="1342">
                  <c:v>-1.2825000000000041E-3</c:v>
                </c:pt>
                <c:pt idx="1343">
                  <c:v>-1.6353120000000244E-3</c:v>
                </c:pt>
                <c:pt idx="1344">
                  <c:v>-1.3368750000000101E-3</c:v>
                </c:pt>
                <c:pt idx="1345">
                  <c:v>-1.5615619999999998E-3</c:v>
                </c:pt>
                <c:pt idx="1346">
                  <c:v>-1.7437500000000061E-3</c:v>
                </c:pt>
                <c:pt idx="1347">
                  <c:v>-1.8856249999999999E-3</c:v>
                </c:pt>
                <c:pt idx="1348">
                  <c:v>-1.4378120000000001E-3</c:v>
                </c:pt>
                <c:pt idx="1349">
                  <c:v>-1.5999999999999999E-3</c:v>
                </c:pt>
                <c:pt idx="1350">
                  <c:v>-1.3065620000000061E-3</c:v>
                </c:pt>
                <c:pt idx="1351">
                  <c:v>-1.8012500000000205E-3</c:v>
                </c:pt>
                <c:pt idx="1352">
                  <c:v>-1.5031250000000001E-3</c:v>
                </c:pt>
                <c:pt idx="1353">
                  <c:v>-1.7431249999999999E-3</c:v>
                </c:pt>
                <c:pt idx="1354">
                  <c:v>-1.7034369999999999E-3</c:v>
                </c:pt>
                <c:pt idx="1355">
                  <c:v>-1.7815620000000041E-3</c:v>
                </c:pt>
                <c:pt idx="1356">
                  <c:v>-1.5934370000000172E-3</c:v>
                </c:pt>
                <c:pt idx="1357">
                  <c:v>-1.5306249999999999E-3</c:v>
                </c:pt>
                <c:pt idx="1358">
                  <c:v>-1.5781250000000161E-3</c:v>
                </c:pt>
                <c:pt idx="1359">
                  <c:v>-1.6425000000000215E-3</c:v>
                </c:pt>
                <c:pt idx="1360">
                  <c:v>-1.6700000000000284E-3</c:v>
                </c:pt>
                <c:pt idx="1361">
                  <c:v>-1.7215619999999998E-3</c:v>
                </c:pt>
                <c:pt idx="1362">
                  <c:v>-1.7975000000000061E-3</c:v>
                </c:pt>
                <c:pt idx="1363">
                  <c:v>-1.8015620000000061E-3</c:v>
                </c:pt>
                <c:pt idx="1364">
                  <c:v>-1.5062500000000225E-3</c:v>
                </c:pt>
                <c:pt idx="1365">
                  <c:v>-1.6578120000000213E-3</c:v>
                </c:pt>
                <c:pt idx="1366">
                  <c:v>-1.7034369999999999E-3</c:v>
                </c:pt>
                <c:pt idx="1367">
                  <c:v>-1.5890620000000041E-3</c:v>
                </c:pt>
                <c:pt idx="1368">
                  <c:v>-1.7112500000000081E-3</c:v>
                </c:pt>
                <c:pt idx="1369">
                  <c:v>-1.6437500000000198E-3</c:v>
                </c:pt>
                <c:pt idx="1370">
                  <c:v>-1.6043750000000233E-3</c:v>
                </c:pt>
                <c:pt idx="1371">
                  <c:v>-1.6462500000000329E-3</c:v>
                </c:pt>
                <c:pt idx="1372">
                  <c:v>-1.8456250000000061E-3</c:v>
                </c:pt>
                <c:pt idx="1373">
                  <c:v>-1.9343750000000331E-3</c:v>
                </c:pt>
                <c:pt idx="1374">
                  <c:v>-1.5471870000000228E-3</c:v>
                </c:pt>
                <c:pt idx="1375">
                  <c:v>-1.6675000000000177E-3</c:v>
                </c:pt>
                <c:pt idx="1376">
                  <c:v>-1.7762500000000267E-3</c:v>
                </c:pt>
                <c:pt idx="1377">
                  <c:v>-1.7296870000000179E-3</c:v>
                </c:pt>
                <c:pt idx="1378">
                  <c:v>-1.6359370000000061E-3</c:v>
                </c:pt>
                <c:pt idx="1379">
                  <c:v>-1.7399999999999998E-3</c:v>
                </c:pt>
                <c:pt idx="1380">
                  <c:v>-1.6718750000000182E-3</c:v>
                </c:pt>
                <c:pt idx="1381">
                  <c:v>-1.6725000000000242E-3</c:v>
                </c:pt>
                <c:pt idx="1382">
                  <c:v>-2.3171870000000092E-3</c:v>
                </c:pt>
                <c:pt idx="1383">
                  <c:v>-1.9159370000000212E-3</c:v>
                </c:pt>
                <c:pt idx="1384">
                  <c:v>-1.6043750000000233E-3</c:v>
                </c:pt>
                <c:pt idx="1385">
                  <c:v>-1.7662500000000254E-3</c:v>
                </c:pt>
                <c:pt idx="1386">
                  <c:v>-1.6321870000000362E-3</c:v>
                </c:pt>
                <c:pt idx="1387">
                  <c:v>-1.8996870000000288E-3</c:v>
                </c:pt>
                <c:pt idx="1388">
                  <c:v>-1.5421870000000297E-3</c:v>
                </c:pt>
                <c:pt idx="1389">
                  <c:v>-1.7250000000000021E-3</c:v>
                </c:pt>
                <c:pt idx="1390">
                  <c:v>-1.6171870000000286E-3</c:v>
                </c:pt>
                <c:pt idx="1391">
                  <c:v>-1.865937000000018E-3</c:v>
                </c:pt>
                <c:pt idx="1392">
                  <c:v>-1.6481250000000209E-3</c:v>
                </c:pt>
                <c:pt idx="1393">
                  <c:v>-1.5937500000000177E-3</c:v>
                </c:pt>
                <c:pt idx="1394">
                  <c:v>-1.8996870000000288E-3</c:v>
                </c:pt>
                <c:pt idx="1395">
                  <c:v>-1.5443750000000203E-3</c:v>
                </c:pt>
                <c:pt idx="1396">
                  <c:v>-1.8396870000000247E-3</c:v>
                </c:pt>
                <c:pt idx="1397">
                  <c:v>-1.6356249999999999E-3</c:v>
                </c:pt>
                <c:pt idx="1398">
                  <c:v>-1.936562000000029E-3</c:v>
                </c:pt>
                <c:pt idx="1399">
                  <c:v>-1.7878120000000101E-3</c:v>
                </c:pt>
                <c:pt idx="1400">
                  <c:v>-1.6487500000000289E-3</c:v>
                </c:pt>
                <c:pt idx="1401">
                  <c:v>-1.8893750000000228E-3</c:v>
                </c:pt>
                <c:pt idx="1402">
                  <c:v>-1.6518750000000175E-3</c:v>
                </c:pt>
                <c:pt idx="1403">
                  <c:v>-1.7859370000000041E-3</c:v>
                </c:pt>
                <c:pt idx="1404">
                  <c:v>-1.9368750000000297E-3</c:v>
                </c:pt>
                <c:pt idx="1405">
                  <c:v>-1.7484370000000196E-3</c:v>
                </c:pt>
                <c:pt idx="1406">
                  <c:v>-1.7921870000000325E-3</c:v>
                </c:pt>
                <c:pt idx="1407">
                  <c:v>-1.7218749999999999E-3</c:v>
                </c:pt>
                <c:pt idx="1408">
                  <c:v>-1.7218749999999999E-3</c:v>
                </c:pt>
                <c:pt idx="1409">
                  <c:v>-1.5728120000000241E-3</c:v>
                </c:pt>
                <c:pt idx="1410">
                  <c:v>-2.0515619999999998E-3</c:v>
                </c:pt>
                <c:pt idx="1411">
                  <c:v>-1.6712500000000262E-3</c:v>
                </c:pt>
                <c:pt idx="1412">
                  <c:v>-2.0334369999999999E-3</c:v>
                </c:pt>
                <c:pt idx="1413">
                  <c:v>-1.9015620000000187E-3</c:v>
                </c:pt>
                <c:pt idx="1414">
                  <c:v>-1.9128120000000324E-3</c:v>
                </c:pt>
                <c:pt idx="1415">
                  <c:v>-2.111875E-3</c:v>
                </c:pt>
                <c:pt idx="1416">
                  <c:v>-1.9453120000000315E-3</c:v>
                </c:pt>
                <c:pt idx="1417">
                  <c:v>-2.0468750000000001E-3</c:v>
                </c:pt>
                <c:pt idx="1418">
                  <c:v>-1.7878120000000101E-3</c:v>
                </c:pt>
                <c:pt idx="1419">
                  <c:v>-1.9346870000000391E-3</c:v>
                </c:pt>
                <c:pt idx="1420">
                  <c:v>-1.9337500000000262E-3</c:v>
                </c:pt>
                <c:pt idx="1421">
                  <c:v>-2.0703120000000012E-3</c:v>
                </c:pt>
                <c:pt idx="1422">
                  <c:v>-1.9978120000000289E-3</c:v>
                </c:pt>
                <c:pt idx="1423">
                  <c:v>-1.9084370000000315E-3</c:v>
                </c:pt>
                <c:pt idx="1424">
                  <c:v>-2.2628120000000012E-3</c:v>
                </c:pt>
                <c:pt idx="1425">
                  <c:v>-2.0381250000000052E-3</c:v>
                </c:pt>
                <c:pt idx="1426">
                  <c:v>-1.8946870000000353E-3</c:v>
                </c:pt>
                <c:pt idx="1427">
                  <c:v>-1.951562000000023E-3</c:v>
                </c:pt>
                <c:pt idx="1428">
                  <c:v>-1.9009370000000268E-3</c:v>
                </c:pt>
                <c:pt idx="1429">
                  <c:v>-2.040937000000053E-3</c:v>
                </c:pt>
                <c:pt idx="1430">
                  <c:v>-1.9890620000000271E-3</c:v>
                </c:pt>
                <c:pt idx="1431">
                  <c:v>-2.0681250000000252E-3</c:v>
                </c:pt>
                <c:pt idx="1432">
                  <c:v>-1.8565620000000234E-3</c:v>
                </c:pt>
                <c:pt idx="1433">
                  <c:v>-2.0121869999999999E-3</c:v>
                </c:pt>
                <c:pt idx="1434">
                  <c:v>-2.0731250000000012E-3</c:v>
                </c:pt>
                <c:pt idx="1435">
                  <c:v>-2.0656250000000002E-3</c:v>
                </c:pt>
                <c:pt idx="1436">
                  <c:v>-2.1684370000000517E-3</c:v>
                </c:pt>
                <c:pt idx="1437">
                  <c:v>-2.0581250000000092E-3</c:v>
                </c:pt>
                <c:pt idx="1438">
                  <c:v>-1.8131250000000061E-3</c:v>
                </c:pt>
                <c:pt idx="1439">
                  <c:v>-2.3575000000000002E-3</c:v>
                </c:pt>
                <c:pt idx="1440">
                  <c:v>-2.0887499999999999E-3</c:v>
                </c:pt>
                <c:pt idx="1441">
                  <c:v>-2.3215620000000001E-3</c:v>
                </c:pt>
                <c:pt idx="1442">
                  <c:v>-1.9031250000000174E-3</c:v>
                </c:pt>
                <c:pt idx="1443">
                  <c:v>-2.2181250000000052E-3</c:v>
                </c:pt>
                <c:pt idx="1444">
                  <c:v>-2.2418750000000012E-3</c:v>
                </c:pt>
                <c:pt idx="1445">
                  <c:v>-2.1096869999999998E-3</c:v>
                </c:pt>
                <c:pt idx="1446">
                  <c:v>-2.4350000000000001E-3</c:v>
                </c:pt>
                <c:pt idx="1447">
                  <c:v>-2.544687000000042E-3</c:v>
                </c:pt>
                <c:pt idx="1448">
                  <c:v>-2.2190619999999999E-3</c:v>
                </c:pt>
                <c:pt idx="1449">
                  <c:v>-2.3368749999999987E-3</c:v>
                </c:pt>
                <c:pt idx="1450">
                  <c:v>-2.1131250000000052E-3</c:v>
                </c:pt>
                <c:pt idx="1451">
                  <c:v>-2.4559370000000092E-3</c:v>
                </c:pt>
                <c:pt idx="1452">
                  <c:v>-2.1337500000000002E-3</c:v>
                </c:pt>
                <c:pt idx="1453">
                  <c:v>-2.4306250000000001E-3</c:v>
                </c:pt>
                <c:pt idx="1454">
                  <c:v>-2.5975000000000212E-3</c:v>
                </c:pt>
                <c:pt idx="1455">
                  <c:v>-2.4653120000000012E-3</c:v>
                </c:pt>
                <c:pt idx="1456">
                  <c:v>-2.3637500000000052E-3</c:v>
                </c:pt>
                <c:pt idx="1457">
                  <c:v>-2.3559369999999998E-3</c:v>
                </c:pt>
                <c:pt idx="1458">
                  <c:v>-2.5506249999999999E-3</c:v>
                </c:pt>
                <c:pt idx="1459">
                  <c:v>-2.2840620000000012E-3</c:v>
                </c:pt>
                <c:pt idx="1460">
                  <c:v>-2.4478120000000002E-3</c:v>
                </c:pt>
                <c:pt idx="1461">
                  <c:v>-2.5675000000000511E-3</c:v>
                </c:pt>
                <c:pt idx="1462">
                  <c:v>-2.8003124000000002E-3</c:v>
                </c:pt>
                <c:pt idx="1463">
                  <c:v>-2.6825000000000212E-3</c:v>
                </c:pt>
                <c:pt idx="1464">
                  <c:v>-2.2700000000000012E-3</c:v>
                </c:pt>
                <c:pt idx="1465">
                  <c:v>-2.5525000000000001E-3</c:v>
                </c:pt>
                <c:pt idx="1466">
                  <c:v>-2.5850000000000092E-3</c:v>
                </c:pt>
                <c:pt idx="1467">
                  <c:v>-2.622812E-3</c:v>
                </c:pt>
                <c:pt idx="1468">
                  <c:v>-2.719062E-3</c:v>
                </c:pt>
                <c:pt idx="1469">
                  <c:v>-2.5471870000000649E-3</c:v>
                </c:pt>
                <c:pt idx="1470">
                  <c:v>-2.6534370000000453E-3</c:v>
                </c:pt>
                <c:pt idx="1471">
                  <c:v>-2.6881250000000494E-3</c:v>
                </c:pt>
                <c:pt idx="1472">
                  <c:v>-2.8815624E-3</c:v>
                </c:pt>
                <c:pt idx="1473">
                  <c:v>-3.0262498999999998E-3</c:v>
                </c:pt>
                <c:pt idx="1474">
                  <c:v>-2.9081249000000508E-3</c:v>
                </c:pt>
                <c:pt idx="1475">
                  <c:v>-3.0415624E-3</c:v>
                </c:pt>
                <c:pt idx="1476">
                  <c:v>-2.8409374000000092E-3</c:v>
                </c:pt>
                <c:pt idx="1477">
                  <c:v>-2.9921874E-3</c:v>
                </c:pt>
                <c:pt idx="1478">
                  <c:v>-2.6515620000000001E-3</c:v>
                </c:pt>
                <c:pt idx="1479">
                  <c:v>-2.8956249000000002E-3</c:v>
                </c:pt>
                <c:pt idx="1480">
                  <c:v>-3.0028123999999998E-3</c:v>
                </c:pt>
                <c:pt idx="1481">
                  <c:v>-2.7300000000000002E-3</c:v>
                </c:pt>
                <c:pt idx="1482">
                  <c:v>-3.4396874E-3</c:v>
                </c:pt>
                <c:pt idx="1483">
                  <c:v>-3.2412499000000002E-3</c:v>
                </c:pt>
                <c:pt idx="1484">
                  <c:v>-3.0149999000000012E-3</c:v>
                </c:pt>
                <c:pt idx="1485">
                  <c:v>-3.1687499000000092E-3</c:v>
                </c:pt>
                <c:pt idx="1486">
                  <c:v>-2.9599999000000012E-3</c:v>
                </c:pt>
                <c:pt idx="1487">
                  <c:v>-3.2724999000000002E-3</c:v>
                </c:pt>
                <c:pt idx="1488">
                  <c:v>-2.9203124000000001E-3</c:v>
                </c:pt>
                <c:pt idx="1489">
                  <c:v>-3.2006249000000476E-3</c:v>
                </c:pt>
                <c:pt idx="1490">
                  <c:v>-3.0724999000000001E-3</c:v>
                </c:pt>
                <c:pt idx="1491">
                  <c:v>-3.3178124E-3</c:v>
                </c:pt>
                <c:pt idx="1492">
                  <c:v>-3.0903124000000001E-3</c:v>
                </c:pt>
                <c:pt idx="1493">
                  <c:v>-3.0831249000000697E-3</c:v>
                </c:pt>
                <c:pt idx="1494">
                  <c:v>-3.2637499000000426E-3</c:v>
                </c:pt>
                <c:pt idx="1495">
                  <c:v>-3.1274999000000451E-3</c:v>
                </c:pt>
                <c:pt idx="1496">
                  <c:v>-3.5078124000000052E-3</c:v>
                </c:pt>
                <c:pt idx="1497">
                  <c:v>-3.1090624000000002E-3</c:v>
                </c:pt>
                <c:pt idx="1498">
                  <c:v>-3.4409374000000485E-3</c:v>
                </c:pt>
                <c:pt idx="1499">
                  <c:v>-3.3703124E-3</c:v>
                </c:pt>
                <c:pt idx="1500">
                  <c:v>-3.3678124000000001E-3</c:v>
                </c:pt>
                <c:pt idx="1501">
                  <c:v>-3.4731249000000525E-3</c:v>
                </c:pt>
                <c:pt idx="1502">
                  <c:v>-3.2159374000000416E-3</c:v>
                </c:pt>
                <c:pt idx="1503">
                  <c:v>-3.4118748999999999E-3</c:v>
                </c:pt>
                <c:pt idx="1504">
                  <c:v>-3.4043749000000432E-3</c:v>
                </c:pt>
                <c:pt idx="1505">
                  <c:v>-3.2437499000000426E-3</c:v>
                </c:pt>
                <c:pt idx="1506">
                  <c:v>-3.2593749000000417E-3</c:v>
                </c:pt>
                <c:pt idx="1507">
                  <c:v>-3.4962498999999998E-3</c:v>
                </c:pt>
                <c:pt idx="1508">
                  <c:v>-3.4053124000000012E-3</c:v>
                </c:pt>
                <c:pt idx="1509">
                  <c:v>-3.2390624000000002E-3</c:v>
                </c:pt>
                <c:pt idx="1510">
                  <c:v>-3.6878124300000052E-3</c:v>
                </c:pt>
                <c:pt idx="1511">
                  <c:v>-3.4481249000000605E-3</c:v>
                </c:pt>
                <c:pt idx="1512">
                  <c:v>-3.635937400000041E-3</c:v>
                </c:pt>
                <c:pt idx="1513">
                  <c:v>-3.7234374300000516E-3</c:v>
                </c:pt>
                <c:pt idx="1514">
                  <c:v>-3.7224999300000052E-3</c:v>
                </c:pt>
                <c:pt idx="1515">
                  <c:v>-3.7799999330000006E-3</c:v>
                </c:pt>
                <c:pt idx="1516">
                  <c:v>-3.6859374300000441E-3</c:v>
                </c:pt>
                <c:pt idx="1517">
                  <c:v>-3.8356249299999999E-3</c:v>
                </c:pt>
                <c:pt idx="1518">
                  <c:v>-3.5087499000000092E-3</c:v>
                </c:pt>
                <c:pt idx="1519">
                  <c:v>-3.6021874000000454E-3</c:v>
                </c:pt>
                <c:pt idx="1520">
                  <c:v>-3.5618749000000012E-3</c:v>
                </c:pt>
                <c:pt idx="1521">
                  <c:v>-3.8087499299999999E-3</c:v>
                </c:pt>
                <c:pt idx="1522">
                  <c:v>-3.6134374000000432E-3</c:v>
                </c:pt>
                <c:pt idx="1523">
                  <c:v>-3.5096874000000002E-3</c:v>
                </c:pt>
                <c:pt idx="1524">
                  <c:v>-3.9643749000000542E-3</c:v>
                </c:pt>
                <c:pt idx="1525">
                  <c:v>-3.6781249300000441E-3</c:v>
                </c:pt>
                <c:pt idx="1526">
                  <c:v>-3.6453124000000092E-3</c:v>
                </c:pt>
                <c:pt idx="1527">
                  <c:v>-3.5837499000000092E-3</c:v>
                </c:pt>
                <c:pt idx="1528">
                  <c:v>-3.5721874000000002E-3</c:v>
                </c:pt>
                <c:pt idx="1529">
                  <c:v>-3.6503124000000012E-3</c:v>
                </c:pt>
                <c:pt idx="1530">
                  <c:v>-3.642187400000049E-3</c:v>
                </c:pt>
                <c:pt idx="1531">
                  <c:v>-3.7562499299999999E-3</c:v>
                </c:pt>
                <c:pt idx="1532">
                  <c:v>-3.4806249000000401E-3</c:v>
                </c:pt>
                <c:pt idx="1533">
                  <c:v>-3.6856249300000012E-3</c:v>
                </c:pt>
                <c:pt idx="1534">
                  <c:v>-3.8274999300000052E-3</c:v>
                </c:pt>
                <c:pt idx="1535">
                  <c:v>-3.6578124000000052E-3</c:v>
                </c:pt>
                <c:pt idx="1536">
                  <c:v>-3.8681249400000692E-3</c:v>
                </c:pt>
                <c:pt idx="1537">
                  <c:v>-3.6637499000000432E-3</c:v>
                </c:pt>
                <c:pt idx="1538">
                  <c:v>-3.4903124000000012E-3</c:v>
                </c:pt>
                <c:pt idx="1539">
                  <c:v>-4.0521873999999946E-3</c:v>
                </c:pt>
                <c:pt idx="1540">
                  <c:v>-3.7462499299999999E-3</c:v>
                </c:pt>
                <c:pt idx="1541">
                  <c:v>-3.8065624299999999E-3</c:v>
                </c:pt>
                <c:pt idx="1542">
                  <c:v>-3.4115624000000001E-3</c:v>
                </c:pt>
                <c:pt idx="1543">
                  <c:v>-3.7521874300000292E-3</c:v>
                </c:pt>
                <c:pt idx="1544">
                  <c:v>-3.9956248999999996E-3</c:v>
                </c:pt>
                <c:pt idx="1545">
                  <c:v>-3.7271874300000658E-3</c:v>
                </c:pt>
                <c:pt idx="1546">
                  <c:v>-4.1459373999999955E-3</c:v>
                </c:pt>
                <c:pt idx="1547">
                  <c:v>-4.1037499000000114E-3</c:v>
                </c:pt>
                <c:pt idx="1548">
                  <c:v>-3.7649999330000212E-3</c:v>
                </c:pt>
                <c:pt idx="1549">
                  <c:v>-3.8662499400000001E-3</c:v>
                </c:pt>
                <c:pt idx="1550">
                  <c:v>-3.7256249300000399E-3</c:v>
                </c:pt>
                <c:pt idx="1551">
                  <c:v>-3.983124900000066E-3</c:v>
                </c:pt>
                <c:pt idx="1552">
                  <c:v>-3.6262499000000001E-3</c:v>
                </c:pt>
                <c:pt idx="1553">
                  <c:v>-3.8087499299999999E-3</c:v>
                </c:pt>
                <c:pt idx="1554">
                  <c:v>-4.0821874000000003E-3</c:v>
                </c:pt>
                <c:pt idx="1555">
                  <c:v>-3.847187430000041E-3</c:v>
                </c:pt>
                <c:pt idx="1556">
                  <c:v>-3.6462499000000002E-3</c:v>
                </c:pt>
                <c:pt idx="1557">
                  <c:v>-3.7106249300000002E-3</c:v>
                </c:pt>
                <c:pt idx="1558">
                  <c:v>-4.0093749000000003E-3</c:v>
                </c:pt>
                <c:pt idx="1559">
                  <c:v>-3.5390624000000001E-3</c:v>
                </c:pt>
                <c:pt idx="1560">
                  <c:v>-3.6590624E-3</c:v>
                </c:pt>
                <c:pt idx="1561">
                  <c:v>-3.7428124299999999E-3</c:v>
                </c:pt>
                <c:pt idx="1562">
                  <c:v>-3.9684374000000296E-3</c:v>
                </c:pt>
                <c:pt idx="1563">
                  <c:v>-3.9618749000000005E-3</c:v>
                </c:pt>
                <c:pt idx="1564">
                  <c:v>-3.4971874000000419E-3</c:v>
                </c:pt>
                <c:pt idx="1565">
                  <c:v>-3.7506249300000012E-3</c:v>
                </c:pt>
                <c:pt idx="1566">
                  <c:v>-3.7428124299999999E-3</c:v>
                </c:pt>
                <c:pt idx="1567">
                  <c:v>-3.7371874300000476E-3</c:v>
                </c:pt>
                <c:pt idx="1568">
                  <c:v>-3.7749999330000052E-3</c:v>
                </c:pt>
                <c:pt idx="1569">
                  <c:v>-3.5115623999999999E-3</c:v>
                </c:pt>
                <c:pt idx="1570">
                  <c:v>-3.7553124300000002E-3</c:v>
                </c:pt>
                <c:pt idx="1571">
                  <c:v>-3.6084374000000504E-3</c:v>
                </c:pt>
                <c:pt idx="1572">
                  <c:v>-3.8306249300000001E-3</c:v>
                </c:pt>
                <c:pt idx="1573">
                  <c:v>-3.9903124000000003E-3</c:v>
                </c:pt>
                <c:pt idx="1574">
                  <c:v>-3.6684374000000553E-3</c:v>
                </c:pt>
                <c:pt idx="1575">
                  <c:v>-4.1043748999999956E-3</c:v>
                </c:pt>
                <c:pt idx="1576">
                  <c:v>-3.7153124300000001E-3</c:v>
                </c:pt>
                <c:pt idx="1577">
                  <c:v>-3.7487499300000292E-3</c:v>
                </c:pt>
                <c:pt idx="1578">
                  <c:v>-3.4246874000000002E-3</c:v>
                </c:pt>
                <c:pt idx="1579">
                  <c:v>-3.6928124299999998E-3</c:v>
                </c:pt>
                <c:pt idx="1580">
                  <c:v>-3.8409374300000052E-3</c:v>
                </c:pt>
                <c:pt idx="1581">
                  <c:v>-3.4671874000000596E-3</c:v>
                </c:pt>
                <c:pt idx="1582">
                  <c:v>-4.0953124000000004E-3</c:v>
                </c:pt>
                <c:pt idx="1583">
                  <c:v>-3.9865624000000001E-3</c:v>
                </c:pt>
                <c:pt idx="1584">
                  <c:v>-3.6937499300000011E-3</c:v>
                </c:pt>
                <c:pt idx="1585">
                  <c:v>-3.7534374300000404E-3</c:v>
                </c:pt>
                <c:pt idx="1586">
                  <c:v>-3.4796874000000001E-3</c:v>
                </c:pt>
                <c:pt idx="1587">
                  <c:v>-3.9340623999999996E-3</c:v>
                </c:pt>
                <c:pt idx="1588">
                  <c:v>-3.4949999000000002E-3</c:v>
                </c:pt>
                <c:pt idx="1589">
                  <c:v>-3.7874999300000463E-3</c:v>
                </c:pt>
                <c:pt idx="1590">
                  <c:v>-3.5209374000000557E-3</c:v>
                </c:pt>
                <c:pt idx="1591">
                  <c:v>-3.8053124299999999E-3</c:v>
                </c:pt>
                <c:pt idx="1592">
                  <c:v>-3.5212499E-3</c:v>
                </c:pt>
                <c:pt idx="1593">
                  <c:v>-3.5028123999999998E-3</c:v>
                </c:pt>
                <c:pt idx="1594">
                  <c:v>-3.6903124300000012E-3</c:v>
                </c:pt>
                <c:pt idx="1595">
                  <c:v>-3.4506249000000092E-3</c:v>
                </c:pt>
                <c:pt idx="1596">
                  <c:v>-3.8874999000000406E-3</c:v>
                </c:pt>
                <c:pt idx="1597">
                  <c:v>-3.3649999000000012E-3</c:v>
                </c:pt>
                <c:pt idx="1598">
                  <c:v>-3.7903124300000092E-3</c:v>
                </c:pt>
                <c:pt idx="1599">
                  <c:v>-3.6537499000000011E-3</c:v>
                </c:pt>
                <c:pt idx="1600">
                  <c:v>-3.7068749300000012E-3</c:v>
                </c:pt>
                <c:pt idx="1601">
                  <c:v>-3.6271874000000665E-3</c:v>
                </c:pt>
                <c:pt idx="1602">
                  <c:v>-3.3184374000000002E-3</c:v>
                </c:pt>
                <c:pt idx="1603">
                  <c:v>-3.6218749000000092E-3</c:v>
                </c:pt>
                <c:pt idx="1604">
                  <c:v>-3.5837499000000092E-3</c:v>
                </c:pt>
                <c:pt idx="1605">
                  <c:v>-3.4059374000000252E-3</c:v>
                </c:pt>
                <c:pt idx="1606">
                  <c:v>-3.3521874000000001E-3</c:v>
                </c:pt>
                <c:pt idx="1607">
                  <c:v>-3.5649999000000494E-3</c:v>
                </c:pt>
                <c:pt idx="1608">
                  <c:v>-3.4899999000000052E-3</c:v>
                </c:pt>
                <c:pt idx="1609">
                  <c:v>-3.3646874000000052E-3</c:v>
                </c:pt>
                <c:pt idx="1610">
                  <c:v>-3.6584374000000375E-3</c:v>
                </c:pt>
                <c:pt idx="1611">
                  <c:v>-3.4834374000000477E-3</c:v>
                </c:pt>
                <c:pt idx="1612">
                  <c:v>-3.6581249000000606E-3</c:v>
                </c:pt>
                <c:pt idx="1613">
                  <c:v>-3.8028124299999987E-3</c:v>
                </c:pt>
                <c:pt idx="1614">
                  <c:v>-3.6918749300000001E-3</c:v>
                </c:pt>
                <c:pt idx="1615">
                  <c:v>-3.9312499000000002E-3</c:v>
                </c:pt>
                <c:pt idx="1616">
                  <c:v>-3.7418749300000011E-3</c:v>
                </c:pt>
                <c:pt idx="1617">
                  <c:v>-3.8428124299999997E-3</c:v>
                </c:pt>
                <c:pt idx="1618">
                  <c:v>-3.6115624000000002E-3</c:v>
                </c:pt>
                <c:pt idx="1619">
                  <c:v>-3.6609374000000634E-3</c:v>
                </c:pt>
                <c:pt idx="1620">
                  <c:v>-3.6134374000000432E-3</c:v>
                </c:pt>
                <c:pt idx="1621">
                  <c:v>-3.8293749300000002E-3</c:v>
                </c:pt>
                <c:pt idx="1622">
                  <c:v>-3.6334374000000459E-3</c:v>
                </c:pt>
                <c:pt idx="1623">
                  <c:v>-3.5034374000000499E-3</c:v>
                </c:pt>
                <c:pt idx="1624">
                  <c:v>-3.9828123999999998E-3</c:v>
                </c:pt>
                <c:pt idx="1625">
                  <c:v>-3.5959374000000092E-3</c:v>
                </c:pt>
                <c:pt idx="1626">
                  <c:v>-3.6768749299999999E-3</c:v>
                </c:pt>
                <c:pt idx="1627">
                  <c:v>-3.5021874000000252E-3</c:v>
                </c:pt>
                <c:pt idx="1628">
                  <c:v>-3.5021874000000252E-3</c:v>
                </c:pt>
                <c:pt idx="1629">
                  <c:v>-3.5768749000000002E-3</c:v>
                </c:pt>
                <c:pt idx="1630">
                  <c:v>-3.563124900000074E-3</c:v>
                </c:pt>
                <c:pt idx="1631">
                  <c:v>-3.6859374300000441E-3</c:v>
                </c:pt>
                <c:pt idx="1632">
                  <c:v>-3.4493749000000405E-3</c:v>
                </c:pt>
                <c:pt idx="1633">
                  <c:v>-3.6653124000000092E-3</c:v>
                </c:pt>
                <c:pt idx="1634">
                  <c:v>-3.8624999399999999E-3</c:v>
                </c:pt>
                <c:pt idx="1635">
                  <c:v>-3.6606249000000562E-3</c:v>
                </c:pt>
                <c:pt idx="1636">
                  <c:v>-3.8059374300000092E-3</c:v>
                </c:pt>
                <c:pt idx="1637">
                  <c:v>-3.6149999000000092E-3</c:v>
                </c:pt>
                <c:pt idx="1638">
                  <c:v>-3.5015624000000012E-3</c:v>
                </c:pt>
                <c:pt idx="1639">
                  <c:v>-3.9309374000000051E-3</c:v>
                </c:pt>
                <c:pt idx="1640">
                  <c:v>-3.6924999299999999E-3</c:v>
                </c:pt>
                <c:pt idx="1641">
                  <c:v>-3.73249993E-3</c:v>
                </c:pt>
                <c:pt idx="1642">
                  <c:v>-3.5003124000000012E-3</c:v>
                </c:pt>
                <c:pt idx="1643">
                  <c:v>-3.8128124299999927E-3</c:v>
                </c:pt>
                <c:pt idx="1644">
                  <c:v>-3.9540623999999996E-3</c:v>
                </c:pt>
                <c:pt idx="1645">
                  <c:v>-3.7134374300000395E-3</c:v>
                </c:pt>
                <c:pt idx="1646">
                  <c:v>-4.1162499000000534E-3</c:v>
                </c:pt>
                <c:pt idx="1647">
                  <c:v>-4.0590624000001116E-3</c:v>
                </c:pt>
                <c:pt idx="1648">
                  <c:v>-3.8678124400000052E-3</c:v>
                </c:pt>
                <c:pt idx="1649">
                  <c:v>-3.9768748999999999E-3</c:v>
                </c:pt>
                <c:pt idx="1650">
                  <c:v>-3.7931249300000628E-3</c:v>
                </c:pt>
                <c:pt idx="1651">
                  <c:v>-4.0178124000000001E-3</c:v>
                </c:pt>
                <c:pt idx="1652">
                  <c:v>-3.5806249000000494E-3</c:v>
                </c:pt>
                <c:pt idx="1653">
                  <c:v>-3.9390624000000003E-3</c:v>
                </c:pt>
                <c:pt idx="1654">
                  <c:v>-4.1621873999999745E-3</c:v>
                </c:pt>
                <c:pt idx="1655">
                  <c:v>-3.8806249000000429E-3</c:v>
                </c:pt>
                <c:pt idx="1656">
                  <c:v>-3.7253124300000292E-3</c:v>
                </c:pt>
                <c:pt idx="1657">
                  <c:v>-3.8812499000000001E-3</c:v>
                </c:pt>
                <c:pt idx="1658">
                  <c:v>-4.2165624000000982E-3</c:v>
                </c:pt>
                <c:pt idx="1659">
                  <c:v>-3.7968749300000002E-3</c:v>
                </c:pt>
                <c:pt idx="1660">
                  <c:v>-3.7728124329999995E-3</c:v>
                </c:pt>
                <c:pt idx="1661">
                  <c:v>-3.9093749000000096E-3</c:v>
                </c:pt>
                <c:pt idx="1662">
                  <c:v>-4.0915624000000964E-3</c:v>
                </c:pt>
                <c:pt idx="1663">
                  <c:v>-4.0637499000000113E-3</c:v>
                </c:pt>
                <c:pt idx="1664">
                  <c:v>-3.6703124000000012E-3</c:v>
                </c:pt>
                <c:pt idx="1665">
                  <c:v>-4.0109374000000001E-3</c:v>
                </c:pt>
                <c:pt idx="1666">
                  <c:v>-3.9762499000000001E-3</c:v>
                </c:pt>
                <c:pt idx="1667">
                  <c:v>-3.9559374000000015E-3</c:v>
                </c:pt>
                <c:pt idx="1668">
                  <c:v>-3.9549999000000006E-3</c:v>
                </c:pt>
                <c:pt idx="1669">
                  <c:v>-3.7393749300000012E-3</c:v>
                </c:pt>
                <c:pt idx="1670">
                  <c:v>-4.0690624000000973E-3</c:v>
                </c:pt>
                <c:pt idx="1671">
                  <c:v>-3.8618749400000092E-3</c:v>
                </c:pt>
                <c:pt idx="1672">
                  <c:v>-4.0165624000000795E-3</c:v>
                </c:pt>
                <c:pt idx="1673">
                  <c:v>-4.1534373999999995E-3</c:v>
                </c:pt>
                <c:pt idx="1674">
                  <c:v>-4.1521874E-3</c:v>
                </c:pt>
                <c:pt idx="1675">
                  <c:v>-4.3468748999999996E-3</c:v>
                </c:pt>
                <c:pt idx="1676">
                  <c:v>-4.0609373999999955E-3</c:v>
                </c:pt>
                <c:pt idx="1677">
                  <c:v>-4.1403124000000003E-3</c:v>
                </c:pt>
                <c:pt idx="1678">
                  <c:v>-3.7099999300000052E-3</c:v>
                </c:pt>
                <c:pt idx="1679">
                  <c:v>-3.9659374000000566E-3</c:v>
                </c:pt>
                <c:pt idx="1680">
                  <c:v>-4.1137498999999998E-3</c:v>
                </c:pt>
                <c:pt idx="1681">
                  <c:v>-3.8981249000000461E-3</c:v>
                </c:pt>
                <c:pt idx="1682">
                  <c:v>-4.4859375000000003E-3</c:v>
                </c:pt>
                <c:pt idx="1683">
                  <c:v>-4.2909374000000104E-3</c:v>
                </c:pt>
                <c:pt idx="1684">
                  <c:v>-4.0912499000001126E-3</c:v>
                </c:pt>
                <c:pt idx="1685">
                  <c:v>-4.1737499000000858E-3</c:v>
                </c:pt>
                <c:pt idx="1686">
                  <c:v>-3.9140623999999995E-3</c:v>
                </c:pt>
                <c:pt idx="1687">
                  <c:v>-4.2609373999999995E-3</c:v>
                </c:pt>
                <c:pt idx="1688">
                  <c:v>-3.9546874000000011E-3</c:v>
                </c:pt>
                <c:pt idx="1689">
                  <c:v>-4.1974999000000002E-3</c:v>
                </c:pt>
                <c:pt idx="1690">
                  <c:v>-3.9568748999999999E-3</c:v>
                </c:pt>
                <c:pt idx="1691">
                  <c:v>-4.2303124000000929E-3</c:v>
                </c:pt>
                <c:pt idx="1692">
                  <c:v>-4.0899999000000124E-3</c:v>
                </c:pt>
                <c:pt idx="1693">
                  <c:v>-3.9843749000000542E-3</c:v>
                </c:pt>
                <c:pt idx="1694">
                  <c:v>-4.0868748999999998E-3</c:v>
                </c:pt>
                <c:pt idx="1695">
                  <c:v>-3.9856249000000052E-3</c:v>
                </c:pt>
                <c:pt idx="1696">
                  <c:v>-4.3471873999999956E-3</c:v>
                </c:pt>
                <c:pt idx="1697">
                  <c:v>-3.8440624300000001E-3</c:v>
                </c:pt>
                <c:pt idx="1698">
                  <c:v>-4.3384373999999998E-3</c:v>
                </c:pt>
                <c:pt idx="1699">
                  <c:v>-4.2581249000000002E-3</c:v>
                </c:pt>
                <c:pt idx="1700">
                  <c:v>-4.1859374E-3</c:v>
                </c:pt>
                <c:pt idx="1701">
                  <c:v>-4.2459374000000114E-3</c:v>
                </c:pt>
                <c:pt idx="1702">
                  <c:v>-3.9390624000000003E-3</c:v>
                </c:pt>
                <c:pt idx="1703">
                  <c:v>-4.2371874000000104E-3</c:v>
                </c:pt>
                <c:pt idx="1704">
                  <c:v>-4.2537499000000947E-3</c:v>
                </c:pt>
                <c:pt idx="1705">
                  <c:v>-4.0156248999999996E-3</c:v>
                </c:pt>
                <c:pt idx="1706">
                  <c:v>-3.8978124000000002E-3</c:v>
                </c:pt>
                <c:pt idx="1707">
                  <c:v>-4.2196874000000831E-3</c:v>
                </c:pt>
                <c:pt idx="1708">
                  <c:v>-4.1193749000000002E-3</c:v>
                </c:pt>
                <c:pt idx="1709">
                  <c:v>-3.9240624E-3</c:v>
                </c:pt>
                <c:pt idx="1710">
                  <c:v>-4.2828123999999997E-3</c:v>
                </c:pt>
                <c:pt idx="1711">
                  <c:v>-4.2028124000000004E-3</c:v>
                </c:pt>
                <c:pt idx="1712">
                  <c:v>-4.2396874000001136E-3</c:v>
                </c:pt>
                <c:pt idx="1713">
                  <c:v>-4.4581250000000003E-3</c:v>
                </c:pt>
                <c:pt idx="1714">
                  <c:v>-4.3074999000000114E-3</c:v>
                </c:pt>
                <c:pt idx="1715">
                  <c:v>-4.4656250000000034E-3</c:v>
                </c:pt>
                <c:pt idx="1716">
                  <c:v>-4.2874999000000113E-3</c:v>
                </c:pt>
                <c:pt idx="1717">
                  <c:v>-4.4637500000000024E-3</c:v>
                </c:pt>
                <c:pt idx="1718">
                  <c:v>-4.2234374000000114E-3</c:v>
                </c:pt>
                <c:pt idx="1719">
                  <c:v>-4.2378123999999998E-3</c:v>
                </c:pt>
                <c:pt idx="1720">
                  <c:v>-4.2612499000001091E-3</c:v>
                </c:pt>
                <c:pt idx="1721">
                  <c:v>-4.4593750000000805E-3</c:v>
                </c:pt>
                <c:pt idx="1722">
                  <c:v>-4.2137499000000911E-3</c:v>
                </c:pt>
                <c:pt idx="1723">
                  <c:v>-3.9903124000000003E-3</c:v>
                </c:pt>
                <c:pt idx="1724">
                  <c:v>-4.5571874999999996E-3</c:v>
                </c:pt>
                <c:pt idx="1725">
                  <c:v>-4.2334374000000813E-3</c:v>
                </c:pt>
                <c:pt idx="1726">
                  <c:v>-4.240312400000076E-3</c:v>
                </c:pt>
                <c:pt idx="1727">
                  <c:v>-4.1637499000000003E-3</c:v>
                </c:pt>
                <c:pt idx="1728">
                  <c:v>-4.1799999000000114E-3</c:v>
                </c:pt>
                <c:pt idx="1729">
                  <c:v>-4.1378123999999995E-3</c:v>
                </c:pt>
                <c:pt idx="1730">
                  <c:v>-4.1109373999999865E-3</c:v>
                </c:pt>
                <c:pt idx="1731">
                  <c:v>-4.3399999000000534E-3</c:v>
                </c:pt>
                <c:pt idx="1732">
                  <c:v>-4.0815624000001098E-3</c:v>
                </c:pt>
                <c:pt idx="1733">
                  <c:v>-4.3531248999999946E-3</c:v>
                </c:pt>
                <c:pt idx="1734">
                  <c:v>-4.3462499000001082E-3</c:v>
                </c:pt>
                <c:pt idx="1735">
                  <c:v>-4.2884374000000114E-3</c:v>
                </c:pt>
                <c:pt idx="1736">
                  <c:v>-4.3993749000000104E-3</c:v>
                </c:pt>
                <c:pt idx="1737">
                  <c:v>-4.2278124000000002E-3</c:v>
                </c:pt>
                <c:pt idx="1738">
                  <c:v>-4.0456249000000114E-3</c:v>
                </c:pt>
                <c:pt idx="1739">
                  <c:v>-4.5228124999999999E-3</c:v>
                </c:pt>
                <c:pt idx="1740">
                  <c:v>-4.2815624000001181E-3</c:v>
                </c:pt>
                <c:pt idx="1741">
                  <c:v>-4.2624999000000002E-3</c:v>
                </c:pt>
                <c:pt idx="1742">
                  <c:v>-4.0215624000000134E-3</c:v>
                </c:pt>
                <c:pt idx="1743">
                  <c:v>-4.3787499000000948E-3</c:v>
                </c:pt>
                <c:pt idx="1744">
                  <c:v>-4.4621875E-3</c:v>
                </c:pt>
                <c:pt idx="1745">
                  <c:v>-4.1884373999999999E-3</c:v>
                </c:pt>
                <c:pt idx="1746">
                  <c:v>-4.5825000000000024E-3</c:v>
                </c:pt>
                <c:pt idx="1747">
                  <c:v>-4.5096875000000024E-3</c:v>
                </c:pt>
                <c:pt idx="1748">
                  <c:v>-4.3556248999999997E-3</c:v>
                </c:pt>
                <c:pt idx="1749">
                  <c:v>-4.3156249000000004E-3</c:v>
                </c:pt>
                <c:pt idx="1750">
                  <c:v>-4.2334374000000813E-3</c:v>
                </c:pt>
                <c:pt idx="1751">
                  <c:v>-4.4528125000000002E-3</c:v>
                </c:pt>
                <c:pt idx="1752">
                  <c:v>-4.0712499000001455E-3</c:v>
                </c:pt>
                <c:pt idx="1753">
                  <c:v>-4.2521874000000003E-3</c:v>
                </c:pt>
                <c:pt idx="1754">
                  <c:v>-4.5159375E-3</c:v>
                </c:pt>
                <c:pt idx="1755">
                  <c:v>-4.3259373999999856E-3</c:v>
                </c:pt>
                <c:pt idx="1756">
                  <c:v>-4.0468748999999997E-3</c:v>
                </c:pt>
                <c:pt idx="1757">
                  <c:v>-4.1734373999999996E-3</c:v>
                </c:pt>
                <c:pt idx="1758">
                  <c:v>-4.5203125E-3</c:v>
                </c:pt>
                <c:pt idx="1759">
                  <c:v>-4.1274998999999875E-3</c:v>
                </c:pt>
                <c:pt idx="1760">
                  <c:v>-4.1318748999999997E-3</c:v>
                </c:pt>
                <c:pt idx="1761">
                  <c:v>-4.2481248999999997E-3</c:v>
                </c:pt>
                <c:pt idx="1762">
                  <c:v>-4.4912500000001002E-3</c:v>
                </c:pt>
                <c:pt idx="1763">
                  <c:v>-4.4740625000000795E-3</c:v>
                </c:pt>
                <c:pt idx="1764">
                  <c:v>-4.0399999000000795E-3</c:v>
                </c:pt>
                <c:pt idx="1765">
                  <c:v>-4.2790624000001616E-3</c:v>
                </c:pt>
                <c:pt idx="1766">
                  <c:v>-4.2221873999999946E-3</c:v>
                </c:pt>
                <c:pt idx="1767">
                  <c:v>-4.2071873999999995E-3</c:v>
                </c:pt>
                <c:pt idx="1768">
                  <c:v>-4.2924998999999998E-3</c:v>
                </c:pt>
                <c:pt idx="1769">
                  <c:v>-4.0324999000000104E-3</c:v>
                </c:pt>
                <c:pt idx="1770">
                  <c:v>-4.3124998999999999E-3</c:v>
                </c:pt>
                <c:pt idx="1771">
                  <c:v>-4.0887499000000858E-3</c:v>
                </c:pt>
                <c:pt idx="1772">
                  <c:v>-4.3271873999999955E-3</c:v>
                </c:pt>
                <c:pt idx="1773">
                  <c:v>-4.3837499000000876E-3</c:v>
                </c:pt>
                <c:pt idx="1774">
                  <c:v>-4.1887499000000114E-3</c:v>
                </c:pt>
                <c:pt idx="1775">
                  <c:v>-4.4712500000001279E-3</c:v>
                </c:pt>
                <c:pt idx="1776">
                  <c:v>-4.1909373999999945E-3</c:v>
                </c:pt>
                <c:pt idx="1777">
                  <c:v>-4.3243748999999745E-3</c:v>
                </c:pt>
                <c:pt idx="1778">
                  <c:v>-3.8793749000000052E-3</c:v>
                </c:pt>
                <c:pt idx="1779">
                  <c:v>-4.1687499000000114E-3</c:v>
                </c:pt>
                <c:pt idx="1780">
                  <c:v>-4.2621873999999955E-3</c:v>
                </c:pt>
                <c:pt idx="1781">
                  <c:v>-3.9262498999999996E-3</c:v>
                </c:pt>
                <c:pt idx="1782">
                  <c:v>-4.6071874999999976E-3</c:v>
                </c:pt>
                <c:pt idx="1783">
                  <c:v>-4.4199999000000814E-3</c:v>
                </c:pt>
                <c:pt idx="1784">
                  <c:v>-4.1906249000000003E-3</c:v>
                </c:pt>
                <c:pt idx="1785">
                  <c:v>-4.2781249000000002E-3</c:v>
                </c:pt>
                <c:pt idx="1786">
                  <c:v>-4.0781248999999997E-3</c:v>
                </c:pt>
                <c:pt idx="1787">
                  <c:v>-4.3184373999999998E-3</c:v>
                </c:pt>
                <c:pt idx="1788">
                  <c:v>-3.9715623999999998E-3</c:v>
                </c:pt>
                <c:pt idx="1789">
                  <c:v>-4.2259374000000001E-3</c:v>
                </c:pt>
                <c:pt idx="1790">
                  <c:v>-4.0278123999999945E-3</c:v>
                </c:pt>
                <c:pt idx="1791">
                  <c:v>-4.2696874000000534E-3</c:v>
                </c:pt>
                <c:pt idx="1792">
                  <c:v>-4.0687498999999999E-3</c:v>
                </c:pt>
                <c:pt idx="1793">
                  <c:v>-4.034062400000084E-3</c:v>
                </c:pt>
                <c:pt idx="1794">
                  <c:v>-4.1090624000001E-3</c:v>
                </c:pt>
                <c:pt idx="1795">
                  <c:v>-4.0315624000001205E-3</c:v>
                </c:pt>
                <c:pt idx="1796">
                  <c:v>-4.2874999000000113E-3</c:v>
                </c:pt>
                <c:pt idx="1797">
                  <c:v>-3.869999940000049E-3</c:v>
                </c:pt>
                <c:pt idx="1798">
                  <c:v>-4.299687400000092E-3</c:v>
                </c:pt>
                <c:pt idx="1799">
                  <c:v>-4.1259373999999955E-3</c:v>
                </c:pt>
                <c:pt idx="1800">
                  <c:v>-4.1824999000000104E-3</c:v>
                </c:pt>
                <c:pt idx="1801">
                  <c:v>-4.0918748999999996E-3</c:v>
                </c:pt>
                <c:pt idx="1802">
                  <c:v>-3.8734374400000459E-3</c:v>
                </c:pt>
                <c:pt idx="1803">
                  <c:v>-4.2024999000000104E-3</c:v>
                </c:pt>
                <c:pt idx="1804">
                  <c:v>-4.0749999000000104E-3</c:v>
                </c:pt>
                <c:pt idx="1805">
                  <c:v>-3.9321874000000012E-3</c:v>
                </c:pt>
                <c:pt idx="1806">
                  <c:v>-3.82718743000004E-3</c:v>
                </c:pt>
                <c:pt idx="1807">
                  <c:v>-4.1309373999999996E-3</c:v>
                </c:pt>
                <c:pt idx="1808">
                  <c:v>-3.9846874000000016E-3</c:v>
                </c:pt>
                <c:pt idx="1809">
                  <c:v>-3.8128124299999927E-3</c:v>
                </c:pt>
                <c:pt idx="1810">
                  <c:v>-4.1971873999999965E-3</c:v>
                </c:pt>
                <c:pt idx="1811">
                  <c:v>-4.0237498999999999E-3</c:v>
                </c:pt>
                <c:pt idx="1812">
                  <c:v>-4.1415624000000831E-3</c:v>
                </c:pt>
                <c:pt idx="1813">
                  <c:v>-4.1931248999999855E-3</c:v>
                </c:pt>
                <c:pt idx="1814">
                  <c:v>-4.1278123999999965E-3</c:v>
                </c:pt>
                <c:pt idx="1815">
                  <c:v>-4.2603123999999997E-3</c:v>
                </c:pt>
                <c:pt idx="1816">
                  <c:v>-4.0740624000000876E-3</c:v>
                </c:pt>
                <c:pt idx="1817">
                  <c:v>-4.1543748999999745E-3</c:v>
                </c:pt>
                <c:pt idx="1818">
                  <c:v>-4.0053123999999997E-3</c:v>
                </c:pt>
                <c:pt idx="1819">
                  <c:v>-4.1334374000000004E-3</c:v>
                </c:pt>
                <c:pt idx="1820">
                  <c:v>-4.0103124000000004E-3</c:v>
                </c:pt>
                <c:pt idx="1821">
                  <c:v>-4.2074998999999998E-3</c:v>
                </c:pt>
                <c:pt idx="1822">
                  <c:v>-3.9631249000000642E-3</c:v>
                </c:pt>
                <c:pt idx="1823">
                  <c:v>-3.8518749300000001E-3</c:v>
                </c:pt>
                <c:pt idx="1824">
                  <c:v>-4.3124998999999999E-3</c:v>
                </c:pt>
                <c:pt idx="1825">
                  <c:v>-4.0781248999999997E-3</c:v>
                </c:pt>
                <c:pt idx="1826">
                  <c:v>-4.0399999000000795E-3</c:v>
                </c:pt>
                <c:pt idx="1827">
                  <c:v>-3.9015624E-3</c:v>
                </c:pt>
                <c:pt idx="1828">
                  <c:v>-3.9243749000000567E-3</c:v>
                </c:pt>
                <c:pt idx="1829">
                  <c:v>-3.8084374300000052E-3</c:v>
                </c:pt>
                <c:pt idx="1830">
                  <c:v>-3.8199999299999999E-3</c:v>
                </c:pt>
                <c:pt idx="1831">
                  <c:v>-4.0721873999999998E-3</c:v>
                </c:pt>
                <c:pt idx="1832">
                  <c:v>-3.8421874300000052E-3</c:v>
                </c:pt>
                <c:pt idx="1833">
                  <c:v>-4.0387499000000991E-3</c:v>
                </c:pt>
                <c:pt idx="1834">
                  <c:v>-4.0871874000000001E-3</c:v>
                </c:pt>
                <c:pt idx="1835">
                  <c:v>-4.0115624000000875E-3</c:v>
                </c:pt>
                <c:pt idx="1836">
                  <c:v>-4.1224998999999955E-3</c:v>
                </c:pt>
                <c:pt idx="1837">
                  <c:v>-3.9040623999999999E-3</c:v>
                </c:pt>
                <c:pt idx="1838">
                  <c:v>-3.7296874300000002E-3</c:v>
                </c:pt>
                <c:pt idx="1839">
                  <c:v>-4.2465624000001126E-3</c:v>
                </c:pt>
                <c:pt idx="1840">
                  <c:v>-4.0549999E-3</c:v>
                </c:pt>
                <c:pt idx="1841">
                  <c:v>-4.1009373999999965E-3</c:v>
                </c:pt>
                <c:pt idx="1842">
                  <c:v>-3.7531249300000618E-3</c:v>
                </c:pt>
                <c:pt idx="1843">
                  <c:v>-4.0728123999999996E-3</c:v>
                </c:pt>
                <c:pt idx="1844">
                  <c:v>-4.2940624000000534E-3</c:v>
                </c:pt>
                <c:pt idx="1845">
                  <c:v>-4.0631248999999856E-3</c:v>
                </c:pt>
                <c:pt idx="1846">
                  <c:v>-4.3731248999999998E-3</c:v>
                </c:pt>
                <c:pt idx="1847">
                  <c:v>-4.3249998999999855E-3</c:v>
                </c:pt>
                <c:pt idx="1848">
                  <c:v>-4.1253124E-3</c:v>
                </c:pt>
                <c:pt idx="1849">
                  <c:v>-4.1074998999999996E-3</c:v>
                </c:pt>
                <c:pt idx="1850">
                  <c:v>-4.0349998999999999E-3</c:v>
                </c:pt>
                <c:pt idx="1851">
                  <c:v>-4.2124998999999996E-3</c:v>
                </c:pt>
                <c:pt idx="1852">
                  <c:v>-3.9274999000000052E-3</c:v>
                </c:pt>
                <c:pt idx="1853">
                  <c:v>-4.2006248999999999E-3</c:v>
                </c:pt>
                <c:pt idx="1854">
                  <c:v>-4.4318749000000534E-3</c:v>
                </c:pt>
                <c:pt idx="1855">
                  <c:v>-4.1734373999999996E-3</c:v>
                </c:pt>
                <c:pt idx="1856">
                  <c:v>-4.0049999000000003E-3</c:v>
                </c:pt>
                <c:pt idx="1857">
                  <c:v>-4.1215623999999998E-3</c:v>
                </c:pt>
                <c:pt idx="1858">
                  <c:v>-4.3665624000000123E-3</c:v>
                </c:pt>
                <c:pt idx="1859">
                  <c:v>-4.0328124000000003E-3</c:v>
                </c:pt>
                <c:pt idx="1860">
                  <c:v>-4.0931248999999965E-3</c:v>
                </c:pt>
                <c:pt idx="1861">
                  <c:v>-4.1124999000000002E-3</c:v>
                </c:pt>
                <c:pt idx="1862">
                  <c:v>-4.4606250000000123E-3</c:v>
                </c:pt>
                <c:pt idx="1863">
                  <c:v>-4.3978124000000002E-3</c:v>
                </c:pt>
                <c:pt idx="1864">
                  <c:v>-3.9768748999999999E-3</c:v>
                </c:pt>
                <c:pt idx="1865">
                  <c:v>-4.2831249000000104E-3</c:v>
                </c:pt>
                <c:pt idx="1866">
                  <c:v>-4.2534373999999998E-3</c:v>
                </c:pt>
                <c:pt idx="1867">
                  <c:v>-4.2571874000000001E-3</c:v>
                </c:pt>
                <c:pt idx="1868">
                  <c:v>-4.266249900000102E-3</c:v>
                </c:pt>
                <c:pt idx="1869">
                  <c:v>-4.0981248999999945E-3</c:v>
                </c:pt>
                <c:pt idx="1870">
                  <c:v>-4.3131248999999875E-3</c:v>
                </c:pt>
                <c:pt idx="1871">
                  <c:v>-4.1087499000000034E-3</c:v>
                </c:pt>
                <c:pt idx="1872">
                  <c:v>-4.3278123999999875E-3</c:v>
                </c:pt>
                <c:pt idx="1873">
                  <c:v>-4.4750000000000822E-3</c:v>
                </c:pt>
                <c:pt idx="1874">
                  <c:v>-4.3674999000000003E-3</c:v>
                </c:pt>
                <c:pt idx="1875">
                  <c:v>-4.6300000000000004E-3</c:v>
                </c:pt>
                <c:pt idx="1876">
                  <c:v>-4.2118748999999999E-3</c:v>
                </c:pt>
                <c:pt idx="1877">
                  <c:v>-4.3431249000000002E-3</c:v>
                </c:pt>
                <c:pt idx="1878">
                  <c:v>-3.9743749000000052E-3</c:v>
                </c:pt>
                <c:pt idx="1879">
                  <c:v>-4.2759373999999998E-3</c:v>
                </c:pt>
                <c:pt idx="1880">
                  <c:v>-4.3390624000001262E-3</c:v>
                </c:pt>
                <c:pt idx="1881">
                  <c:v>-4.0953124000000004E-3</c:v>
                </c:pt>
                <c:pt idx="1882">
                  <c:v>-4.7259374999999975E-3</c:v>
                </c:pt>
                <c:pt idx="1883">
                  <c:v>-4.5046875E-3</c:v>
                </c:pt>
                <c:pt idx="1884">
                  <c:v>-4.2993748999999998E-3</c:v>
                </c:pt>
                <c:pt idx="1885">
                  <c:v>-4.4031249000000003E-3</c:v>
                </c:pt>
                <c:pt idx="1886">
                  <c:v>-4.2193748999999996E-3</c:v>
                </c:pt>
                <c:pt idx="1887">
                  <c:v>-4.4996875000000124E-3</c:v>
                </c:pt>
                <c:pt idx="1888">
                  <c:v>-4.1484373999999997E-3</c:v>
                </c:pt>
                <c:pt idx="1889">
                  <c:v>-4.4265624000000958E-3</c:v>
                </c:pt>
                <c:pt idx="1890">
                  <c:v>-4.2412499000001437E-3</c:v>
                </c:pt>
                <c:pt idx="1891">
                  <c:v>-4.4474999000000534E-3</c:v>
                </c:pt>
                <c:pt idx="1892">
                  <c:v>-4.2115624000001019E-3</c:v>
                </c:pt>
                <c:pt idx="1893">
                  <c:v>-4.3028123999999997E-3</c:v>
                </c:pt>
                <c:pt idx="1894">
                  <c:v>-4.4006249000000134E-3</c:v>
                </c:pt>
                <c:pt idx="1895">
                  <c:v>-4.2887499000001002E-3</c:v>
                </c:pt>
                <c:pt idx="1896">
                  <c:v>-4.6462500000000123E-3</c:v>
                </c:pt>
                <c:pt idx="1897">
                  <c:v>-4.1893748999999999E-3</c:v>
                </c:pt>
                <c:pt idx="1898">
                  <c:v>-4.5450000000000004E-3</c:v>
                </c:pt>
                <c:pt idx="1899">
                  <c:v>-4.4103124000000743E-3</c:v>
                </c:pt>
                <c:pt idx="1900">
                  <c:v>-4.3534374000000113E-3</c:v>
                </c:pt>
                <c:pt idx="1901">
                  <c:v>-4.3978124000000002E-3</c:v>
                </c:pt>
                <c:pt idx="1902">
                  <c:v>-4.1418749000000001E-3</c:v>
                </c:pt>
                <c:pt idx="1903">
                  <c:v>-4.4643749999999996E-3</c:v>
                </c:pt>
                <c:pt idx="1904">
                  <c:v>-4.4578125E-3</c:v>
                </c:pt>
                <c:pt idx="1905">
                  <c:v>-4.1831248999999945E-3</c:v>
                </c:pt>
                <c:pt idx="1906">
                  <c:v>-4.0521873999999946E-3</c:v>
                </c:pt>
                <c:pt idx="1907">
                  <c:v>-4.3559374E-3</c:v>
                </c:pt>
                <c:pt idx="1908">
                  <c:v>-4.2478124000000003E-3</c:v>
                </c:pt>
                <c:pt idx="1909">
                  <c:v>-4.0934374000000003E-3</c:v>
                </c:pt>
                <c:pt idx="1910">
                  <c:v>-4.5131249999999998E-3</c:v>
                </c:pt>
                <c:pt idx="1911">
                  <c:v>-4.3021874E-3</c:v>
                </c:pt>
                <c:pt idx="1912">
                  <c:v>-4.3953124000000003E-3</c:v>
                </c:pt>
                <c:pt idx="1913">
                  <c:v>-4.5828125000000001E-3</c:v>
                </c:pt>
                <c:pt idx="1914">
                  <c:v>-4.4665625000000113E-3</c:v>
                </c:pt>
                <c:pt idx="1915">
                  <c:v>-4.6243749999999775E-3</c:v>
                </c:pt>
                <c:pt idx="1916">
                  <c:v>-4.5009374999999997E-3</c:v>
                </c:pt>
                <c:pt idx="1917">
                  <c:v>-4.5756250000000796E-3</c:v>
                </c:pt>
                <c:pt idx="1918">
                  <c:v>-4.4293748999999997E-3</c:v>
                </c:pt>
                <c:pt idx="1919">
                  <c:v>-4.4984375000000024E-3</c:v>
                </c:pt>
                <c:pt idx="1920">
                  <c:v>-4.3643748999999945E-3</c:v>
                </c:pt>
                <c:pt idx="1921">
                  <c:v>-4.4971874999999986E-3</c:v>
                </c:pt>
                <c:pt idx="1922">
                  <c:v>-4.3696873999999998E-3</c:v>
                </c:pt>
                <c:pt idx="1923">
                  <c:v>-4.1765624000000947E-3</c:v>
                </c:pt>
                <c:pt idx="1924">
                  <c:v>-4.6490625000000134E-3</c:v>
                </c:pt>
                <c:pt idx="1925">
                  <c:v>-4.5025000000000004E-3</c:v>
                </c:pt>
                <c:pt idx="1926">
                  <c:v>-4.3853123999999999E-3</c:v>
                </c:pt>
                <c:pt idx="1927">
                  <c:v>-4.3053123999999996E-3</c:v>
                </c:pt>
                <c:pt idx="1928">
                  <c:v>-4.3481249E-3</c:v>
                </c:pt>
                <c:pt idx="1929">
                  <c:v>-4.3228123999999955E-3</c:v>
                </c:pt>
                <c:pt idx="1930">
                  <c:v>-4.3203123999999999E-3</c:v>
                </c:pt>
                <c:pt idx="1931">
                  <c:v>-4.4274998999999995E-3</c:v>
                </c:pt>
                <c:pt idx="1932">
                  <c:v>-4.2468749000000002E-3</c:v>
                </c:pt>
                <c:pt idx="1933">
                  <c:v>-4.4468748999999998E-3</c:v>
                </c:pt>
                <c:pt idx="1934">
                  <c:v>-4.5165625000000023E-3</c:v>
                </c:pt>
                <c:pt idx="1935">
                  <c:v>-4.3840624000000133E-3</c:v>
                </c:pt>
                <c:pt idx="1936">
                  <c:v>-4.5496875000000034E-3</c:v>
                </c:pt>
                <c:pt idx="1937">
                  <c:v>-4.3899999000000123E-3</c:v>
                </c:pt>
                <c:pt idx="1938">
                  <c:v>-4.2037499000001019E-3</c:v>
                </c:pt>
                <c:pt idx="1939">
                  <c:v>-4.6825E-3</c:v>
                </c:pt>
                <c:pt idx="1940">
                  <c:v>-4.4199999000000814E-3</c:v>
                </c:pt>
                <c:pt idx="1941">
                  <c:v>-4.4665625000000113E-3</c:v>
                </c:pt>
                <c:pt idx="1942">
                  <c:v>-4.1734373999999996E-3</c:v>
                </c:pt>
                <c:pt idx="1943">
                  <c:v>-4.4353124000000976E-3</c:v>
                </c:pt>
                <c:pt idx="1944">
                  <c:v>-4.6353125000000014E-3</c:v>
                </c:pt>
                <c:pt idx="1945">
                  <c:v>-4.3124998999999999E-3</c:v>
                </c:pt>
                <c:pt idx="1946">
                  <c:v>-4.7984370000000104E-3</c:v>
                </c:pt>
                <c:pt idx="1947">
                  <c:v>-4.613125E-3</c:v>
                </c:pt>
                <c:pt idx="1948">
                  <c:v>-4.5609374999999999E-3</c:v>
                </c:pt>
                <c:pt idx="1949">
                  <c:v>-4.4940625000000024E-3</c:v>
                </c:pt>
                <c:pt idx="1950">
                  <c:v>-4.2821873999999999E-3</c:v>
                </c:pt>
                <c:pt idx="1951">
                  <c:v>-4.5950000000000001E-3</c:v>
                </c:pt>
                <c:pt idx="1952">
                  <c:v>-4.2131249000000003E-3</c:v>
                </c:pt>
                <c:pt idx="1953">
                  <c:v>-4.4096874000001101E-3</c:v>
                </c:pt>
                <c:pt idx="1954">
                  <c:v>-4.7421874999999999E-3</c:v>
                </c:pt>
                <c:pt idx="1955">
                  <c:v>-4.3849999000000004E-3</c:v>
                </c:pt>
                <c:pt idx="1956">
                  <c:v>-4.1868749E-3</c:v>
                </c:pt>
                <c:pt idx="1957">
                  <c:v>-4.3487499000000778E-3</c:v>
                </c:pt>
                <c:pt idx="1958">
                  <c:v>-4.6359374999999986E-3</c:v>
                </c:pt>
                <c:pt idx="1959">
                  <c:v>-4.2371874000000104E-3</c:v>
                </c:pt>
                <c:pt idx="1960">
                  <c:v>-4.2721874000000003E-3</c:v>
                </c:pt>
                <c:pt idx="1961">
                  <c:v>-4.2374999000000134E-3</c:v>
                </c:pt>
                <c:pt idx="1962">
                  <c:v>-4.6074999999999996E-3</c:v>
                </c:pt>
                <c:pt idx="1963">
                  <c:v>-4.5700000000000124E-3</c:v>
                </c:pt>
                <c:pt idx="1964">
                  <c:v>-4.0746873999999997E-3</c:v>
                </c:pt>
                <c:pt idx="1965">
                  <c:v>-4.4146873999999997E-3</c:v>
                </c:pt>
                <c:pt idx="1966">
                  <c:v>-4.3521873999999945E-3</c:v>
                </c:pt>
                <c:pt idx="1967">
                  <c:v>-4.2762499000001536E-3</c:v>
                </c:pt>
                <c:pt idx="1968">
                  <c:v>-4.274062400000102E-3</c:v>
                </c:pt>
                <c:pt idx="1969">
                  <c:v>-4.1453124000000114E-3</c:v>
                </c:pt>
                <c:pt idx="1970">
                  <c:v>-4.3687498999999998E-3</c:v>
                </c:pt>
                <c:pt idx="1971">
                  <c:v>-4.2303124000000929E-3</c:v>
                </c:pt>
                <c:pt idx="1972">
                  <c:v>-4.3368749000000104E-3</c:v>
                </c:pt>
                <c:pt idx="1973">
                  <c:v>-4.5159375E-3</c:v>
                </c:pt>
                <c:pt idx="1974">
                  <c:v>-4.3784373999999999E-3</c:v>
                </c:pt>
                <c:pt idx="1975">
                  <c:v>-4.6268749999999956E-3</c:v>
                </c:pt>
                <c:pt idx="1976">
                  <c:v>-4.3628123999999956E-3</c:v>
                </c:pt>
                <c:pt idx="1977">
                  <c:v>-4.3956248999999998E-3</c:v>
                </c:pt>
                <c:pt idx="1978">
                  <c:v>-4.0343749000000002E-3</c:v>
                </c:pt>
                <c:pt idx="1979">
                  <c:v>-4.2553123999999999E-3</c:v>
                </c:pt>
                <c:pt idx="1980">
                  <c:v>-4.3587499000000123E-3</c:v>
                </c:pt>
                <c:pt idx="1981">
                  <c:v>-4.1462499000000964E-3</c:v>
                </c:pt>
                <c:pt idx="1982">
                  <c:v>-4.6959374999999996E-3</c:v>
                </c:pt>
                <c:pt idx="1983">
                  <c:v>-4.4646874999999999E-3</c:v>
                </c:pt>
                <c:pt idx="1984">
                  <c:v>-4.2881248999999998E-3</c:v>
                </c:pt>
                <c:pt idx="1985">
                  <c:v>-4.361249900000092E-3</c:v>
                </c:pt>
                <c:pt idx="1986">
                  <c:v>-4.1490624000001036E-3</c:v>
                </c:pt>
                <c:pt idx="1987">
                  <c:v>-4.4812500000001119E-3</c:v>
                </c:pt>
                <c:pt idx="1988">
                  <c:v>-4.0874998999999995E-3</c:v>
                </c:pt>
                <c:pt idx="1989">
                  <c:v>-4.4262499000001076E-3</c:v>
                </c:pt>
                <c:pt idx="1990">
                  <c:v>-4.0446874000000113E-3</c:v>
                </c:pt>
                <c:pt idx="1991">
                  <c:v>-4.3968749000000001E-3</c:v>
                </c:pt>
                <c:pt idx="1992">
                  <c:v>-4.1118748999999875E-3</c:v>
                </c:pt>
                <c:pt idx="1993">
                  <c:v>-4.2271873999999866E-3</c:v>
                </c:pt>
                <c:pt idx="1994">
                  <c:v>-4.3115624000000822E-3</c:v>
                </c:pt>
                <c:pt idx="1995">
                  <c:v>-4.2099999000000787E-3</c:v>
                </c:pt>
                <c:pt idx="1996">
                  <c:v>-4.4687500000000014E-3</c:v>
                </c:pt>
                <c:pt idx="1997">
                  <c:v>-4.0687498999999999E-3</c:v>
                </c:pt>
                <c:pt idx="1998">
                  <c:v>-4.4299999000000133E-3</c:v>
                </c:pt>
                <c:pt idx="1999">
                  <c:v>-4.3234373999999996E-3</c:v>
                </c:pt>
                <c:pt idx="2000">
                  <c:v>-4.4018748999999999E-3</c:v>
                </c:pt>
                <c:pt idx="2001">
                  <c:v>-4.3153124000000114E-3</c:v>
                </c:pt>
                <c:pt idx="2002">
                  <c:v>-4.0093749000000003E-3</c:v>
                </c:pt>
                <c:pt idx="2003">
                  <c:v>-4.4462499000001527E-3</c:v>
                </c:pt>
                <c:pt idx="2004">
                  <c:v>-4.2918749000000114E-3</c:v>
                </c:pt>
                <c:pt idx="2005">
                  <c:v>-4.0687498999999999E-3</c:v>
                </c:pt>
                <c:pt idx="2006">
                  <c:v>-4.0121873999999945E-3</c:v>
                </c:pt>
                <c:pt idx="2007">
                  <c:v>-4.2287499000000124E-3</c:v>
                </c:pt>
                <c:pt idx="2008">
                  <c:v>-4.1881248999999865E-3</c:v>
                </c:pt>
                <c:pt idx="2009">
                  <c:v>-4.0868748999999998E-3</c:v>
                </c:pt>
                <c:pt idx="2010">
                  <c:v>-4.3621873999999845E-3</c:v>
                </c:pt>
                <c:pt idx="2011">
                  <c:v>-4.3206249000000002E-3</c:v>
                </c:pt>
                <c:pt idx="2012">
                  <c:v>-4.3371874000000003E-3</c:v>
                </c:pt>
                <c:pt idx="2013">
                  <c:v>-4.4506249000000114E-3</c:v>
                </c:pt>
                <c:pt idx="2014">
                  <c:v>-4.4431248999999996E-3</c:v>
                </c:pt>
                <c:pt idx="2015">
                  <c:v>-4.5568750000000002E-3</c:v>
                </c:pt>
                <c:pt idx="2016">
                  <c:v>-4.4543750000000104E-3</c:v>
                </c:pt>
                <c:pt idx="2017">
                  <c:v>-4.5143750000000002E-3</c:v>
                </c:pt>
                <c:pt idx="2018">
                  <c:v>-4.4131248999999999E-3</c:v>
                </c:pt>
                <c:pt idx="2019">
                  <c:v>-4.4046874000000114E-3</c:v>
                </c:pt>
                <c:pt idx="2020">
                  <c:v>-4.3284374000000002E-3</c:v>
                </c:pt>
                <c:pt idx="2021">
                  <c:v>-4.5412500000000938E-3</c:v>
                </c:pt>
                <c:pt idx="2022">
                  <c:v>-4.2843749000000004E-3</c:v>
                </c:pt>
                <c:pt idx="2023">
                  <c:v>-4.2087499000000982E-3</c:v>
                </c:pt>
                <c:pt idx="2024">
                  <c:v>-4.6728124999999999E-3</c:v>
                </c:pt>
                <c:pt idx="2025">
                  <c:v>-4.4149999000000113E-3</c:v>
                </c:pt>
                <c:pt idx="2026">
                  <c:v>-4.4168749000000002E-3</c:v>
                </c:pt>
                <c:pt idx="2027">
                  <c:v>-4.2837499000001073E-3</c:v>
                </c:pt>
                <c:pt idx="2028">
                  <c:v>-4.284062400000092E-3</c:v>
                </c:pt>
                <c:pt idx="2029">
                  <c:v>-4.2865624000001119E-3</c:v>
                </c:pt>
                <c:pt idx="2030">
                  <c:v>-4.3062499000001073E-3</c:v>
                </c:pt>
                <c:pt idx="2031">
                  <c:v>-4.4737500000000974E-3</c:v>
                </c:pt>
                <c:pt idx="2032">
                  <c:v>-4.2984373999999997E-3</c:v>
                </c:pt>
                <c:pt idx="2033">
                  <c:v>-4.476562500000102E-3</c:v>
                </c:pt>
                <c:pt idx="2034">
                  <c:v>-4.5090625000000894E-3</c:v>
                </c:pt>
                <c:pt idx="2035">
                  <c:v>-4.5334375000000001E-3</c:v>
                </c:pt>
                <c:pt idx="2036">
                  <c:v>-4.5584375E-3</c:v>
                </c:pt>
                <c:pt idx="2037">
                  <c:v>-4.4403124000000948E-3</c:v>
                </c:pt>
                <c:pt idx="2038">
                  <c:v>-4.1753123999999997E-3</c:v>
                </c:pt>
                <c:pt idx="2039">
                  <c:v>-4.7450000000000114E-3</c:v>
                </c:pt>
                <c:pt idx="2040">
                  <c:v>-4.4700000000000894E-3</c:v>
                </c:pt>
                <c:pt idx="2041">
                  <c:v>-4.5687500000000034E-3</c:v>
                </c:pt>
                <c:pt idx="2042">
                  <c:v>-4.1284373999999945E-3</c:v>
                </c:pt>
                <c:pt idx="2043">
                  <c:v>-4.5450000000000004E-3</c:v>
                </c:pt>
                <c:pt idx="2044">
                  <c:v>-4.7181250000000001E-3</c:v>
                </c:pt>
                <c:pt idx="2045">
                  <c:v>-4.3887499000000822E-3</c:v>
                </c:pt>
                <c:pt idx="2046">
                  <c:v>-4.7390625000001138E-3</c:v>
                </c:pt>
                <c:pt idx="2047">
                  <c:v>-4.8121869999999956E-3</c:v>
                </c:pt>
                <c:pt idx="2048">
                  <c:v>-4.4659374999999986E-3</c:v>
                </c:pt>
                <c:pt idx="2049">
                  <c:v>-4.4878125000000013E-3</c:v>
                </c:pt>
                <c:pt idx="2050">
                  <c:v>-4.3906249000000034E-3</c:v>
                </c:pt>
                <c:pt idx="2051">
                  <c:v>-4.6671874999999865E-3</c:v>
                </c:pt>
                <c:pt idx="2052">
                  <c:v>-4.2518749000000034E-3</c:v>
                </c:pt>
                <c:pt idx="2053">
                  <c:v>-4.5684374999999996E-3</c:v>
                </c:pt>
                <c:pt idx="2054">
                  <c:v>-4.8340620000000114E-3</c:v>
                </c:pt>
                <c:pt idx="2055">
                  <c:v>-4.5043749999999997E-3</c:v>
                </c:pt>
                <c:pt idx="2056">
                  <c:v>-4.3368749000000104E-3</c:v>
                </c:pt>
                <c:pt idx="2057">
                  <c:v>-4.4321873999999999E-3</c:v>
                </c:pt>
                <c:pt idx="2058">
                  <c:v>-4.7309375000000034E-3</c:v>
                </c:pt>
                <c:pt idx="2059">
                  <c:v>-4.3846874000000001E-3</c:v>
                </c:pt>
                <c:pt idx="2060">
                  <c:v>-4.4134374000000124E-3</c:v>
                </c:pt>
                <c:pt idx="2061">
                  <c:v>-4.4190624000001412E-3</c:v>
                </c:pt>
                <c:pt idx="2062">
                  <c:v>-4.7093750000000842E-3</c:v>
                </c:pt>
                <c:pt idx="2063">
                  <c:v>-4.6949999999999995E-3</c:v>
                </c:pt>
                <c:pt idx="2064">
                  <c:v>-4.2768748999999998E-3</c:v>
                </c:pt>
                <c:pt idx="2065">
                  <c:v>-4.5268749999999996E-3</c:v>
                </c:pt>
                <c:pt idx="2066">
                  <c:v>-4.4543750000000104E-3</c:v>
                </c:pt>
                <c:pt idx="2067">
                  <c:v>-4.4803125000000034E-3</c:v>
                </c:pt>
                <c:pt idx="2068">
                  <c:v>-4.5012500000000894E-3</c:v>
                </c:pt>
                <c:pt idx="2069">
                  <c:v>-4.2984373999999997E-3</c:v>
                </c:pt>
                <c:pt idx="2070">
                  <c:v>-4.5475000000000003E-3</c:v>
                </c:pt>
                <c:pt idx="2071">
                  <c:v>-4.3753124000000124E-3</c:v>
                </c:pt>
                <c:pt idx="2072">
                  <c:v>-4.5212500000000114E-3</c:v>
                </c:pt>
                <c:pt idx="2073">
                  <c:v>-4.5887500000000034E-3</c:v>
                </c:pt>
                <c:pt idx="2074">
                  <c:v>-4.5068749999999996E-3</c:v>
                </c:pt>
                <c:pt idx="2075">
                  <c:v>-4.7668750000000003E-3</c:v>
                </c:pt>
                <c:pt idx="2076">
                  <c:v>-4.4349999000000114E-3</c:v>
                </c:pt>
                <c:pt idx="2077">
                  <c:v>-4.5615625000000014E-3</c:v>
                </c:pt>
                <c:pt idx="2078">
                  <c:v>-4.1787499000000795E-3</c:v>
                </c:pt>
                <c:pt idx="2079">
                  <c:v>-4.409062400000158E-3</c:v>
                </c:pt>
                <c:pt idx="2080">
                  <c:v>-4.5084375000000003E-3</c:v>
                </c:pt>
                <c:pt idx="2081">
                  <c:v>-4.2987499000000894E-3</c:v>
                </c:pt>
                <c:pt idx="2082">
                  <c:v>-4.8934370000000013E-3</c:v>
                </c:pt>
                <c:pt idx="2083">
                  <c:v>-4.5643749999999955E-3</c:v>
                </c:pt>
                <c:pt idx="2084">
                  <c:v>-4.5228124999999999E-3</c:v>
                </c:pt>
                <c:pt idx="2085">
                  <c:v>-4.5684374999999996E-3</c:v>
                </c:pt>
                <c:pt idx="2086">
                  <c:v>-4.3256249E-3</c:v>
                </c:pt>
                <c:pt idx="2087">
                  <c:v>-4.7212500000000778E-3</c:v>
                </c:pt>
                <c:pt idx="2088">
                  <c:v>-4.3284374000000002E-3</c:v>
                </c:pt>
                <c:pt idx="2089">
                  <c:v>-4.5900000000000003E-3</c:v>
                </c:pt>
                <c:pt idx="2090">
                  <c:v>-4.3609373999999946E-3</c:v>
                </c:pt>
                <c:pt idx="2091">
                  <c:v>-4.6046874999999985E-3</c:v>
                </c:pt>
                <c:pt idx="2092">
                  <c:v>-4.3903123999999996E-3</c:v>
                </c:pt>
                <c:pt idx="2093">
                  <c:v>-4.4462499000001527E-3</c:v>
                </c:pt>
                <c:pt idx="2094">
                  <c:v>-4.5146874999999996E-3</c:v>
                </c:pt>
                <c:pt idx="2095">
                  <c:v>-4.3724999000000113E-3</c:v>
                </c:pt>
                <c:pt idx="2096">
                  <c:v>-4.7387500000000788E-3</c:v>
                </c:pt>
                <c:pt idx="2097">
                  <c:v>-4.3006249000000002E-3</c:v>
                </c:pt>
                <c:pt idx="2098">
                  <c:v>-4.7149999999999996E-3</c:v>
                </c:pt>
                <c:pt idx="2099">
                  <c:v>-4.6215625000000024E-3</c:v>
                </c:pt>
                <c:pt idx="2100">
                  <c:v>-4.5484375000000004E-3</c:v>
                </c:pt>
                <c:pt idx="2101">
                  <c:v>-4.4896875000000813E-3</c:v>
                </c:pt>
                <c:pt idx="2102">
                  <c:v>-4.3059374000000003E-3</c:v>
                </c:pt>
                <c:pt idx="2103">
                  <c:v>-4.5846875000000002E-3</c:v>
                </c:pt>
                <c:pt idx="2104">
                  <c:v>-4.5662500000000104E-3</c:v>
                </c:pt>
                <c:pt idx="2105">
                  <c:v>-4.3581248999999865E-3</c:v>
                </c:pt>
                <c:pt idx="2106">
                  <c:v>-4.2593748999999997E-3</c:v>
                </c:pt>
                <c:pt idx="2107">
                  <c:v>-4.6049999999999997E-3</c:v>
                </c:pt>
                <c:pt idx="2108">
                  <c:v>-4.4381248999999998E-3</c:v>
                </c:pt>
                <c:pt idx="2109">
                  <c:v>-4.3284374000000002E-3</c:v>
                </c:pt>
                <c:pt idx="2110">
                  <c:v>-4.6631249999999945E-3</c:v>
                </c:pt>
                <c:pt idx="2111">
                  <c:v>-4.5193750000000034E-3</c:v>
                </c:pt>
                <c:pt idx="2112">
                  <c:v>-4.6390625000000824E-3</c:v>
                </c:pt>
                <c:pt idx="2113">
                  <c:v>-4.6987500000000024E-3</c:v>
                </c:pt>
                <c:pt idx="2114">
                  <c:v>-4.6571874999999955E-3</c:v>
                </c:pt>
                <c:pt idx="2115">
                  <c:v>-4.8328119999999997E-3</c:v>
                </c:pt>
                <c:pt idx="2116">
                  <c:v>-4.7290625000000778E-3</c:v>
                </c:pt>
                <c:pt idx="2117">
                  <c:v>-4.7318750000000806E-3</c:v>
                </c:pt>
                <c:pt idx="2118">
                  <c:v>-4.6084374999999997E-3</c:v>
                </c:pt>
                <c:pt idx="2119">
                  <c:v>-4.6840625000000033E-3</c:v>
                </c:pt>
                <c:pt idx="2120">
                  <c:v>-4.5593750000000113E-3</c:v>
                </c:pt>
                <c:pt idx="2121">
                  <c:v>-4.7918750000000114E-3</c:v>
                </c:pt>
                <c:pt idx="2122">
                  <c:v>-4.5837500000000114E-3</c:v>
                </c:pt>
                <c:pt idx="2123">
                  <c:v>-4.3571873999999865E-3</c:v>
                </c:pt>
                <c:pt idx="2124">
                  <c:v>-4.9262500000000799E-3</c:v>
                </c:pt>
                <c:pt idx="2125">
                  <c:v>-4.6356250000000104E-3</c:v>
                </c:pt>
                <c:pt idx="2126">
                  <c:v>-4.6709374999999997E-3</c:v>
                </c:pt>
                <c:pt idx="2127">
                  <c:v>-4.4631250000000114E-3</c:v>
                </c:pt>
                <c:pt idx="2128">
                  <c:v>-4.5009374999999997E-3</c:v>
                </c:pt>
                <c:pt idx="2129">
                  <c:v>-4.4221874000000003E-3</c:v>
                </c:pt>
                <c:pt idx="2130">
                  <c:v>-4.4915625000000832E-3</c:v>
                </c:pt>
                <c:pt idx="2131">
                  <c:v>-4.6734375000000014E-3</c:v>
                </c:pt>
                <c:pt idx="2132">
                  <c:v>-4.4393749000000921E-3</c:v>
                </c:pt>
                <c:pt idx="2133">
                  <c:v>-4.6712500000000859E-3</c:v>
                </c:pt>
                <c:pt idx="2134">
                  <c:v>-4.5934375000000003E-3</c:v>
                </c:pt>
                <c:pt idx="2135">
                  <c:v>-4.5421874999999985E-3</c:v>
                </c:pt>
                <c:pt idx="2136">
                  <c:v>-4.7000000000000123E-3</c:v>
                </c:pt>
                <c:pt idx="2137">
                  <c:v>-4.5121874999999997E-3</c:v>
                </c:pt>
                <c:pt idx="2138">
                  <c:v>-4.3184373999999998E-3</c:v>
                </c:pt>
                <c:pt idx="2139">
                  <c:v>-4.7850000000000123E-3</c:v>
                </c:pt>
                <c:pt idx="2140">
                  <c:v>-4.5634374999999998E-3</c:v>
                </c:pt>
                <c:pt idx="2141">
                  <c:v>-4.5768750000000124E-3</c:v>
                </c:pt>
                <c:pt idx="2142">
                  <c:v>-4.1953123999999998E-3</c:v>
                </c:pt>
                <c:pt idx="2143">
                  <c:v>-4.6009374999999965E-3</c:v>
                </c:pt>
                <c:pt idx="2144">
                  <c:v>-4.7278124999999985E-3</c:v>
                </c:pt>
                <c:pt idx="2145">
                  <c:v>-4.4771875000000003E-3</c:v>
                </c:pt>
                <c:pt idx="2146">
                  <c:v>-4.7781250000000124E-3</c:v>
                </c:pt>
                <c:pt idx="2147">
                  <c:v>-4.7615625000000114E-3</c:v>
                </c:pt>
                <c:pt idx="2148">
                  <c:v>-4.4750000000000822E-3</c:v>
                </c:pt>
                <c:pt idx="2149">
                  <c:v>-4.604375E-3</c:v>
                </c:pt>
                <c:pt idx="2150">
                  <c:v>-4.3890624000001146E-3</c:v>
                </c:pt>
                <c:pt idx="2151">
                  <c:v>-4.6018750000000001E-3</c:v>
                </c:pt>
                <c:pt idx="2152">
                  <c:v>-4.2303124000000929E-3</c:v>
                </c:pt>
                <c:pt idx="2153">
                  <c:v>-4.4296874000000841E-3</c:v>
                </c:pt>
                <c:pt idx="2154">
                  <c:v>-4.7031249999999998E-3</c:v>
                </c:pt>
                <c:pt idx="2155">
                  <c:v>-4.4174999000000034E-3</c:v>
                </c:pt>
                <c:pt idx="2156">
                  <c:v>-4.2268749000000001E-3</c:v>
                </c:pt>
                <c:pt idx="2157">
                  <c:v>-4.3481249E-3</c:v>
                </c:pt>
                <c:pt idx="2158">
                  <c:v>-4.6100000000000004E-3</c:v>
                </c:pt>
                <c:pt idx="2159">
                  <c:v>-4.2821873999999999E-3</c:v>
                </c:pt>
                <c:pt idx="2160">
                  <c:v>-4.1312499000001153E-3</c:v>
                </c:pt>
                <c:pt idx="2161">
                  <c:v>-4.2749998999999997E-3</c:v>
                </c:pt>
                <c:pt idx="2162">
                  <c:v>-4.5912500000000814E-3</c:v>
                </c:pt>
                <c:pt idx="2163">
                  <c:v>-4.6453125000000001E-3</c:v>
                </c:pt>
                <c:pt idx="2164">
                  <c:v>-4.2349998999999996E-3</c:v>
                </c:pt>
                <c:pt idx="2165">
                  <c:v>-4.4053124000000823E-3</c:v>
                </c:pt>
                <c:pt idx="2166">
                  <c:v>-4.3556248999999997E-3</c:v>
                </c:pt>
                <c:pt idx="2167">
                  <c:v>-4.3362499000001182E-3</c:v>
                </c:pt>
                <c:pt idx="2168">
                  <c:v>-4.3487499000000778E-3</c:v>
                </c:pt>
                <c:pt idx="2169">
                  <c:v>-4.1349999000000002E-3</c:v>
                </c:pt>
                <c:pt idx="2170">
                  <c:v>-4.3818748999999999E-3</c:v>
                </c:pt>
                <c:pt idx="2171">
                  <c:v>-4.2537499000000947E-3</c:v>
                </c:pt>
                <c:pt idx="2172">
                  <c:v>-4.3899999000000123E-3</c:v>
                </c:pt>
                <c:pt idx="2173">
                  <c:v>-4.4612500000000832E-3</c:v>
                </c:pt>
                <c:pt idx="2174">
                  <c:v>-4.3809373999999998E-3</c:v>
                </c:pt>
                <c:pt idx="2175">
                  <c:v>-4.6403125000000003E-3</c:v>
                </c:pt>
                <c:pt idx="2176">
                  <c:v>-4.3359373999999999E-3</c:v>
                </c:pt>
                <c:pt idx="2177">
                  <c:v>-4.4971874999999986E-3</c:v>
                </c:pt>
                <c:pt idx="2178">
                  <c:v>-4.0568749000000001E-3</c:v>
                </c:pt>
                <c:pt idx="2179">
                  <c:v>-4.3703124000000534E-3</c:v>
                </c:pt>
                <c:pt idx="2180">
                  <c:v>-4.4037499000001111E-3</c:v>
                </c:pt>
                <c:pt idx="2181">
                  <c:v>-4.2115624000001019E-3</c:v>
                </c:pt>
                <c:pt idx="2182">
                  <c:v>-4.7806250000000878E-3</c:v>
                </c:pt>
                <c:pt idx="2183">
                  <c:v>-4.4593750000000805E-3</c:v>
                </c:pt>
                <c:pt idx="2184">
                  <c:v>-4.4540625000000014E-3</c:v>
                </c:pt>
                <c:pt idx="2185">
                  <c:v>-4.4493749000000778E-3</c:v>
                </c:pt>
                <c:pt idx="2186">
                  <c:v>-4.2118748999999999E-3</c:v>
                </c:pt>
                <c:pt idx="2187">
                  <c:v>-4.5846875000000002E-3</c:v>
                </c:pt>
                <c:pt idx="2188">
                  <c:v>-4.266249900000102E-3</c:v>
                </c:pt>
                <c:pt idx="2189">
                  <c:v>-4.4043748999999998E-3</c:v>
                </c:pt>
                <c:pt idx="2190">
                  <c:v>-4.2903124000000124E-3</c:v>
                </c:pt>
                <c:pt idx="2191">
                  <c:v>-4.4618749999999997E-3</c:v>
                </c:pt>
                <c:pt idx="2192">
                  <c:v>-4.3624998999999996E-3</c:v>
                </c:pt>
                <c:pt idx="2193">
                  <c:v>-4.3912499000001047E-3</c:v>
                </c:pt>
                <c:pt idx="2194">
                  <c:v>-4.3890624000001146E-3</c:v>
                </c:pt>
                <c:pt idx="2195">
                  <c:v>-4.3196874000000114E-3</c:v>
                </c:pt>
                <c:pt idx="2196">
                  <c:v>-4.5887500000000034E-3</c:v>
                </c:pt>
                <c:pt idx="2197">
                  <c:v>-4.2340624000001001E-3</c:v>
                </c:pt>
                <c:pt idx="2198">
                  <c:v>-4.5968750000000003E-3</c:v>
                </c:pt>
                <c:pt idx="2199">
                  <c:v>-4.4650000000000002E-3</c:v>
                </c:pt>
                <c:pt idx="2200">
                  <c:v>-4.5125E-3</c:v>
                </c:pt>
                <c:pt idx="2201">
                  <c:v>-4.4940625000000024E-3</c:v>
                </c:pt>
                <c:pt idx="2202">
                  <c:v>-4.2024999000000104E-3</c:v>
                </c:pt>
                <c:pt idx="2203">
                  <c:v>-4.4818750000000795E-3</c:v>
                </c:pt>
                <c:pt idx="2204">
                  <c:v>-4.4953125000000002E-3</c:v>
                </c:pt>
                <c:pt idx="2205">
                  <c:v>-4.2121874000000002E-3</c:v>
                </c:pt>
                <c:pt idx="2206">
                  <c:v>-4.2134373999999997E-3</c:v>
                </c:pt>
                <c:pt idx="2207">
                  <c:v>-4.4621875E-3</c:v>
                </c:pt>
                <c:pt idx="2208">
                  <c:v>-4.361249900000092E-3</c:v>
                </c:pt>
                <c:pt idx="2209">
                  <c:v>-4.1493748999999998E-3</c:v>
                </c:pt>
                <c:pt idx="2210">
                  <c:v>-4.6228124999999985E-3</c:v>
                </c:pt>
                <c:pt idx="2211">
                  <c:v>-4.4124999000000114E-3</c:v>
                </c:pt>
                <c:pt idx="2212">
                  <c:v>-4.5206250000000003E-3</c:v>
                </c:pt>
                <c:pt idx="2213">
                  <c:v>-4.6431249999999997E-3</c:v>
                </c:pt>
                <c:pt idx="2214">
                  <c:v>-4.5412500000000938E-3</c:v>
                </c:pt>
                <c:pt idx="2215">
                  <c:v>-4.7240625E-3</c:v>
                </c:pt>
                <c:pt idx="2216">
                  <c:v>-4.5775000000000034E-3</c:v>
                </c:pt>
                <c:pt idx="2217">
                  <c:v>-4.5821874999999995E-3</c:v>
                </c:pt>
                <c:pt idx="2218">
                  <c:v>-4.4725000000000034E-3</c:v>
                </c:pt>
                <c:pt idx="2219">
                  <c:v>-4.5093750000000134E-3</c:v>
                </c:pt>
                <c:pt idx="2220">
                  <c:v>-4.4703125000000133E-3</c:v>
                </c:pt>
                <c:pt idx="2221">
                  <c:v>-4.5734375000000002E-3</c:v>
                </c:pt>
                <c:pt idx="2222">
                  <c:v>-4.401562400000128E-3</c:v>
                </c:pt>
                <c:pt idx="2223">
                  <c:v>-4.3578124000000001E-3</c:v>
                </c:pt>
                <c:pt idx="2224">
                  <c:v>-4.8012500000000806E-3</c:v>
                </c:pt>
                <c:pt idx="2225">
                  <c:v>-4.5031250000000002E-3</c:v>
                </c:pt>
                <c:pt idx="2226">
                  <c:v>-4.5359375E-3</c:v>
                </c:pt>
                <c:pt idx="2227">
                  <c:v>-4.3793749000000104E-3</c:v>
                </c:pt>
                <c:pt idx="2228">
                  <c:v>-4.3918749000000003E-3</c:v>
                </c:pt>
                <c:pt idx="2229">
                  <c:v>-4.3703124000000534E-3</c:v>
                </c:pt>
                <c:pt idx="2230">
                  <c:v>-4.3978124000000002E-3</c:v>
                </c:pt>
                <c:pt idx="2231">
                  <c:v>-4.4971874999999986E-3</c:v>
                </c:pt>
                <c:pt idx="2232">
                  <c:v>-4.2934373999999999E-3</c:v>
                </c:pt>
                <c:pt idx="2233">
                  <c:v>-4.5174999999999998E-3</c:v>
                </c:pt>
                <c:pt idx="2234">
                  <c:v>-4.5796875000000134E-3</c:v>
                </c:pt>
                <c:pt idx="2235">
                  <c:v>-4.5543750000000003E-3</c:v>
                </c:pt>
                <c:pt idx="2236">
                  <c:v>-4.6334375000000004E-3</c:v>
                </c:pt>
                <c:pt idx="2237">
                  <c:v>-4.4324999000000948E-3</c:v>
                </c:pt>
                <c:pt idx="2238">
                  <c:v>-4.2918749000000114E-3</c:v>
                </c:pt>
                <c:pt idx="2239">
                  <c:v>-4.7096875000000133E-3</c:v>
                </c:pt>
                <c:pt idx="2240">
                  <c:v>-4.5171874999999995E-3</c:v>
                </c:pt>
                <c:pt idx="2241">
                  <c:v>-4.5746875000000024E-3</c:v>
                </c:pt>
                <c:pt idx="2242">
                  <c:v>-4.1431248999999875E-3</c:v>
                </c:pt>
                <c:pt idx="2243">
                  <c:v>-4.5912500000000814E-3</c:v>
                </c:pt>
                <c:pt idx="2244">
                  <c:v>-4.7112500000000912E-3</c:v>
                </c:pt>
                <c:pt idx="2245">
                  <c:v>-4.4509374000000004E-3</c:v>
                </c:pt>
                <c:pt idx="2246">
                  <c:v>-4.7568749999999998E-3</c:v>
                </c:pt>
                <c:pt idx="2247">
                  <c:v>-4.8015620000000534E-3</c:v>
                </c:pt>
                <c:pt idx="2248">
                  <c:v>-4.4996875000000124E-3</c:v>
                </c:pt>
                <c:pt idx="2249">
                  <c:v>-4.6187500000000013E-3</c:v>
                </c:pt>
                <c:pt idx="2250">
                  <c:v>-4.4224998999999997E-3</c:v>
                </c:pt>
                <c:pt idx="2251">
                  <c:v>-4.6653124999999985E-3</c:v>
                </c:pt>
                <c:pt idx="2252">
                  <c:v>-4.3168748999999965E-3</c:v>
                </c:pt>
                <c:pt idx="2253">
                  <c:v>-4.5465625000000124E-3</c:v>
                </c:pt>
                <c:pt idx="2254">
                  <c:v>-4.9153119999999998E-3</c:v>
                </c:pt>
                <c:pt idx="2255">
                  <c:v>-4.5393750000000876E-3</c:v>
                </c:pt>
                <c:pt idx="2256">
                  <c:v>-4.3665624000000123E-3</c:v>
                </c:pt>
                <c:pt idx="2257">
                  <c:v>-4.5359375E-3</c:v>
                </c:pt>
                <c:pt idx="2258">
                  <c:v>-4.6912500000000114E-3</c:v>
                </c:pt>
                <c:pt idx="2259">
                  <c:v>-4.4253124000000034E-3</c:v>
                </c:pt>
                <c:pt idx="2260">
                  <c:v>-4.4062499000001483E-3</c:v>
                </c:pt>
                <c:pt idx="2261">
                  <c:v>-4.5065625000000114E-3</c:v>
                </c:pt>
                <c:pt idx="2262">
                  <c:v>-4.852187E-3</c:v>
                </c:pt>
                <c:pt idx="2263">
                  <c:v>-4.7200000000000002E-3</c:v>
                </c:pt>
                <c:pt idx="2264">
                  <c:v>-4.3153124000000114E-3</c:v>
                </c:pt>
                <c:pt idx="2265">
                  <c:v>-4.6574999999999976E-3</c:v>
                </c:pt>
                <c:pt idx="2266">
                  <c:v>-4.5137500000000004E-3</c:v>
                </c:pt>
                <c:pt idx="2267">
                  <c:v>-4.5515625000000113E-3</c:v>
                </c:pt>
                <c:pt idx="2268">
                  <c:v>-4.5134375000000001E-3</c:v>
                </c:pt>
                <c:pt idx="2269">
                  <c:v>-4.4271874000000001E-3</c:v>
                </c:pt>
                <c:pt idx="2270">
                  <c:v>-4.6134374999999995E-3</c:v>
                </c:pt>
                <c:pt idx="2271">
                  <c:v>-4.4837500000000832E-3</c:v>
                </c:pt>
                <c:pt idx="2272">
                  <c:v>-4.6503124999999999E-3</c:v>
                </c:pt>
                <c:pt idx="2273">
                  <c:v>-4.8000000000000004E-3</c:v>
                </c:pt>
                <c:pt idx="2274">
                  <c:v>-4.5496875000000034E-3</c:v>
                </c:pt>
                <c:pt idx="2275">
                  <c:v>-4.8400000000000014E-3</c:v>
                </c:pt>
                <c:pt idx="2276">
                  <c:v>-4.5428125E-3</c:v>
                </c:pt>
                <c:pt idx="2277">
                  <c:v>-4.6768749999999996E-3</c:v>
                </c:pt>
                <c:pt idx="2278">
                  <c:v>-4.2724999000000822E-3</c:v>
                </c:pt>
                <c:pt idx="2279">
                  <c:v>-4.5218749999999999E-3</c:v>
                </c:pt>
                <c:pt idx="2280">
                  <c:v>-4.6550000000000003E-3</c:v>
                </c:pt>
                <c:pt idx="2281">
                  <c:v>-4.4484374000000534E-3</c:v>
                </c:pt>
                <c:pt idx="2282">
                  <c:v>-4.9478120000000124E-3</c:v>
                </c:pt>
                <c:pt idx="2283">
                  <c:v>-4.7231249999999999E-3</c:v>
                </c:pt>
                <c:pt idx="2284">
                  <c:v>-4.528125E-3</c:v>
                </c:pt>
                <c:pt idx="2285">
                  <c:v>-4.6449999999999998E-3</c:v>
                </c:pt>
                <c:pt idx="2286">
                  <c:v>-4.3915624000000876E-3</c:v>
                </c:pt>
                <c:pt idx="2287">
                  <c:v>-4.7534375000000033E-3</c:v>
                </c:pt>
                <c:pt idx="2288">
                  <c:v>-4.4409374000000034E-3</c:v>
                </c:pt>
                <c:pt idx="2289">
                  <c:v>-4.6053125E-3</c:v>
                </c:pt>
                <c:pt idx="2290">
                  <c:v>-4.4556250000000134E-3</c:v>
                </c:pt>
                <c:pt idx="2291">
                  <c:v>-4.6928124999999999E-3</c:v>
                </c:pt>
                <c:pt idx="2292">
                  <c:v>-4.4031249000000003E-3</c:v>
                </c:pt>
                <c:pt idx="2293">
                  <c:v>-4.4962500000000965E-3</c:v>
                </c:pt>
                <c:pt idx="2294">
                  <c:v>-4.5109374999999985E-3</c:v>
                </c:pt>
                <c:pt idx="2295">
                  <c:v>-4.5149999999999999E-3</c:v>
                </c:pt>
                <c:pt idx="2296">
                  <c:v>-4.7390625000001138E-3</c:v>
                </c:pt>
                <c:pt idx="2297">
                  <c:v>-4.3499999000000114E-3</c:v>
                </c:pt>
                <c:pt idx="2298">
                  <c:v>-4.7409375000000004E-3</c:v>
                </c:pt>
                <c:pt idx="2299">
                  <c:v>-4.5671874999999975E-3</c:v>
                </c:pt>
                <c:pt idx="2300">
                  <c:v>-4.5628124999999966E-3</c:v>
                </c:pt>
                <c:pt idx="2301">
                  <c:v>-4.5815625000000743E-3</c:v>
                </c:pt>
                <c:pt idx="2302">
                  <c:v>-4.3034374000000004E-3</c:v>
                </c:pt>
                <c:pt idx="2303">
                  <c:v>-4.6093749999999998E-3</c:v>
                </c:pt>
                <c:pt idx="2304">
                  <c:v>-4.5359375E-3</c:v>
                </c:pt>
                <c:pt idx="2305">
                  <c:v>-4.3456249000000113E-3</c:v>
                </c:pt>
                <c:pt idx="2306">
                  <c:v>-4.3553124000000002E-3</c:v>
                </c:pt>
                <c:pt idx="2307">
                  <c:v>-4.5403125000000001E-3</c:v>
                </c:pt>
                <c:pt idx="2308">
                  <c:v>-4.3899999000000123E-3</c:v>
                </c:pt>
                <c:pt idx="2309">
                  <c:v>-4.1878124000000001E-3</c:v>
                </c:pt>
                <c:pt idx="2310">
                  <c:v>-4.6778124999999997E-3</c:v>
                </c:pt>
                <c:pt idx="2311">
                  <c:v>-4.5090625000000894E-3</c:v>
                </c:pt>
                <c:pt idx="2312">
                  <c:v>-4.5703125000000023E-3</c:v>
                </c:pt>
                <c:pt idx="2313">
                  <c:v>-4.6293749999999998E-3</c:v>
                </c:pt>
                <c:pt idx="2314">
                  <c:v>-4.6509374999999997E-3</c:v>
                </c:pt>
                <c:pt idx="2315">
                  <c:v>-4.7059375000000001E-3</c:v>
                </c:pt>
                <c:pt idx="2316">
                  <c:v>-4.6496875000000002E-3</c:v>
                </c:pt>
                <c:pt idx="2317">
                  <c:v>-4.6559374999999995E-3</c:v>
                </c:pt>
                <c:pt idx="2318">
                  <c:v>-4.4287499000000832E-3</c:v>
                </c:pt>
                <c:pt idx="2319">
                  <c:v>-4.5300000000000114E-3</c:v>
                </c:pt>
                <c:pt idx="2320">
                  <c:v>-4.4628124999999998E-3</c:v>
                </c:pt>
                <c:pt idx="2321">
                  <c:v>-4.6459374999999999E-3</c:v>
                </c:pt>
                <c:pt idx="2322">
                  <c:v>-4.4734375000000104E-3</c:v>
                </c:pt>
                <c:pt idx="2323">
                  <c:v>-4.2046873999999996E-3</c:v>
                </c:pt>
                <c:pt idx="2324">
                  <c:v>-4.8387500000000114E-3</c:v>
                </c:pt>
                <c:pt idx="2325">
                  <c:v>-4.5103125000000004E-3</c:v>
                </c:pt>
                <c:pt idx="2326">
                  <c:v>-4.5331249999999998E-3</c:v>
                </c:pt>
                <c:pt idx="2327">
                  <c:v>-4.4040624000000975E-3</c:v>
                </c:pt>
                <c:pt idx="2328">
                  <c:v>-4.3499999000000114E-3</c:v>
                </c:pt>
                <c:pt idx="2329">
                  <c:v>-4.3396874000000947E-3</c:v>
                </c:pt>
                <c:pt idx="2330">
                  <c:v>-4.3743749000000002E-3</c:v>
                </c:pt>
                <c:pt idx="2331">
                  <c:v>-4.4981250000000004E-3</c:v>
                </c:pt>
                <c:pt idx="2332">
                  <c:v>-4.274062400000102E-3</c:v>
                </c:pt>
                <c:pt idx="2333">
                  <c:v>-4.4800000000000534E-3</c:v>
                </c:pt>
                <c:pt idx="2334">
                  <c:v>-4.4549999999999998E-3</c:v>
                </c:pt>
                <c:pt idx="2335">
                  <c:v>-4.4309374000000134E-3</c:v>
                </c:pt>
                <c:pt idx="2336">
                  <c:v>-4.5615625000000014E-3</c:v>
                </c:pt>
                <c:pt idx="2337">
                  <c:v>-4.3628123999999956E-3</c:v>
                </c:pt>
                <c:pt idx="2338">
                  <c:v>-4.2484374000000104E-3</c:v>
                </c:pt>
                <c:pt idx="2339">
                  <c:v>-4.6181249999999955E-3</c:v>
                </c:pt>
                <c:pt idx="2340">
                  <c:v>-4.3834373999999997E-3</c:v>
                </c:pt>
                <c:pt idx="2341">
                  <c:v>-4.4837500000000832E-3</c:v>
                </c:pt>
                <c:pt idx="2342">
                  <c:v>-4.1406248999999997E-3</c:v>
                </c:pt>
                <c:pt idx="2343">
                  <c:v>-4.4940625000000024E-3</c:v>
                </c:pt>
                <c:pt idx="2344">
                  <c:v>-4.5521874999999998E-3</c:v>
                </c:pt>
                <c:pt idx="2345">
                  <c:v>-4.3774998999999998E-3</c:v>
                </c:pt>
                <c:pt idx="2346">
                  <c:v>-4.6059374999999998E-3</c:v>
                </c:pt>
                <c:pt idx="2347">
                  <c:v>-4.6375000000000001E-3</c:v>
                </c:pt>
                <c:pt idx="2348">
                  <c:v>-4.4087499000001092E-3</c:v>
                </c:pt>
                <c:pt idx="2349">
                  <c:v>-4.4746875000000004E-3</c:v>
                </c:pt>
                <c:pt idx="2350">
                  <c:v>-4.3118749000000001E-3</c:v>
                </c:pt>
                <c:pt idx="2351">
                  <c:v>-4.5350000000000034E-3</c:v>
                </c:pt>
                <c:pt idx="2352">
                  <c:v>-4.2274998999999999E-3</c:v>
                </c:pt>
                <c:pt idx="2353">
                  <c:v>-4.4237499000000929E-3</c:v>
                </c:pt>
                <c:pt idx="2354">
                  <c:v>-4.5928124999999997E-3</c:v>
                </c:pt>
                <c:pt idx="2355">
                  <c:v>-4.3199998999999996E-3</c:v>
                </c:pt>
                <c:pt idx="2356">
                  <c:v>-4.1412499000001001E-3</c:v>
                </c:pt>
                <c:pt idx="2357">
                  <c:v>-4.3521873999999945E-3</c:v>
                </c:pt>
                <c:pt idx="2358">
                  <c:v>-4.4571874999999985E-3</c:v>
                </c:pt>
                <c:pt idx="2359">
                  <c:v>-4.1340624000000114E-3</c:v>
                </c:pt>
                <c:pt idx="2360">
                  <c:v>-4.1874998999999998E-3</c:v>
                </c:pt>
                <c:pt idx="2361">
                  <c:v>-4.2240623999999999E-3</c:v>
                </c:pt>
                <c:pt idx="2362">
                  <c:v>-4.4837500000000832E-3</c:v>
                </c:pt>
                <c:pt idx="2363">
                  <c:v>-4.4793750000001109E-3</c:v>
                </c:pt>
                <c:pt idx="2364">
                  <c:v>-3.9940623999999997E-3</c:v>
                </c:pt>
                <c:pt idx="2365">
                  <c:v>-4.3678123999999945E-3</c:v>
                </c:pt>
                <c:pt idx="2366">
                  <c:v>-4.3456249000000113E-3</c:v>
                </c:pt>
                <c:pt idx="2367">
                  <c:v>-4.2934373999999999E-3</c:v>
                </c:pt>
                <c:pt idx="2368">
                  <c:v>-4.2796874000001137E-3</c:v>
                </c:pt>
                <c:pt idx="2369">
                  <c:v>-4.0343749000000002E-3</c:v>
                </c:pt>
                <c:pt idx="2370">
                  <c:v>-4.3356248999999996E-3</c:v>
                </c:pt>
                <c:pt idx="2371">
                  <c:v>-4.0999998999999999E-3</c:v>
                </c:pt>
                <c:pt idx="2372">
                  <c:v>-4.3262499000000813E-3</c:v>
                </c:pt>
                <c:pt idx="2373">
                  <c:v>-4.4434374000000805E-3</c:v>
                </c:pt>
                <c:pt idx="2374">
                  <c:v>-4.2368748999999997E-3</c:v>
                </c:pt>
                <c:pt idx="2375">
                  <c:v>-4.5287500000000024E-3</c:v>
                </c:pt>
                <c:pt idx="2376">
                  <c:v>-4.2093749000000034E-3</c:v>
                </c:pt>
                <c:pt idx="2377">
                  <c:v>-4.3143749E-3</c:v>
                </c:pt>
                <c:pt idx="2378">
                  <c:v>-4.0234373999999996E-3</c:v>
                </c:pt>
                <c:pt idx="2379">
                  <c:v>-4.2224999000000114E-3</c:v>
                </c:pt>
                <c:pt idx="2380">
                  <c:v>-4.3465624000000938E-3</c:v>
                </c:pt>
                <c:pt idx="2381">
                  <c:v>-4.1234373999999956E-3</c:v>
                </c:pt>
                <c:pt idx="2382">
                  <c:v>-4.666875E-3</c:v>
                </c:pt>
                <c:pt idx="2383">
                  <c:v>-4.3809373999999998E-3</c:v>
                </c:pt>
                <c:pt idx="2384">
                  <c:v>-4.2599999000000124E-3</c:v>
                </c:pt>
                <c:pt idx="2385">
                  <c:v>-4.3640624000000003E-3</c:v>
                </c:pt>
                <c:pt idx="2386">
                  <c:v>-4.2068749000000114E-3</c:v>
                </c:pt>
                <c:pt idx="2387">
                  <c:v>-4.4084374000000134E-3</c:v>
                </c:pt>
                <c:pt idx="2388">
                  <c:v>-4.1121873999999965E-3</c:v>
                </c:pt>
                <c:pt idx="2389">
                  <c:v>-4.3615624000000134E-3</c:v>
                </c:pt>
                <c:pt idx="2390">
                  <c:v>-4.1362499000001099E-3</c:v>
                </c:pt>
                <c:pt idx="2391">
                  <c:v>-4.4378124000000133E-3</c:v>
                </c:pt>
                <c:pt idx="2392">
                  <c:v>-4.2640624000000104E-3</c:v>
                </c:pt>
                <c:pt idx="2393">
                  <c:v>-4.1706249000000003E-3</c:v>
                </c:pt>
                <c:pt idx="2394">
                  <c:v>-4.2834374000000133E-3</c:v>
                </c:pt>
                <c:pt idx="2395">
                  <c:v>-4.1696874000000123E-3</c:v>
                </c:pt>
                <c:pt idx="2396">
                  <c:v>-4.4762500000001182E-3</c:v>
                </c:pt>
                <c:pt idx="2397">
                  <c:v>-4.0859373999999997E-3</c:v>
                </c:pt>
                <c:pt idx="2398">
                  <c:v>-4.4031249000000003E-3</c:v>
                </c:pt>
                <c:pt idx="2399">
                  <c:v>-4.3165624000000534E-3</c:v>
                </c:pt>
                <c:pt idx="2400">
                  <c:v>-4.3024999000000003E-3</c:v>
                </c:pt>
                <c:pt idx="2401">
                  <c:v>-4.3193748999999998E-3</c:v>
                </c:pt>
                <c:pt idx="2402">
                  <c:v>-4.1181248999999955E-3</c:v>
                </c:pt>
                <c:pt idx="2403">
                  <c:v>-4.4578125E-3</c:v>
                </c:pt>
                <c:pt idx="2404">
                  <c:v>-4.3749998999999999E-3</c:v>
                </c:pt>
                <c:pt idx="2405">
                  <c:v>-4.1524999000000003E-3</c:v>
                </c:pt>
                <c:pt idx="2406">
                  <c:v>-4.1565624000000113E-3</c:v>
                </c:pt>
                <c:pt idx="2407">
                  <c:v>-4.4165624000001074E-3</c:v>
                </c:pt>
                <c:pt idx="2408">
                  <c:v>-4.2571874000000001E-3</c:v>
                </c:pt>
                <c:pt idx="2409">
                  <c:v>-4.0549999E-3</c:v>
                </c:pt>
                <c:pt idx="2410">
                  <c:v>-4.5518750000000004E-3</c:v>
                </c:pt>
                <c:pt idx="2411">
                  <c:v>-4.4037499000001111E-3</c:v>
                </c:pt>
                <c:pt idx="2412">
                  <c:v>-4.3203123999999999E-3</c:v>
                </c:pt>
                <c:pt idx="2413">
                  <c:v>-4.4825000000000004E-3</c:v>
                </c:pt>
                <c:pt idx="2414">
                  <c:v>-4.4393749000000921E-3</c:v>
                </c:pt>
                <c:pt idx="2415">
                  <c:v>-4.5912500000000814E-3</c:v>
                </c:pt>
                <c:pt idx="2416">
                  <c:v>-4.4931249999999997E-3</c:v>
                </c:pt>
                <c:pt idx="2417">
                  <c:v>-4.5178124999999975E-3</c:v>
                </c:pt>
                <c:pt idx="2418">
                  <c:v>-4.3456249000000113E-3</c:v>
                </c:pt>
                <c:pt idx="2419">
                  <c:v>-4.5121874999999997E-3</c:v>
                </c:pt>
                <c:pt idx="2420">
                  <c:v>-4.4003124000000929E-3</c:v>
                </c:pt>
                <c:pt idx="2421">
                  <c:v>-4.5987500000000004E-3</c:v>
                </c:pt>
                <c:pt idx="2422">
                  <c:v>-4.4096874000001101E-3</c:v>
                </c:pt>
                <c:pt idx="2423">
                  <c:v>-4.2074998999999998E-3</c:v>
                </c:pt>
                <c:pt idx="2424">
                  <c:v>-4.7403125000000023E-3</c:v>
                </c:pt>
                <c:pt idx="2425">
                  <c:v>-4.4562500000000938E-3</c:v>
                </c:pt>
                <c:pt idx="2426">
                  <c:v>-4.4390624000001724E-3</c:v>
                </c:pt>
                <c:pt idx="2427">
                  <c:v>-4.3537499000000134E-3</c:v>
                </c:pt>
                <c:pt idx="2428">
                  <c:v>-4.3646874E-3</c:v>
                </c:pt>
                <c:pt idx="2429">
                  <c:v>-4.3328124000000003E-3</c:v>
                </c:pt>
                <c:pt idx="2430">
                  <c:v>-4.3337499000000992E-3</c:v>
                </c:pt>
                <c:pt idx="2431">
                  <c:v>-4.5215625000000004E-3</c:v>
                </c:pt>
                <c:pt idx="2432">
                  <c:v>-4.2815624000001181E-3</c:v>
                </c:pt>
                <c:pt idx="2433">
                  <c:v>-4.4746875000000004E-3</c:v>
                </c:pt>
                <c:pt idx="2434">
                  <c:v>-4.5350000000000034E-3</c:v>
                </c:pt>
                <c:pt idx="2435">
                  <c:v>-4.4049998999999996E-3</c:v>
                </c:pt>
                <c:pt idx="2436">
                  <c:v>-4.5884375000000014E-3</c:v>
                </c:pt>
                <c:pt idx="2437">
                  <c:v>-4.3637499000000034E-3</c:v>
                </c:pt>
                <c:pt idx="2438">
                  <c:v>-4.2387499000001126E-3</c:v>
                </c:pt>
                <c:pt idx="2439">
                  <c:v>-4.6978124999999997E-3</c:v>
                </c:pt>
                <c:pt idx="2440">
                  <c:v>-4.4940625000000024E-3</c:v>
                </c:pt>
                <c:pt idx="2441">
                  <c:v>-4.5912500000000814E-3</c:v>
                </c:pt>
                <c:pt idx="2442">
                  <c:v>-4.2246873999999997E-3</c:v>
                </c:pt>
                <c:pt idx="2443">
                  <c:v>-4.5534375000000002E-3</c:v>
                </c:pt>
                <c:pt idx="2444">
                  <c:v>-4.64E-3</c:v>
                </c:pt>
                <c:pt idx="2445">
                  <c:v>-4.5084375000000003E-3</c:v>
                </c:pt>
                <c:pt idx="2446">
                  <c:v>-4.6259374999999955E-3</c:v>
                </c:pt>
                <c:pt idx="2447">
                  <c:v>-4.7131250000000003E-3</c:v>
                </c:pt>
                <c:pt idx="2448">
                  <c:v>-4.5118750000000003E-3</c:v>
                </c:pt>
                <c:pt idx="2449">
                  <c:v>-4.4543750000000104E-3</c:v>
                </c:pt>
                <c:pt idx="2450">
                  <c:v>-4.3399999000000534E-3</c:v>
                </c:pt>
                <c:pt idx="2451">
                  <c:v>-4.6699999999999997E-3</c:v>
                </c:pt>
                <c:pt idx="2452">
                  <c:v>-4.3296873999999997E-3</c:v>
                </c:pt>
                <c:pt idx="2453">
                  <c:v>-4.5540625000000034E-3</c:v>
                </c:pt>
                <c:pt idx="2454">
                  <c:v>-4.7390625000001138E-3</c:v>
                </c:pt>
                <c:pt idx="2455">
                  <c:v>-4.5521874999999998E-3</c:v>
                </c:pt>
                <c:pt idx="2456">
                  <c:v>-4.3215624000000124E-3</c:v>
                </c:pt>
                <c:pt idx="2457">
                  <c:v>-4.4293748999999997E-3</c:v>
                </c:pt>
                <c:pt idx="2458">
                  <c:v>-4.7175000000000003E-3</c:v>
                </c:pt>
                <c:pt idx="2459">
                  <c:v>-4.3559374E-3</c:v>
                </c:pt>
                <c:pt idx="2460">
                  <c:v>-4.4306249000000903E-3</c:v>
                </c:pt>
                <c:pt idx="2461">
                  <c:v>-4.3856249000000002E-3</c:v>
                </c:pt>
                <c:pt idx="2462">
                  <c:v>-4.6643749999999845E-3</c:v>
                </c:pt>
                <c:pt idx="2463">
                  <c:v>-4.6353125000000014E-3</c:v>
                </c:pt>
                <c:pt idx="2464">
                  <c:v>-4.1831248999999945E-3</c:v>
                </c:pt>
                <c:pt idx="2465">
                  <c:v>-4.5840625000000013E-3</c:v>
                </c:pt>
                <c:pt idx="2466">
                  <c:v>-4.4796875000000947E-3</c:v>
                </c:pt>
                <c:pt idx="2467">
                  <c:v>-4.5556249999999998E-3</c:v>
                </c:pt>
                <c:pt idx="2468">
                  <c:v>-4.528125E-3</c:v>
                </c:pt>
                <c:pt idx="2469">
                  <c:v>-4.2687499000000134E-3</c:v>
                </c:pt>
                <c:pt idx="2470">
                  <c:v>-4.5368750000000114E-3</c:v>
                </c:pt>
                <c:pt idx="2471">
                  <c:v>-4.3896874000000806E-3</c:v>
                </c:pt>
                <c:pt idx="2472">
                  <c:v>-4.5140625000000024E-3</c:v>
                </c:pt>
                <c:pt idx="2473">
                  <c:v>-4.7396875000000824E-3</c:v>
                </c:pt>
                <c:pt idx="2474">
                  <c:v>-4.5440625000000004E-3</c:v>
                </c:pt>
                <c:pt idx="2475">
                  <c:v>-4.7378125000000024E-3</c:v>
                </c:pt>
                <c:pt idx="2476">
                  <c:v>-4.5065625000000114E-3</c:v>
                </c:pt>
                <c:pt idx="2477">
                  <c:v>-4.5828125000000001E-3</c:v>
                </c:pt>
                <c:pt idx="2478">
                  <c:v>-4.2396874000001136E-3</c:v>
                </c:pt>
                <c:pt idx="2479">
                  <c:v>-4.4971874999999986E-3</c:v>
                </c:pt>
                <c:pt idx="2480">
                  <c:v>-4.6115625000000002E-3</c:v>
                </c:pt>
                <c:pt idx="2481">
                  <c:v>-4.3771873999999995E-3</c:v>
                </c:pt>
                <c:pt idx="2482">
                  <c:v>-4.8893750000000534E-3</c:v>
                </c:pt>
                <c:pt idx="2483">
                  <c:v>-4.7100000000000024E-3</c:v>
                </c:pt>
                <c:pt idx="2484">
                  <c:v>-4.5100000000000001E-3</c:v>
                </c:pt>
                <c:pt idx="2485">
                  <c:v>-4.5612500000000123E-3</c:v>
                </c:pt>
                <c:pt idx="2486">
                  <c:v>-4.3859373999999996E-3</c:v>
                </c:pt>
                <c:pt idx="2487">
                  <c:v>-4.7337500000000877E-3</c:v>
                </c:pt>
                <c:pt idx="2488">
                  <c:v>-4.3381249000000004E-3</c:v>
                </c:pt>
                <c:pt idx="2489">
                  <c:v>-4.6503124999999999E-3</c:v>
                </c:pt>
                <c:pt idx="2490">
                  <c:v>-4.3924999000000001E-3</c:v>
                </c:pt>
                <c:pt idx="2491">
                  <c:v>-4.6921874999999976E-3</c:v>
                </c:pt>
                <c:pt idx="2492">
                  <c:v>-4.5621874999999985E-3</c:v>
                </c:pt>
                <c:pt idx="2493">
                  <c:v>-4.5684374999999996E-3</c:v>
                </c:pt>
                <c:pt idx="2494">
                  <c:v>-4.5481250000000001E-3</c:v>
                </c:pt>
                <c:pt idx="2495">
                  <c:v>-4.4971874999999986E-3</c:v>
                </c:pt>
                <c:pt idx="2496">
                  <c:v>-4.7062500000000906E-3</c:v>
                </c:pt>
                <c:pt idx="2497">
                  <c:v>-4.3596874000000124E-3</c:v>
                </c:pt>
                <c:pt idx="2498">
                  <c:v>-4.8062500000000752E-3</c:v>
                </c:pt>
                <c:pt idx="2499">
                  <c:v>-4.6365625000000113E-3</c:v>
                </c:pt>
                <c:pt idx="2500">
                  <c:v>-4.6524999999999995E-3</c:v>
                </c:pt>
                <c:pt idx="2501">
                  <c:v>-4.6515625000000003E-3</c:v>
                </c:pt>
                <c:pt idx="2502">
                  <c:v>-4.3153124000000114E-3</c:v>
                </c:pt>
                <c:pt idx="2503">
                  <c:v>-4.6628124999999986E-3</c:v>
                </c:pt>
                <c:pt idx="2504">
                  <c:v>-4.6146874999999999E-3</c:v>
                </c:pt>
                <c:pt idx="2505">
                  <c:v>-4.4578125E-3</c:v>
                </c:pt>
                <c:pt idx="2506">
                  <c:v>-4.3665624000000123E-3</c:v>
                </c:pt>
                <c:pt idx="2507">
                  <c:v>-4.6312500000000823E-3</c:v>
                </c:pt>
                <c:pt idx="2508">
                  <c:v>-4.4637500000000024E-3</c:v>
                </c:pt>
                <c:pt idx="2509">
                  <c:v>-4.2874999000000113E-3</c:v>
                </c:pt>
                <c:pt idx="2510">
                  <c:v>-4.6712500000000859E-3</c:v>
                </c:pt>
                <c:pt idx="2511">
                  <c:v>-4.5940625000000001E-3</c:v>
                </c:pt>
                <c:pt idx="2512">
                  <c:v>-4.6484374999999998E-3</c:v>
                </c:pt>
                <c:pt idx="2513">
                  <c:v>-4.7403125000000023E-3</c:v>
                </c:pt>
                <c:pt idx="2514">
                  <c:v>-4.6590625000000104E-3</c:v>
                </c:pt>
                <c:pt idx="2515">
                  <c:v>-4.8109369999999865E-3</c:v>
                </c:pt>
                <c:pt idx="2516">
                  <c:v>-4.6696875000000002E-3</c:v>
                </c:pt>
                <c:pt idx="2517">
                  <c:v>-4.6581249999999965E-3</c:v>
                </c:pt>
                <c:pt idx="2518">
                  <c:v>-4.5003125000000034E-3</c:v>
                </c:pt>
                <c:pt idx="2519">
                  <c:v>-4.6053125E-3</c:v>
                </c:pt>
                <c:pt idx="2520">
                  <c:v>-4.6012500000000124E-3</c:v>
                </c:pt>
                <c:pt idx="2521">
                  <c:v>-4.7290625000000778E-3</c:v>
                </c:pt>
                <c:pt idx="2522">
                  <c:v>-4.5321874999999998E-3</c:v>
                </c:pt>
                <c:pt idx="2523">
                  <c:v>-4.2978123999999999E-3</c:v>
                </c:pt>
                <c:pt idx="2524">
                  <c:v>-4.8415620000000839E-3</c:v>
                </c:pt>
                <c:pt idx="2525">
                  <c:v>-4.5274999999999985E-3</c:v>
                </c:pt>
                <c:pt idx="2526">
                  <c:v>-4.5596875000000004E-3</c:v>
                </c:pt>
                <c:pt idx="2527">
                  <c:v>-4.4409374000000034E-3</c:v>
                </c:pt>
                <c:pt idx="2528">
                  <c:v>-4.409062400000158E-3</c:v>
                </c:pt>
                <c:pt idx="2529">
                  <c:v>-4.3396874000000947E-3</c:v>
                </c:pt>
                <c:pt idx="2530">
                  <c:v>-4.4668750000000004E-3</c:v>
                </c:pt>
                <c:pt idx="2531">
                  <c:v>-4.5928124999999997E-3</c:v>
                </c:pt>
                <c:pt idx="2532">
                  <c:v>-4.3149998999999955E-3</c:v>
                </c:pt>
                <c:pt idx="2533">
                  <c:v>-4.5268749999999996E-3</c:v>
                </c:pt>
                <c:pt idx="2534">
                  <c:v>-4.5009374999999997E-3</c:v>
                </c:pt>
                <c:pt idx="2535">
                  <c:v>-4.4600000000000004E-3</c:v>
                </c:pt>
                <c:pt idx="2536">
                  <c:v>-4.5487500000000024E-3</c:v>
                </c:pt>
                <c:pt idx="2537">
                  <c:v>-4.4381248999999998E-3</c:v>
                </c:pt>
                <c:pt idx="2538">
                  <c:v>-4.2612499000001091E-3</c:v>
                </c:pt>
                <c:pt idx="2539">
                  <c:v>-4.6531250000000001E-3</c:v>
                </c:pt>
                <c:pt idx="2540">
                  <c:v>-4.486562500000092E-3</c:v>
                </c:pt>
                <c:pt idx="2541">
                  <c:v>-4.4756250000001002E-3</c:v>
                </c:pt>
                <c:pt idx="2542">
                  <c:v>-4.1474998999999997E-3</c:v>
                </c:pt>
                <c:pt idx="2543">
                  <c:v>-4.5171874999999995E-3</c:v>
                </c:pt>
                <c:pt idx="2544">
                  <c:v>-4.5662500000000104E-3</c:v>
                </c:pt>
                <c:pt idx="2545">
                  <c:v>-4.3712499000001306E-3</c:v>
                </c:pt>
                <c:pt idx="2546">
                  <c:v>-4.7093750000000842E-3</c:v>
                </c:pt>
                <c:pt idx="2547">
                  <c:v>-4.6562500000000024E-3</c:v>
                </c:pt>
                <c:pt idx="2548">
                  <c:v>-4.4203124000000114E-3</c:v>
                </c:pt>
                <c:pt idx="2549">
                  <c:v>-4.4681249999999999E-3</c:v>
                </c:pt>
                <c:pt idx="2550">
                  <c:v>-4.3771873999999995E-3</c:v>
                </c:pt>
                <c:pt idx="2551">
                  <c:v>-4.5734375000000002E-3</c:v>
                </c:pt>
                <c:pt idx="2552">
                  <c:v>-4.2718749000000104E-3</c:v>
                </c:pt>
                <c:pt idx="2553">
                  <c:v>-4.4412499000001581E-3</c:v>
                </c:pt>
                <c:pt idx="2554">
                  <c:v>-4.6462500000000123E-3</c:v>
                </c:pt>
                <c:pt idx="2555">
                  <c:v>-4.4253124000000034E-3</c:v>
                </c:pt>
                <c:pt idx="2556">
                  <c:v>-4.3412499000001102E-3</c:v>
                </c:pt>
                <c:pt idx="2557">
                  <c:v>-4.4087499000001092E-3</c:v>
                </c:pt>
                <c:pt idx="2558">
                  <c:v>-4.5971874999999997E-3</c:v>
                </c:pt>
                <c:pt idx="2559">
                  <c:v>-4.2571874000000001E-3</c:v>
                </c:pt>
                <c:pt idx="2560">
                  <c:v>-4.3181248999999856E-3</c:v>
                </c:pt>
                <c:pt idx="2561">
                  <c:v>-4.3534374000000113E-3</c:v>
                </c:pt>
                <c:pt idx="2562">
                  <c:v>-4.6165625000000104E-3</c:v>
                </c:pt>
                <c:pt idx="2563">
                  <c:v>-4.6309374999999996E-3</c:v>
                </c:pt>
                <c:pt idx="2564">
                  <c:v>-4.2834374000000133E-3</c:v>
                </c:pt>
                <c:pt idx="2565">
                  <c:v>-4.6006249999999997E-3</c:v>
                </c:pt>
                <c:pt idx="2566">
                  <c:v>-4.4703125000000133E-3</c:v>
                </c:pt>
                <c:pt idx="2567">
                  <c:v>-4.421562400000102E-3</c:v>
                </c:pt>
                <c:pt idx="2568">
                  <c:v>-4.4912500000001002E-3</c:v>
                </c:pt>
                <c:pt idx="2569">
                  <c:v>-4.3028123999999997E-3</c:v>
                </c:pt>
                <c:pt idx="2570">
                  <c:v>-4.6328124999999998E-3</c:v>
                </c:pt>
                <c:pt idx="2571">
                  <c:v>-4.4631250000000114E-3</c:v>
                </c:pt>
                <c:pt idx="2572">
                  <c:v>-4.5921874999999999E-3</c:v>
                </c:pt>
                <c:pt idx="2573">
                  <c:v>-4.7446875000000024E-3</c:v>
                </c:pt>
                <c:pt idx="2574">
                  <c:v>-4.5693749999999997E-3</c:v>
                </c:pt>
                <c:pt idx="2575">
                  <c:v>-4.8649999999999995E-3</c:v>
                </c:pt>
                <c:pt idx="2576">
                  <c:v>-4.5674999999999995E-3</c:v>
                </c:pt>
                <c:pt idx="2577">
                  <c:v>-4.7012500000000994E-3</c:v>
                </c:pt>
                <c:pt idx="2578">
                  <c:v>-4.2746874000000124E-3</c:v>
                </c:pt>
                <c:pt idx="2579">
                  <c:v>-4.6034374999999999E-3</c:v>
                </c:pt>
                <c:pt idx="2580">
                  <c:v>-4.5790625000001074E-3</c:v>
                </c:pt>
                <c:pt idx="2581">
                  <c:v>-4.3918749000000003E-3</c:v>
                </c:pt>
                <c:pt idx="2582">
                  <c:v>-4.9568750000000134E-3</c:v>
                </c:pt>
                <c:pt idx="2583">
                  <c:v>-4.7428125000000014E-3</c:v>
                </c:pt>
                <c:pt idx="2584">
                  <c:v>-4.5615625000000014E-3</c:v>
                </c:pt>
                <c:pt idx="2585">
                  <c:v>-4.6021874999999995E-3</c:v>
                </c:pt>
                <c:pt idx="2586">
                  <c:v>-4.5031250000000002E-3</c:v>
                </c:pt>
                <c:pt idx="2587">
                  <c:v>-4.8303119999999998E-3</c:v>
                </c:pt>
                <c:pt idx="2588">
                  <c:v>-4.4037499000001111E-3</c:v>
                </c:pt>
                <c:pt idx="2589">
                  <c:v>-4.7078125000000002E-3</c:v>
                </c:pt>
                <c:pt idx="2590">
                  <c:v>-4.5721874999999999E-3</c:v>
                </c:pt>
                <c:pt idx="2591">
                  <c:v>-4.7262500000000134E-3</c:v>
                </c:pt>
                <c:pt idx="2592">
                  <c:v>-4.5931250000000104E-3</c:v>
                </c:pt>
                <c:pt idx="2593">
                  <c:v>-4.5946874999999998E-3</c:v>
                </c:pt>
                <c:pt idx="2594">
                  <c:v>-4.6387500000000014E-3</c:v>
                </c:pt>
                <c:pt idx="2595">
                  <c:v>-4.5249999999999995E-3</c:v>
                </c:pt>
                <c:pt idx="2596">
                  <c:v>-4.7487500000000134E-3</c:v>
                </c:pt>
                <c:pt idx="2597">
                  <c:v>-4.3440624000000124E-3</c:v>
                </c:pt>
                <c:pt idx="2598">
                  <c:v>-4.7915620000000972E-3</c:v>
                </c:pt>
                <c:pt idx="2599">
                  <c:v>-4.6790625000000877E-3</c:v>
                </c:pt>
                <c:pt idx="2600">
                  <c:v>-4.5762500000000993E-3</c:v>
                </c:pt>
                <c:pt idx="2601">
                  <c:v>-4.6318749999999997E-3</c:v>
                </c:pt>
                <c:pt idx="2602">
                  <c:v>-4.3443748999999945E-3</c:v>
                </c:pt>
                <c:pt idx="2603">
                  <c:v>-4.6671874999999865E-3</c:v>
                </c:pt>
                <c:pt idx="2604">
                  <c:v>-4.5537500000000014E-3</c:v>
                </c:pt>
                <c:pt idx="2605">
                  <c:v>-4.4524999000000124E-3</c:v>
                </c:pt>
                <c:pt idx="2606">
                  <c:v>-4.4146873999999997E-3</c:v>
                </c:pt>
                <c:pt idx="2607">
                  <c:v>-4.5915625000000114E-3</c:v>
                </c:pt>
                <c:pt idx="2608">
                  <c:v>-4.4390624000001724E-3</c:v>
                </c:pt>
                <c:pt idx="2609">
                  <c:v>-4.2768748999999998E-3</c:v>
                </c:pt>
                <c:pt idx="2610">
                  <c:v>-4.6834375000000001E-3</c:v>
                </c:pt>
                <c:pt idx="2611">
                  <c:v>-4.6078124999999999E-3</c:v>
                </c:pt>
                <c:pt idx="2612">
                  <c:v>-4.5671874999999975E-3</c:v>
                </c:pt>
                <c:pt idx="2613">
                  <c:v>-4.6778124999999997E-3</c:v>
                </c:pt>
                <c:pt idx="2614">
                  <c:v>-4.6596875000000024E-3</c:v>
                </c:pt>
                <c:pt idx="2615">
                  <c:v>-4.7456250000000762E-3</c:v>
                </c:pt>
                <c:pt idx="2616">
                  <c:v>-4.6581249999999965E-3</c:v>
                </c:pt>
                <c:pt idx="2617">
                  <c:v>-4.6640624999999998E-3</c:v>
                </c:pt>
                <c:pt idx="2618">
                  <c:v>-4.4837500000000832E-3</c:v>
                </c:pt>
                <c:pt idx="2619">
                  <c:v>-4.5093750000000134E-3</c:v>
                </c:pt>
                <c:pt idx="2620">
                  <c:v>-4.5106249999999999E-3</c:v>
                </c:pt>
                <c:pt idx="2621">
                  <c:v>-4.6350000000000002E-3</c:v>
                </c:pt>
                <c:pt idx="2622">
                  <c:v>-4.4471874000000002E-3</c:v>
                </c:pt>
                <c:pt idx="2623">
                  <c:v>-4.2149999000000004E-3</c:v>
                </c:pt>
                <c:pt idx="2624">
                  <c:v>-4.7293750000000113E-3</c:v>
                </c:pt>
                <c:pt idx="2625">
                  <c:v>-4.5568750000000002E-3</c:v>
                </c:pt>
                <c:pt idx="2626">
                  <c:v>-4.4690625000000832E-3</c:v>
                </c:pt>
                <c:pt idx="2627">
                  <c:v>-4.3503124000000004E-3</c:v>
                </c:pt>
                <c:pt idx="2628">
                  <c:v>-4.3490624000001102E-3</c:v>
                </c:pt>
                <c:pt idx="2629">
                  <c:v>-4.3187499000000113E-3</c:v>
                </c:pt>
                <c:pt idx="2630">
                  <c:v>-4.3637499000000034E-3</c:v>
                </c:pt>
                <c:pt idx="2631">
                  <c:v>-4.5228124999999999E-3</c:v>
                </c:pt>
                <c:pt idx="2632">
                  <c:v>-4.3103124000000003E-3</c:v>
                </c:pt>
                <c:pt idx="2633">
                  <c:v>-4.5231250000000002E-3</c:v>
                </c:pt>
                <c:pt idx="2634">
                  <c:v>-4.5068749999999996E-3</c:v>
                </c:pt>
                <c:pt idx="2635">
                  <c:v>-4.4512499000001439E-3</c:v>
                </c:pt>
                <c:pt idx="2636">
                  <c:v>-4.5615625000000014E-3</c:v>
                </c:pt>
                <c:pt idx="2637">
                  <c:v>-4.4315624000001563E-3</c:v>
                </c:pt>
                <c:pt idx="2638">
                  <c:v>-4.3106248999999998E-3</c:v>
                </c:pt>
                <c:pt idx="2639">
                  <c:v>-4.6990625000000114E-3</c:v>
                </c:pt>
                <c:pt idx="2640">
                  <c:v>-4.5056250000000114E-3</c:v>
                </c:pt>
                <c:pt idx="2641">
                  <c:v>-4.5490625000000938E-3</c:v>
                </c:pt>
                <c:pt idx="2642">
                  <c:v>-4.1771873999999955E-3</c:v>
                </c:pt>
                <c:pt idx="2643">
                  <c:v>-4.5815625000000743E-3</c:v>
                </c:pt>
                <c:pt idx="2644">
                  <c:v>-4.6600000000000001E-3</c:v>
                </c:pt>
                <c:pt idx="2645">
                  <c:v>-4.4971874999999986E-3</c:v>
                </c:pt>
                <c:pt idx="2646">
                  <c:v>-4.820937E-3</c:v>
                </c:pt>
                <c:pt idx="2647">
                  <c:v>-4.6093749999999998E-3</c:v>
                </c:pt>
                <c:pt idx="2648">
                  <c:v>-4.4928125000000003E-3</c:v>
                </c:pt>
                <c:pt idx="2649">
                  <c:v>-4.5478124999999998E-3</c:v>
                </c:pt>
                <c:pt idx="2650">
                  <c:v>-4.4875000000000002E-3</c:v>
                </c:pt>
                <c:pt idx="2651">
                  <c:v>-4.7671874999999997E-3</c:v>
                </c:pt>
                <c:pt idx="2652">
                  <c:v>-4.3321873999999996E-3</c:v>
                </c:pt>
                <c:pt idx="2653">
                  <c:v>-4.5837500000000114E-3</c:v>
                </c:pt>
                <c:pt idx="2654">
                  <c:v>-4.7475E-3</c:v>
                </c:pt>
                <c:pt idx="2655">
                  <c:v>-4.6128124999999997E-3</c:v>
                </c:pt>
                <c:pt idx="2656">
                  <c:v>-4.3624998999999996E-3</c:v>
                </c:pt>
                <c:pt idx="2657">
                  <c:v>-4.4896875000000813E-3</c:v>
                </c:pt>
                <c:pt idx="2658">
                  <c:v>-4.7406250000000842E-3</c:v>
                </c:pt>
                <c:pt idx="2659">
                  <c:v>-4.4499999000000932E-3</c:v>
                </c:pt>
                <c:pt idx="2660">
                  <c:v>-4.4493749000000778E-3</c:v>
                </c:pt>
                <c:pt idx="2661">
                  <c:v>-4.4418749000000113E-3</c:v>
                </c:pt>
                <c:pt idx="2662">
                  <c:v>-4.7915620000000972E-3</c:v>
                </c:pt>
                <c:pt idx="2663">
                  <c:v>-4.7518750000000104E-3</c:v>
                </c:pt>
                <c:pt idx="2664">
                  <c:v>-4.3640624000000003E-3</c:v>
                </c:pt>
                <c:pt idx="2665">
                  <c:v>-4.6000000000000034E-3</c:v>
                </c:pt>
                <c:pt idx="2666">
                  <c:v>-4.5043749999999997E-3</c:v>
                </c:pt>
                <c:pt idx="2667">
                  <c:v>-4.5078124999999997E-3</c:v>
                </c:pt>
                <c:pt idx="2668">
                  <c:v>-4.5409374999999998E-3</c:v>
                </c:pt>
                <c:pt idx="2669">
                  <c:v>-4.2912499000001235E-3</c:v>
                </c:pt>
                <c:pt idx="2670">
                  <c:v>-4.5590625000000813E-3</c:v>
                </c:pt>
                <c:pt idx="2671">
                  <c:v>-4.4421874000000004E-3</c:v>
                </c:pt>
                <c:pt idx="2672">
                  <c:v>-4.6331250000000001E-3</c:v>
                </c:pt>
                <c:pt idx="2673">
                  <c:v>-4.7300000000000762E-3</c:v>
                </c:pt>
                <c:pt idx="2674">
                  <c:v>-4.4990625000001002E-3</c:v>
                </c:pt>
                <c:pt idx="2675">
                  <c:v>-4.7528125000000001E-3</c:v>
                </c:pt>
                <c:pt idx="2676">
                  <c:v>-4.531250000000102E-3</c:v>
                </c:pt>
                <c:pt idx="2677">
                  <c:v>-4.5921874999999999E-3</c:v>
                </c:pt>
                <c:pt idx="2678">
                  <c:v>-4.2484374000000104E-3</c:v>
                </c:pt>
                <c:pt idx="2679">
                  <c:v>-4.5006250000000124E-3</c:v>
                </c:pt>
                <c:pt idx="2680">
                  <c:v>-4.5203125E-3</c:v>
                </c:pt>
                <c:pt idx="2681">
                  <c:v>-4.3368749000000104E-3</c:v>
                </c:pt>
                <c:pt idx="2682">
                  <c:v>-4.7378125000000024E-3</c:v>
                </c:pt>
                <c:pt idx="2683">
                  <c:v>-4.6281249999999855E-3</c:v>
                </c:pt>
                <c:pt idx="2684">
                  <c:v>-4.4715625000001109E-3</c:v>
                </c:pt>
                <c:pt idx="2685">
                  <c:v>-4.4703125000000133E-3</c:v>
                </c:pt>
                <c:pt idx="2686">
                  <c:v>-4.2506248999999996E-3</c:v>
                </c:pt>
                <c:pt idx="2687">
                  <c:v>-4.5459374999999996E-3</c:v>
                </c:pt>
                <c:pt idx="2688">
                  <c:v>-4.2818748999999996E-3</c:v>
                </c:pt>
                <c:pt idx="2689">
                  <c:v>-4.4759375000000034E-3</c:v>
                </c:pt>
                <c:pt idx="2690">
                  <c:v>-4.2084373999999999E-3</c:v>
                </c:pt>
                <c:pt idx="2691">
                  <c:v>-4.4896875000000813E-3</c:v>
                </c:pt>
                <c:pt idx="2692">
                  <c:v>-4.2381249000000114E-3</c:v>
                </c:pt>
                <c:pt idx="2693">
                  <c:v>-4.3209373999999945E-3</c:v>
                </c:pt>
                <c:pt idx="2694">
                  <c:v>-4.3506248999999999E-3</c:v>
                </c:pt>
                <c:pt idx="2695">
                  <c:v>-4.2462499000001331E-3</c:v>
                </c:pt>
                <c:pt idx="2696">
                  <c:v>-4.5028124999999999E-3</c:v>
                </c:pt>
                <c:pt idx="2697">
                  <c:v>-4.1193749000000002E-3</c:v>
                </c:pt>
                <c:pt idx="2698">
                  <c:v>-4.5421874999999985E-3</c:v>
                </c:pt>
                <c:pt idx="2699">
                  <c:v>-4.4306249000000903E-3</c:v>
                </c:pt>
                <c:pt idx="2700">
                  <c:v>-4.3456249000000113E-3</c:v>
                </c:pt>
                <c:pt idx="2701">
                  <c:v>-4.3256249E-3</c:v>
                </c:pt>
                <c:pt idx="2702">
                  <c:v>-4.0984374000000113E-3</c:v>
                </c:pt>
                <c:pt idx="2703">
                  <c:v>-4.4049998999999996E-3</c:v>
                </c:pt>
                <c:pt idx="2704">
                  <c:v>-4.2399999000000991E-3</c:v>
                </c:pt>
                <c:pt idx="2705">
                  <c:v>-4.1109373999999865E-3</c:v>
                </c:pt>
                <c:pt idx="2706">
                  <c:v>-4.1349999000000002E-3</c:v>
                </c:pt>
                <c:pt idx="2707">
                  <c:v>-4.2831249000000104E-3</c:v>
                </c:pt>
                <c:pt idx="2708">
                  <c:v>-4.2774999000000534E-3</c:v>
                </c:pt>
                <c:pt idx="2709">
                  <c:v>-4.0959374000000002E-3</c:v>
                </c:pt>
                <c:pt idx="2710">
                  <c:v>-4.3878123999999998E-3</c:v>
                </c:pt>
                <c:pt idx="2711">
                  <c:v>-4.3171873999999855E-3</c:v>
                </c:pt>
                <c:pt idx="2712">
                  <c:v>-4.2765624000001279E-3</c:v>
                </c:pt>
                <c:pt idx="2713">
                  <c:v>-4.4565625000000534E-3</c:v>
                </c:pt>
                <c:pt idx="2714">
                  <c:v>-4.4412499000001581E-3</c:v>
                </c:pt>
                <c:pt idx="2715">
                  <c:v>-4.528125E-3</c:v>
                </c:pt>
                <c:pt idx="2716">
                  <c:v>-4.3221874E-3</c:v>
                </c:pt>
                <c:pt idx="2717">
                  <c:v>-4.4134374000000124E-3</c:v>
                </c:pt>
                <c:pt idx="2718">
                  <c:v>-4.2743748999999999E-3</c:v>
                </c:pt>
                <c:pt idx="2719">
                  <c:v>-4.4675000000000001E-3</c:v>
                </c:pt>
                <c:pt idx="2720">
                  <c:v>-4.3528124000000003E-3</c:v>
                </c:pt>
                <c:pt idx="2721">
                  <c:v>-4.4531249999999996E-3</c:v>
                </c:pt>
                <c:pt idx="2722">
                  <c:v>-4.3568749E-3</c:v>
                </c:pt>
                <c:pt idx="2723">
                  <c:v>-4.1274998999999875E-3</c:v>
                </c:pt>
                <c:pt idx="2724">
                  <c:v>-4.7371875000000001E-3</c:v>
                </c:pt>
                <c:pt idx="2725">
                  <c:v>-4.4349999000000114E-3</c:v>
                </c:pt>
                <c:pt idx="2726">
                  <c:v>-4.4096874000001101E-3</c:v>
                </c:pt>
                <c:pt idx="2727">
                  <c:v>-4.3168748999999965E-3</c:v>
                </c:pt>
                <c:pt idx="2728">
                  <c:v>-4.3940623999999999E-3</c:v>
                </c:pt>
                <c:pt idx="2729">
                  <c:v>-4.2603123999999997E-3</c:v>
                </c:pt>
                <c:pt idx="2730">
                  <c:v>-4.3349998999999998E-3</c:v>
                </c:pt>
                <c:pt idx="2731">
                  <c:v>-4.5518750000000004E-3</c:v>
                </c:pt>
                <c:pt idx="2732">
                  <c:v>-4.2849999000000001E-3</c:v>
                </c:pt>
                <c:pt idx="2733">
                  <c:v>-4.5249999999999995E-3</c:v>
                </c:pt>
                <c:pt idx="2734">
                  <c:v>-4.613125E-3</c:v>
                </c:pt>
                <c:pt idx="2735">
                  <c:v>-4.4956250000000534E-3</c:v>
                </c:pt>
                <c:pt idx="2736">
                  <c:v>-4.6362500000000787E-3</c:v>
                </c:pt>
                <c:pt idx="2737">
                  <c:v>-4.4224998999999997E-3</c:v>
                </c:pt>
                <c:pt idx="2738">
                  <c:v>-4.3990624000001047E-3</c:v>
                </c:pt>
                <c:pt idx="2739">
                  <c:v>-4.7537500000000114E-3</c:v>
                </c:pt>
                <c:pt idx="2740">
                  <c:v>-4.5831250000000004E-3</c:v>
                </c:pt>
                <c:pt idx="2741">
                  <c:v>-4.6353125000000014E-3</c:v>
                </c:pt>
                <c:pt idx="2742">
                  <c:v>-4.2703124000000965E-3</c:v>
                </c:pt>
                <c:pt idx="2743">
                  <c:v>-4.5987500000000004E-3</c:v>
                </c:pt>
                <c:pt idx="2744">
                  <c:v>-4.7687500000000004E-3</c:v>
                </c:pt>
                <c:pt idx="2745">
                  <c:v>-4.6084374999999997E-3</c:v>
                </c:pt>
                <c:pt idx="2746">
                  <c:v>-4.8503119999999999E-3</c:v>
                </c:pt>
                <c:pt idx="2747">
                  <c:v>-4.7975000000000014E-3</c:v>
                </c:pt>
                <c:pt idx="2748">
                  <c:v>-4.6365625000000113E-3</c:v>
                </c:pt>
                <c:pt idx="2749">
                  <c:v>-4.6843750000000002E-3</c:v>
                </c:pt>
                <c:pt idx="2750">
                  <c:v>-4.486562500000092E-3</c:v>
                </c:pt>
                <c:pt idx="2751">
                  <c:v>-4.8093749999999994E-3</c:v>
                </c:pt>
                <c:pt idx="2752">
                  <c:v>-4.4650000000000002E-3</c:v>
                </c:pt>
                <c:pt idx="2753">
                  <c:v>-4.6800000000000001E-3</c:v>
                </c:pt>
                <c:pt idx="2754">
                  <c:v>-4.9821869999999999E-3</c:v>
                </c:pt>
                <c:pt idx="2755">
                  <c:v>-4.6128124999999997E-3</c:v>
                </c:pt>
                <c:pt idx="2756">
                  <c:v>-4.4690625000000832E-3</c:v>
                </c:pt>
                <c:pt idx="2757">
                  <c:v>-4.5493750000000534E-3</c:v>
                </c:pt>
                <c:pt idx="2758">
                  <c:v>-4.787187E-3</c:v>
                </c:pt>
                <c:pt idx="2759">
                  <c:v>-4.4862500000001091E-3</c:v>
                </c:pt>
                <c:pt idx="2760">
                  <c:v>-4.5918749999999996E-3</c:v>
                </c:pt>
                <c:pt idx="2761">
                  <c:v>-4.5865625000000134E-3</c:v>
                </c:pt>
                <c:pt idx="2762">
                  <c:v>-4.7993750000000753E-3</c:v>
                </c:pt>
                <c:pt idx="2763">
                  <c:v>-4.7837500000000779E-3</c:v>
                </c:pt>
                <c:pt idx="2764">
                  <c:v>-4.3787499000000948E-3</c:v>
                </c:pt>
                <c:pt idx="2765">
                  <c:v>-4.6712500000000859E-3</c:v>
                </c:pt>
                <c:pt idx="2766">
                  <c:v>-4.6290625000000004E-3</c:v>
                </c:pt>
                <c:pt idx="2767">
                  <c:v>-4.5565625000000033E-3</c:v>
                </c:pt>
                <c:pt idx="2768">
                  <c:v>-4.6096875000000001E-3</c:v>
                </c:pt>
                <c:pt idx="2769">
                  <c:v>-4.4153124000000134E-3</c:v>
                </c:pt>
                <c:pt idx="2770">
                  <c:v>-4.6315625000000124E-3</c:v>
                </c:pt>
                <c:pt idx="2771">
                  <c:v>-4.4718750000000947E-3</c:v>
                </c:pt>
                <c:pt idx="2772">
                  <c:v>-4.5878124999999999E-3</c:v>
                </c:pt>
                <c:pt idx="2773">
                  <c:v>-4.7256249999999998E-3</c:v>
                </c:pt>
                <c:pt idx="2774">
                  <c:v>-4.5756250000000796E-3</c:v>
                </c:pt>
                <c:pt idx="2775">
                  <c:v>-4.763125E-3</c:v>
                </c:pt>
                <c:pt idx="2776">
                  <c:v>-4.6018750000000001E-3</c:v>
                </c:pt>
                <c:pt idx="2777">
                  <c:v>-4.6196875000000014E-3</c:v>
                </c:pt>
                <c:pt idx="2778">
                  <c:v>-4.2696874000000534E-3</c:v>
                </c:pt>
                <c:pt idx="2779">
                  <c:v>-4.4381248999999998E-3</c:v>
                </c:pt>
                <c:pt idx="2780">
                  <c:v>-4.5440625000000004E-3</c:v>
                </c:pt>
                <c:pt idx="2781">
                  <c:v>-4.2718749000000104E-3</c:v>
                </c:pt>
                <c:pt idx="2782">
                  <c:v>-4.8578119999999865E-3</c:v>
                </c:pt>
                <c:pt idx="2783">
                  <c:v>-4.6412500000000134E-3</c:v>
                </c:pt>
                <c:pt idx="2784">
                  <c:v>-4.5075000000000002E-3</c:v>
                </c:pt>
                <c:pt idx="2785">
                  <c:v>-4.5096875000000024E-3</c:v>
                </c:pt>
                <c:pt idx="2786">
                  <c:v>-4.3618748999999955E-3</c:v>
                </c:pt>
                <c:pt idx="2787">
                  <c:v>-4.5962500000000534E-3</c:v>
                </c:pt>
                <c:pt idx="2788">
                  <c:v>-4.2968748999999999E-3</c:v>
                </c:pt>
                <c:pt idx="2789">
                  <c:v>-4.5637500000000001E-3</c:v>
                </c:pt>
                <c:pt idx="2790">
                  <c:v>-4.1740624000000124E-3</c:v>
                </c:pt>
                <c:pt idx="2791">
                  <c:v>-4.4850000000000124E-3</c:v>
                </c:pt>
                <c:pt idx="2792">
                  <c:v>-4.2624999000000002E-3</c:v>
                </c:pt>
                <c:pt idx="2793">
                  <c:v>-4.3553124000000002E-3</c:v>
                </c:pt>
                <c:pt idx="2794">
                  <c:v>-4.4159374000000001E-3</c:v>
                </c:pt>
                <c:pt idx="2795">
                  <c:v>-4.3249998999999855E-3</c:v>
                </c:pt>
                <c:pt idx="2796">
                  <c:v>-4.5965625000000034E-3</c:v>
                </c:pt>
                <c:pt idx="2797">
                  <c:v>-4.1262499000000114E-3</c:v>
                </c:pt>
                <c:pt idx="2798">
                  <c:v>-4.5596875000000004E-3</c:v>
                </c:pt>
                <c:pt idx="2799">
                  <c:v>-4.3790624000001332E-3</c:v>
                </c:pt>
                <c:pt idx="2800">
                  <c:v>-4.4531249999999996E-3</c:v>
                </c:pt>
                <c:pt idx="2801">
                  <c:v>-4.3496874000000796E-3</c:v>
                </c:pt>
                <c:pt idx="2802">
                  <c:v>-4.1509373999999875E-3</c:v>
                </c:pt>
                <c:pt idx="2803">
                  <c:v>-4.4484374000000534E-3</c:v>
                </c:pt>
                <c:pt idx="2804">
                  <c:v>-4.3662499000000823E-3</c:v>
                </c:pt>
                <c:pt idx="2805">
                  <c:v>-4.1896874000000124E-3</c:v>
                </c:pt>
                <c:pt idx="2806">
                  <c:v>-4.2056248999999997E-3</c:v>
                </c:pt>
                <c:pt idx="2807">
                  <c:v>-4.3790624000001332E-3</c:v>
                </c:pt>
                <c:pt idx="2808">
                  <c:v>-4.2246873999999997E-3</c:v>
                </c:pt>
                <c:pt idx="2809">
                  <c:v>-4.1662499000000124E-3</c:v>
                </c:pt>
                <c:pt idx="2810">
                  <c:v>-4.5365625000000822E-3</c:v>
                </c:pt>
                <c:pt idx="2811">
                  <c:v>-4.2871873999999997E-3</c:v>
                </c:pt>
                <c:pt idx="2812">
                  <c:v>-4.4462499000001527E-3</c:v>
                </c:pt>
                <c:pt idx="2813">
                  <c:v>-4.5259374999999996E-3</c:v>
                </c:pt>
                <c:pt idx="2814">
                  <c:v>-4.4840625000000123E-3</c:v>
                </c:pt>
                <c:pt idx="2815">
                  <c:v>-4.6340625000000002E-3</c:v>
                </c:pt>
                <c:pt idx="2816">
                  <c:v>-4.4143749000000003E-3</c:v>
                </c:pt>
                <c:pt idx="2817">
                  <c:v>-4.4590625000000992E-3</c:v>
                </c:pt>
                <c:pt idx="2818">
                  <c:v>-4.3818748999999999E-3</c:v>
                </c:pt>
                <c:pt idx="2819">
                  <c:v>-4.4424999000000805E-3</c:v>
                </c:pt>
                <c:pt idx="2820">
                  <c:v>-4.3537499000000134E-3</c:v>
                </c:pt>
                <c:pt idx="2821">
                  <c:v>-4.5187500000000002E-3</c:v>
                </c:pt>
                <c:pt idx="2822">
                  <c:v>-4.3803124000000113E-3</c:v>
                </c:pt>
                <c:pt idx="2823">
                  <c:v>-4.1443749E-3</c:v>
                </c:pt>
                <c:pt idx="2824">
                  <c:v>-4.7100000000000024E-3</c:v>
                </c:pt>
                <c:pt idx="2825">
                  <c:v>-4.4140624000000841E-3</c:v>
                </c:pt>
                <c:pt idx="2826">
                  <c:v>-4.3571873999999865E-3</c:v>
                </c:pt>
                <c:pt idx="2827">
                  <c:v>-4.3159373999999955E-3</c:v>
                </c:pt>
                <c:pt idx="2828">
                  <c:v>-4.2924998999999998E-3</c:v>
                </c:pt>
                <c:pt idx="2829">
                  <c:v>-4.2231248999999955E-3</c:v>
                </c:pt>
                <c:pt idx="2830">
                  <c:v>-4.3490624000001102E-3</c:v>
                </c:pt>
                <c:pt idx="2831">
                  <c:v>-4.5025000000000004E-3</c:v>
                </c:pt>
                <c:pt idx="2832">
                  <c:v>-4.3184373999999998E-3</c:v>
                </c:pt>
                <c:pt idx="2833">
                  <c:v>-4.4281249000000002E-3</c:v>
                </c:pt>
                <c:pt idx="2834">
                  <c:v>-4.5637500000000001E-3</c:v>
                </c:pt>
                <c:pt idx="2835">
                  <c:v>-4.4471874000000002E-3</c:v>
                </c:pt>
                <c:pt idx="2836">
                  <c:v>-4.5762500000000993E-3</c:v>
                </c:pt>
                <c:pt idx="2837">
                  <c:v>-4.3768749000000001E-3</c:v>
                </c:pt>
                <c:pt idx="2838">
                  <c:v>-4.2318748999999999E-3</c:v>
                </c:pt>
                <c:pt idx="2839">
                  <c:v>-4.7181250000000001E-3</c:v>
                </c:pt>
                <c:pt idx="2840">
                  <c:v>-4.5015625000000134E-3</c:v>
                </c:pt>
                <c:pt idx="2841">
                  <c:v>-4.5740625000000104E-3</c:v>
                </c:pt>
                <c:pt idx="2842">
                  <c:v>-4.1624998999999965E-3</c:v>
                </c:pt>
                <c:pt idx="2843">
                  <c:v>-4.5353125000000003E-3</c:v>
                </c:pt>
                <c:pt idx="2844">
                  <c:v>-4.7228124999999996E-3</c:v>
                </c:pt>
                <c:pt idx="2845">
                  <c:v>-4.4703125000000133E-3</c:v>
                </c:pt>
                <c:pt idx="2846">
                  <c:v>-4.8615619999999998E-3</c:v>
                </c:pt>
                <c:pt idx="2847">
                  <c:v>-4.7274999999999999E-3</c:v>
                </c:pt>
                <c:pt idx="2848">
                  <c:v>-4.4971874999999986E-3</c:v>
                </c:pt>
                <c:pt idx="2849">
                  <c:v>-4.6381249999999999E-3</c:v>
                </c:pt>
                <c:pt idx="2850">
                  <c:v>-4.4793750000001109E-3</c:v>
                </c:pt>
                <c:pt idx="2851">
                  <c:v>-4.7306250000000941E-3</c:v>
                </c:pt>
                <c:pt idx="2852">
                  <c:v>-4.4368749000000124E-3</c:v>
                </c:pt>
                <c:pt idx="2853">
                  <c:v>-4.6053125E-3</c:v>
                </c:pt>
                <c:pt idx="2854">
                  <c:v>-4.8174999999999997E-3</c:v>
                </c:pt>
                <c:pt idx="2855">
                  <c:v>-4.6290625000000004E-3</c:v>
                </c:pt>
                <c:pt idx="2856">
                  <c:v>-4.4009373999999999E-3</c:v>
                </c:pt>
                <c:pt idx="2857">
                  <c:v>-4.5246874999999975E-3</c:v>
                </c:pt>
                <c:pt idx="2858">
                  <c:v>-4.8540620000000114E-3</c:v>
                </c:pt>
                <c:pt idx="2859">
                  <c:v>-4.5071874999999999E-3</c:v>
                </c:pt>
                <c:pt idx="2860">
                  <c:v>-4.5000000000000014E-3</c:v>
                </c:pt>
                <c:pt idx="2861">
                  <c:v>-4.6093749999999998E-3</c:v>
                </c:pt>
                <c:pt idx="2862">
                  <c:v>-4.8468750000000014E-3</c:v>
                </c:pt>
                <c:pt idx="2863">
                  <c:v>-4.7684375000000001E-3</c:v>
                </c:pt>
                <c:pt idx="2864">
                  <c:v>-4.4240624000000534E-3</c:v>
                </c:pt>
                <c:pt idx="2865">
                  <c:v>-4.7740625000000534E-3</c:v>
                </c:pt>
                <c:pt idx="2866">
                  <c:v>-4.6578124999999996E-3</c:v>
                </c:pt>
                <c:pt idx="2867">
                  <c:v>-4.6959374999999996E-3</c:v>
                </c:pt>
                <c:pt idx="2868">
                  <c:v>-4.6946874999999975E-3</c:v>
                </c:pt>
                <c:pt idx="2869">
                  <c:v>-4.4884375000000002E-3</c:v>
                </c:pt>
                <c:pt idx="2870">
                  <c:v>-4.7896870000000901E-3</c:v>
                </c:pt>
                <c:pt idx="2871">
                  <c:v>-4.6049999999999997E-3</c:v>
                </c:pt>
                <c:pt idx="2872">
                  <c:v>-4.7012500000000994E-3</c:v>
                </c:pt>
                <c:pt idx="2873">
                  <c:v>-4.863437E-3</c:v>
                </c:pt>
                <c:pt idx="2874">
                  <c:v>-4.7540625000000013E-3</c:v>
                </c:pt>
                <c:pt idx="2875">
                  <c:v>-5.064687E-3</c:v>
                </c:pt>
                <c:pt idx="2876">
                  <c:v>-4.6765625000000114E-3</c:v>
                </c:pt>
                <c:pt idx="2877">
                  <c:v>-4.7981250000000003E-3</c:v>
                </c:pt>
                <c:pt idx="2878">
                  <c:v>-4.4800000000000534E-3</c:v>
                </c:pt>
                <c:pt idx="2879">
                  <c:v>-4.8059369999999945E-3</c:v>
                </c:pt>
                <c:pt idx="2880">
                  <c:v>-4.849062000000107E-3</c:v>
                </c:pt>
                <c:pt idx="2881">
                  <c:v>-4.62E-3</c:v>
                </c:pt>
                <c:pt idx="2882">
                  <c:v>-5.1009369999999955E-3</c:v>
                </c:pt>
                <c:pt idx="2883">
                  <c:v>-4.9146870000000113E-3</c:v>
                </c:pt>
                <c:pt idx="2884">
                  <c:v>-4.7553125E-3</c:v>
                </c:pt>
                <c:pt idx="2885">
                  <c:v>-4.7759370000000113E-3</c:v>
                </c:pt>
                <c:pt idx="2886">
                  <c:v>-4.6565625000000001E-3</c:v>
                </c:pt>
                <c:pt idx="2887">
                  <c:v>-4.9518750000000665E-3</c:v>
                </c:pt>
                <c:pt idx="2888">
                  <c:v>-4.6656249999999996E-3</c:v>
                </c:pt>
                <c:pt idx="2889">
                  <c:v>-4.8615619999999998E-3</c:v>
                </c:pt>
                <c:pt idx="2890">
                  <c:v>-4.6734375000000014E-3</c:v>
                </c:pt>
                <c:pt idx="2891">
                  <c:v>-4.8856250000000124E-3</c:v>
                </c:pt>
                <c:pt idx="2892">
                  <c:v>-4.7003125000000014E-3</c:v>
                </c:pt>
                <c:pt idx="2893">
                  <c:v>-4.7818750000000534E-3</c:v>
                </c:pt>
                <c:pt idx="2894">
                  <c:v>-4.8353119999999996E-3</c:v>
                </c:pt>
                <c:pt idx="2895">
                  <c:v>-4.6896875000000003E-3</c:v>
                </c:pt>
                <c:pt idx="2896">
                  <c:v>-5.0240620000000114E-3</c:v>
                </c:pt>
                <c:pt idx="2897">
                  <c:v>-4.6531250000000001E-3</c:v>
                </c:pt>
                <c:pt idx="2898">
                  <c:v>-5.0453119999999997E-3</c:v>
                </c:pt>
                <c:pt idx="2899">
                  <c:v>-4.9868750000000746E-3</c:v>
                </c:pt>
                <c:pt idx="2900">
                  <c:v>-4.9381250000000727E-3</c:v>
                </c:pt>
                <c:pt idx="2901">
                  <c:v>-4.9249999999999997E-3</c:v>
                </c:pt>
                <c:pt idx="2902">
                  <c:v>-4.6015625000000024E-3</c:v>
                </c:pt>
                <c:pt idx="2903">
                  <c:v>-4.9162500000000924E-3</c:v>
                </c:pt>
                <c:pt idx="2904">
                  <c:v>-4.8287500000000014E-3</c:v>
                </c:pt>
                <c:pt idx="2905">
                  <c:v>-4.6796875000000024E-3</c:v>
                </c:pt>
                <c:pt idx="2906">
                  <c:v>-4.5928124999999997E-3</c:v>
                </c:pt>
                <c:pt idx="2907">
                  <c:v>-4.8662500000000034E-3</c:v>
                </c:pt>
                <c:pt idx="2908">
                  <c:v>-4.7568749999999998E-3</c:v>
                </c:pt>
                <c:pt idx="2909">
                  <c:v>-4.6393750000000124E-3</c:v>
                </c:pt>
                <c:pt idx="2910">
                  <c:v>-5.0025E-3</c:v>
                </c:pt>
                <c:pt idx="2911">
                  <c:v>-4.9200000000000034E-3</c:v>
                </c:pt>
                <c:pt idx="2912">
                  <c:v>-4.8606250000000004E-3</c:v>
                </c:pt>
                <c:pt idx="2913">
                  <c:v>-4.9956250000000781E-3</c:v>
                </c:pt>
                <c:pt idx="2914">
                  <c:v>-5.0200000000000002E-3</c:v>
                </c:pt>
                <c:pt idx="2915">
                  <c:v>-5.1559369999999846E-3</c:v>
                </c:pt>
                <c:pt idx="2916">
                  <c:v>-4.94500000000007E-3</c:v>
                </c:pt>
                <c:pt idx="2917">
                  <c:v>-5.0093749999999999E-3</c:v>
                </c:pt>
                <c:pt idx="2918">
                  <c:v>-4.8362500000000887E-3</c:v>
                </c:pt>
                <c:pt idx="2919">
                  <c:v>-4.9800000000000772E-3</c:v>
                </c:pt>
                <c:pt idx="2920">
                  <c:v>-4.9249999999999997E-3</c:v>
                </c:pt>
                <c:pt idx="2921">
                  <c:v>-5.0253119999999997E-3</c:v>
                </c:pt>
                <c:pt idx="2922">
                  <c:v>-4.8381250000000004E-3</c:v>
                </c:pt>
                <c:pt idx="2923">
                  <c:v>-4.5984375000000001E-3</c:v>
                </c:pt>
                <c:pt idx="2924">
                  <c:v>-5.1793750000000034E-3</c:v>
                </c:pt>
                <c:pt idx="2925">
                  <c:v>-4.901875000000078E-3</c:v>
                </c:pt>
                <c:pt idx="2926">
                  <c:v>-4.9428119999999996E-3</c:v>
                </c:pt>
                <c:pt idx="2927">
                  <c:v>-4.794375E-3</c:v>
                </c:pt>
                <c:pt idx="2928">
                  <c:v>-4.6881249999999996E-3</c:v>
                </c:pt>
                <c:pt idx="2929">
                  <c:v>-4.6812500000000534E-3</c:v>
                </c:pt>
                <c:pt idx="2930">
                  <c:v>-4.7290625000000778E-3</c:v>
                </c:pt>
                <c:pt idx="2931">
                  <c:v>-4.9040620000000857E-3</c:v>
                </c:pt>
                <c:pt idx="2932">
                  <c:v>-4.6874999999999998E-3</c:v>
                </c:pt>
                <c:pt idx="2933">
                  <c:v>-4.9056250000000887E-3</c:v>
                </c:pt>
                <c:pt idx="2934">
                  <c:v>-4.9309369999999998E-3</c:v>
                </c:pt>
                <c:pt idx="2935">
                  <c:v>-4.7946869999999997E-3</c:v>
                </c:pt>
                <c:pt idx="2936">
                  <c:v>-4.9409369999999985E-3</c:v>
                </c:pt>
                <c:pt idx="2937">
                  <c:v>-4.7940620000000034E-3</c:v>
                </c:pt>
                <c:pt idx="2938">
                  <c:v>-4.666875E-3</c:v>
                </c:pt>
                <c:pt idx="2939">
                  <c:v>-4.9493750000000926E-3</c:v>
                </c:pt>
                <c:pt idx="2940">
                  <c:v>-4.8021869999999856E-3</c:v>
                </c:pt>
                <c:pt idx="2941">
                  <c:v>-4.8681250000000001E-3</c:v>
                </c:pt>
                <c:pt idx="2942">
                  <c:v>-4.4740625000000795E-3</c:v>
                </c:pt>
                <c:pt idx="2943">
                  <c:v>-4.8984370000000003E-3</c:v>
                </c:pt>
                <c:pt idx="2944">
                  <c:v>-5.0593750000000534E-3</c:v>
                </c:pt>
                <c:pt idx="2945">
                  <c:v>-4.8303119999999998E-3</c:v>
                </c:pt>
                <c:pt idx="2946">
                  <c:v>-5.0321870000000013E-3</c:v>
                </c:pt>
                <c:pt idx="2947">
                  <c:v>-5.0396870000000973E-3</c:v>
                </c:pt>
                <c:pt idx="2948">
                  <c:v>-4.7709375E-3</c:v>
                </c:pt>
                <c:pt idx="2949">
                  <c:v>-4.8578119999999865E-3</c:v>
                </c:pt>
                <c:pt idx="2950">
                  <c:v>-4.7231249999999999E-3</c:v>
                </c:pt>
                <c:pt idx="2951">
                  <c:v>-4.9031250000000134E-3</c:v>
                </c:pt>
                <c:pt idx="2952">
                  <c:v>-4.5578124999999985E-3</c:v>
                </c:pt>
                <c:pt idx="2953">
                  <c:v>-4.7309375000000034E-3</c:v>
                </c:pt>
                <c:pt idx="2954">
                  <c:v>-5.0384369999999998E-3</c:v>
                </c:pt>
                <c:pt idx="2955">
                  <c:v>-4.7643749999999995E-3</c:v>
                </c:pt>
                <c:pt idx="2956">
                  <c:v>-4.4793750000001109E-3</c:v>
                </c:pt>
                <c:pt idx="2957">
                  <c:v>-4.6762500000000779E-3</c:v>
                </c:pt>
                <c:pt idx="2958">
                  <c:v>-4.9546870000000114E-3</c:v>
                </c:pt>
                <c:pt idx="2959">
                  <c:v>-4.5687500000000034E-3</c:v>
                </c:pt>
                <c:pt idx="2960">
                  <c:v>-4.6193750000000002E-3</c:v>
                </c:pt>
                <c:pt idx="2961">
                  <c:v>-4.6962500000000034E-3</c:v>
                </c:pt>
                <c:pt idx="2962">
                  <c:v>-4.8621870000000005E-3</c:v>
                </c:pt>
                <c:pt idx="2963">
                  <c:v>-4.9100000000000124E-3</c:v>
                </c:pt>
                <c:pt idx="2964">
                  <c:v>-4.4346874000000787E-3</c:v>
                </c:pt>
                <c:pt idx="2965">
                  <c:v>-4.7431249999999999E-3</c:v>
                </c:pt>
                <c:pt idx="2966">
                  <c:v>-4.6046874999999985E-3</c:v>
                </c:pt>
                <c:pt idx="2967">
                  <c:v>-4.6699999999999997E-3</c:v>
                </c:pt>
                <c:pt idx="2968">
                  <c:v>-4.6421874999999996E-3</c:v>
                </c:pt>
                <c:pt idx="2969">
                  <c:v>-4.4587500000000104E-3</c:v>
                </c:pt>
                <c:pt idx="2970">
                  <c:v>-4.6893750000000034E-3</c:v>
                </c:pt>
                <c:pt idx="2971">
                  <c:v>-4.531250000000102E-3</c:v>
                </c:pt>
                <c:pt idx="2972">
                  <c:v>-4.7415625000000895E-3</c:v>
                </c:pt>
                <c:pt idx="2973">
                  <c:v>-4.8621870000000005E-3</c:v>
                </c:pt>
                <c:pt idx="2974">
                  <c:v>-4.5853125000000034E-3</c:v>
                </c:pt>
                <c:pt idx="2975">
                  <c:v>-4.9293750000000691E-3</c:v>
                </c:pt>
                <c:pt idx="2976">
                  <c:v>-4.6371874999999998E-3</c:v>
                </c:pt>
                <c:pt idx="2977">
                  <c:v>-4.7293750000000113E-3</c:v>
                </c:pt>
                <c:pt idx="2978">
                  <c:v>-4.2871873999999997E-3</c:v>
                </c:pt>
                <c:pt idx="2979">
                  <c:v>-4.5484375000000004E-3</c:v>
                </c:pt>
                <c:pt idx="2980">
                  <c:v>-4.7212500000000778E-3</c:v>
                </c:pt>
                <c:pt idx="2981">
                  <c:v>-4.4662500000000795E-3</c:v>
                </c:pt>
                <c:pt idx="2982">
                  <c:v>-4.9665620000000858E-3</c:v>
                </c:pt>
                <c:pt idx="2983">
                  <c:v>-4.7815620000001124E-3</c:v>
                </c:pt>
                <c:pt idx="2984">
                  <c:v>-4.6684374999999998E-3</c:v>
                </c:pt>
                <c:pt idx="2985">
                  <c:v>-4.7296875000000004E-3</c:v>
                </c:pt>
                <c:pt idx="2986">
                  <c:v>-4.5468749999999997E-3</c:v>
                </c:pt>
                <c:pt idx="2987">
                  <c:v>-4.9059370000000034E-3</c:v>
                </c:pt>
                <c:pt idx="2988">
                  <c:v>-4.4818750000000795E-3</c:v>
                </c:pt>
                <c:pt idx="2989">
                  <c:v>-4.7368750000000761E-3</c:v>
                </c:pt>
                <c:pt idx="2990">
                  <c:v>-4.5253124999999998E-3</c:v>
                </c:pt>
                <c:pt idx="2991">
                  <c:v>-4.8218749999999998E-3</c:v>
                </c:pt>
                <c:pt idx="2992">
                  <c:v>-4.6209374999999966E-3</c:v>
                </c:pt>
                <c:pt idx="2993">
                  <c:v>-4.6453125000000001E-3</c:v>
                </c:pt>
                <c:pt idx="2994">
                  <c:v>-4.6678124999999975E-3</c:v>
                </c:pt>
                <c:pt idx="2995">
                  <c:v>-4.5296875000000033E-3</c:v>
                </c:pt>
                <c:pt idx="2996">
                  <c:v>-4.9321870000000123E-3</c:v>
                </c:pt>
                <c:pt idx="2997">
                  <c:v>-4.4571874999999985E-3</c:v>
                </c:pt>
                <c:pt idx="2998">
                  <c:v>-4.9078120000000114E-3</c:v>
                </c:pt>
                <c:pt idx="2999">
                  <c:v>-4.8053120000000034E-3</c:v>
                </c:pt>
                <c:pt idx="3000">
                  <c:v>-4.7699999999999999E-3</c:v>
                </c:pt>
                <c:pt idx="3001">
                  <c:v>-4.7506250000000534E-3</c:v>
                </c:pt>
                <c:pt idx="3002">
                  <c:v>-4.5243749999999945E-3</c:v>
                </c:pt>
                <c:pt idx="3003">
                  <c:v>-4.8400000000000014E-3</c:v>
                </c:pt>
                <c:pt idx="3004">
                  <c:v>-4.7003125000000014E-3</c:v>
                </c:pt>
                <c:pt idx="3005">
                  <c:v>-4.5018749999999998E-3</c:v>
                </c:pt>
                <c:pt idx="3006">
                  <c:v>-4.5800000000000033E-3</c:v>
                </c:pt>
                <c:pt idx="3007">
                  <c:v>-4.7828120000000104E-3</c:v>
                </c:pt>
                <c:pt idx="3008">
                  <c:v>-4.6631249999999945E-3</c:v>
                </c:pt>
                <c:pt idx="3009">
                  <c:v>-4.5956249999999999E-3</c:v>
                </c:pt>
                <c:pt idx="3010">
                  <c:v>-4.925937E-3</c:v>
                </c:pt>
                <c:pt idx="3011">
                  <c:v>-4.840937E-3</c:v>
                </c:pt>
                <c:pt idx="3012">
                  <c:v>-4.9168750000000124E-3</c:v>
                </c:pt>
                <c:pt idx="3013">
                  <c:v>-5.0246869999999956E-3</c:v>
                </c:pt>
                <c:pt idx="3014">
                  <c:v>-5.0056250000000534E-3</c:v>
                </c:pt>
                <c:pt idx="3015">
                  <c:v>-5.1456250000000104E-3</c:v>
                </c:pt>
                <c:pt idx="3016">
                  <c:v>-4.9381250000000727E-3</c:v>
                </c:pt>
                <c:pt idx="3017">
                  <c:v>-5.0362500000000936E-3</c:v>
                </c:pt>
                <c:pt idx="3018">
                  <c:v>-4.8746869999999999E-3</c:v>
                </c:pt>
                <c:pt idx="3019">
                  <c:v>-5.0246869999999956E-3</c:v>
                </c:pt>
                <c:pt idx="3020">
                  <c:v>-4.9153119999999998E-3</c:v>
                </c:pt>
                <c:pt idx="3021">
                  <c:v>-5.0825000000000002E-3</c:v>
                </c:pt>
                <c:pt idx="3022">
                  <c:v>-4.9715620000001437E-3</c:v>
                </c:pt>
                <c:pt idx="3023">
                  <c:v>-4.7615625000000114E-3</c:v>
                </c:pt>
                <c:pt idx="3024">
                  <c:v>-5.2553119999999998E-3</c:v>
                </c:pt>
                <c:pt idx="3025">
                  <c:v>-5.0765620000001125E-3</c:v>
                </c:pt>
                <c:pt idx="3026">
                  <c:v>-4.9868750000000746E-3</c:v>
                </c:pt>
                <c:pt idx="3027">
                  <c:v>-4.8928119999999955E-3</c:v>
                </c:pt>
                <c:pt idx="3028">
                  <c:v>-4.9237500000000123E-3</c:v>
                </c:pt>
                <c:pt idx="3029">
                  <c:v>-4.9171869999999965E-3</c:v>
                </c:pt>
                <c:pt idx="3030">
                  <c:v>-4.8662500000000034E-3</c:v>
                </c:pt>
                <c:pt idx="3031">
                  <c:v>-5.0456250000000709E-3</c:v>
                </c:pt>
                <c:pt idx="3032">
                  <c:v>-4.8059369999999945E-3</c:v>
                </c:pt>
                <c:pt idx="3033">
                  <c:v>-5.0790620000001341E-3</c:v>
                </c:pt>
                <c:pt idx="3034">
                  <c:v>-5.1806250000000133E-3</c:v>
                </c:pt>
                <c:pt idx="3035">
                  <c:v>-5.1218749999999945E-3</c:v>
                </c:pt>
                <c:pt idx="3036">
                  <c:v>-5.1678119999999965E-3</c:v>
                </c:pt>
                <c:pt idx="3037">
                  <c:v>-4.9759369999999997E-3</c:v>
                </c:pt>
                <c:pt idx="3038">
                  <c:v>-4.8803119999999995E-3</c:v>
                </c:pt>
                <c:pt idx="3039">
                  <c:v>-5.2587500000000134E-3</c:v>
                </c:pt>
                <c:pt idx="3040">
                  <c:v>-5.1068750000000003E-3</c:v>
                </c:pt>
                <c:pt idx="3041">
                  <c:v>-5.1040619999999995E-3</c:v>
                </c:pt>
                <c:pt idx="3042">
                  <c:v>-4.7837500000000779E-3</c:v>
                </c:pt>
                <c:pt idx="3043">
                  <c:v>-5.1993750000000104E-3</c:v>
                </c:pt>
                <c:pt idx="3044">
                  <c:v>-5.3584369999999997E-3</c:v>
                </c:pt>
                <c:pt idx="3045">
                  <c:v>-5.0306250000000836E-3</c:v>
                </c:pt>
                <c:pt idx="3046">
                  <c:v>-5.2893750000000883E-3</c:v>
                </c:pt>
                <c:pt idx="3047">
                  <c:v>-5.2737500000000883E-3</c:v>
                </c:pt>
                <c:pt idx="3048">
                  <c:v>-5.0462500000000845E-3</c:v>
                </c:pt>
                <c:pt idx="3049">
                  <c:v>-5.1659369999999946E-3</c:v>
                </c:pt>
                <c:pt idx="3050">
                  <c:v>-4.9618750000000114E-3</c:v>
                </c:pt>
                <c:pt idx="3051">
                  <c:v>-5.2150000000000104E-3</c:v>
                </c:pt>
                <c:pt idx="3052">
                  <c:v>-4.8937500000000014E-3</c:v>
                </c:pt>
                <c:pt idx="3053">
                  <c:v>-5.0409369999999997E-3</c:v>
                </c:pt>
                <c:pt idx="3054">
                  <c:v>-5.3012500000000134E-3</c:v>
                </c:pt>
                <c:pt idx="3055">
                  <c:v>-5.0937500000000123E-3</c:v>
                </c:pt>
                <c:pt idx="3056">
                  <c:v>-4.7818750000000534E-3</c:v>
                </c:pt>
                <c:pt idx="3057">
                  <c:v>-5.0446870000000034E-3</c:v>
                </c:pt>
                <c:pt idx="3058">
                  <c:v>-5.2843750000000104E-3</c:v>
                </c:pt>
                <c:pt idx="3059">
                  <c:v>-5.0362500000000936E-3</c:v>
                </c:pt>
                <c:pt idx="3060">
                  <c:v>-4.9925000000000004E-3</c:v>
                </c:pt>
                <c:pt idx="3061">
                  <c:v>-4.9993750000000845E-3</c:v>
                </c:pt>
                <c:pt idx="3062">
                  <c:v>-5.2925000000000003E-3</c:v>
                </c:pt>
                <c:pt idx="3063">
                  <c:v>-5.2356250000000892E-3</c:v>
                </c:pt>
                <c:pt idx="3064">
                  <c:v>-4.840937E-3</c:v>
                </c:pt>
                <c:pt idx="3065">
                  <c:v>-5.1296870000000034E-3</c:v>
                </c:pt>
                <c:pt idx="3066">
                  <c:v>-5.0334370000000104E-3</c:v>
                </c:pt>
                <c:pt idx="3067">
                  <c:v>-5.0556250000000124E-3</c:v>
                </c:pt>
                <c:pt idx="3068">
                  <c:v>-5.0487500000000124E-3</c:v>
                </c:pt>
                <c:pt idx="3069">
                  <c:v>-4.7287500000000003E-3</c:v>
                </c:pt>
                <c:pt idx="3070">
                  <c:v>-5.0996870000000133E-3</c:v>
                </c:pt>
                <c:pt idx="3071">
                  <c:v>-4.9084369999999999E-3</c:v>
                </c:pt>
                <c:pt idx="3072">
                  <c:v>-4.9962500000000944E-3</c:v>
                </c:pt>
                <c:pt idx="3073">
                  <c:v>-5.1493749999999994E-3</c:v>
                </c:pt>
                <c:pt idx="3074">
                  <c:v>-5.0693750000000114E-3</c:v>
                </c:pt>
                <c:pt idx="3075">
                  <c:v>-5.2293750000000534E-3</c:v>
                </c:pt>
                <c:pt idx="3076">
                  <c:v>-5.0040620000000114E-3</c:v>
                </c:pt>
                <c:pt idx="3077">
                  <c:v>-5.0981250000000002E-3</c:v>
                </c:pt>
                <c:pt idx="3078">
                  <c:v>-4.6631249999999945E-3</c:v>
                </c:pt>
                <c:pt idx="3079">
                  <c:v>-4.9178119999999997E-3</c:v>
                </c:pt>
                <c:pt idx="3080">
                  <c:v>-5.0046869999999999E-3</c:v>
                </c:pt>
                <c:pt idx="3081">
                  <c:v>-4.7725000000000024E-3</c:v>
                </c:pt>
                <c:pt idx="3082">
                  <c:v>-5.2771870000000104E-3</c:v>
                </c:pt>
                <c:pt idx="3083">
                  <c:v>-5.0865620000000982E-3</c:v>
                </c:pt>
                <c:pt idx="3084">
                  <c:v>-4.9890620000001516E-3</c:v>
                </c:pt>
                <c:pt idx="3085">
                  <c:v>-5.0215620000000124E-3</c:v>
                </c:pt>
                <c:pt idx="3086">
                  <c:v>-4.8200000000000014E-3</c:v>
                </c:pt>
                <c:pt idx="3087">
                  <c:v>-5.1334370000000002E-3</c:v>
                </c:pt>
                <c:pt idx="3088">
                  <c:v>-4.7884369999999996E-3</c:v>
                </c:pt>
                <c:pt idx="3089">
                  <c:v>-5.0425000000000001E-3</c:v>
                </c:pt>
                <c:pt idx="3090">
                  <c:v>-4.8512500000000534E-3</c:v>
                </c:pt>
                <c:pt idx="3091">
                  <c:v>-5.0090620000001161E-3</c:v>
                </c:pt>
                <c:pt idx="3092">
                  <c:v>-4.8787500000000124E-3</c:v>
                </c:pt>
                <c:pt idx="3093">
                  <c:v>-4.8928119999999955E-3</c:v>
                </c:pt>
                <c:pt idx="3094">
                  <c:v>-5.0421870000000001E-3</c:v>
                </c:pt>
                <c:pt idx="3095">
                  <c:v>-4.8581249999999996E-3</c:v>
                </c:pt>
                <c:pt idx="3096">
                  <c:v>-5.0740620000000831E-3</c:v>
                </c:pt>
                <c:pt idx="3097">
                  <c:v>-4.7768750000000771E-3</c:v>
                </c:pt>
                <c:pt idx="3098">
                  <c:v>-5.0975000000000013E-3</c:v>
                </c:pt>
                <c:pt idx="3099">
                  <c:v>-4.9737500000000935E-3</c:v>
                </c:pt>
                <c:pt idx="3100">
                  <c:v>-4.964375E-3</c:v>
                </c:pt>
                <c:pt idx="3101">
                  <c:v>-4.903750000000086E-3</c:v>
                </c:pt>
                <c:pt idx="3102">
                  <c:v>-4.6856249999999997E-3</c:v>
                </c:pt>
                <c:pt idx="3103">
                  <c:v>-5.0146870000000003E-3</c:v>
                </c:pt>
                <c:pt idx="3104">
                  <c:v>-4.8965620000000114E-3</c:v>
                </c:pt>
                <c:pt idx="3105">
                  <c:v>-4.7818750000000534E-3</c:v>
                </c:pt>
                <c:pt idx="3106">
                  <c:v>-4.7056250000000752E-3</c:v>
                </c:pt>
                <c:pt idx="3107">
                  <c:v>-4.9262500000000799E-3</c:v>
                </c:pt>
                <c:pt idx="3108">
                  <c:v>-4.794375E-3</c:v>
                </c:pt>
                <c:pt idx="3109">
                  <c:v>-4.6740625000000003E-3</c:v>
                </c:pt>
                <c:pt idx="3110">
                  <c:v>-5.0034369999999995E-3</c:v>
                </c:pt>
                <c:pt idx="3111">
                  <c:v>-4.925937E-3</c:v>
                </c:pt>
                <c:pt idx="3112">
                  <c:v>-4.849062000000107E-3</c:v>
                </c:pt>
                <c:pt idx="3113">
                  <c:v>-4.9915620000001125E-3</c:v>
                </c:pt>
                <c:pt idx="3114">
                  <c:v>-4.9934369999999999E-3</c:v>
                </c:pt>
                <c:pt idx="3115">
                  <c:v>-5.0728119999999995E-3</c:v>
                </c:pt>
                <c:pt idx="3116">
                  <c:v>-4.9921870000000004E-3</c:v>
                </c:pt>
                <c:pt idx="3117">
                  <c:v>-4.9571870000000001E-3</c:v>
                </c:pt>
                <c:pt idx="3118">
                  <c:v>-4.8631250000000003E-3</c:v>
                </c:pt>
                <c:pt idx="3119">
                  <c:v>-4.8868749999999997E-3</c:v>
                </c:pt>
                <c:pt idx="3120">
                  <c:v>-4.8568750000000001E-3</c:v>
                </c:pt>
                <c:pt idx="3121">
                  <c:v>-4.9443750000000104E-3</c:v>
                </c:pt>
                <c:pt idx="3122">
                  <c:v>-4.7675E-3</c:v>
                </c:pt>
                <c:pt idx="3123">
                  <c:v>-4.5296875000000033E-3</c:v>
                </c:pt>
                <c:pt idx="3124">
                  <c:v>-5.1428120000000001E-3</c:v>
                </c:pt>
                <c:pt idx="3125">
                  <c:v>-4.8315620000000999E-3</c:v>
                </c:pt>
                <c:pt idx="3126">
                  <c:v>-4.8365620000000911E-3</c:v>
                </c:pt>
                <c:pt idx="3127">
                  <c:v>-4.6643749999999845E-3</c:v>
                </c:pt>
                <c:pt idx="3128">
                  <c:v>-4.6434375E-3</c:v>
                </c:pt>
                <c:pt idx="3129">
                  <c:v>-4.5193750000000034E-3</c:v>
                </c:pt>
                <c:pt idx="3130">
                  <c:v>-4.6159374999999985E-3</c:v>
                </c:pt>
                <c:pt idx="3131">
                  <c:v>-4.7203125000000014E-3</c:v>
                </c:pt>
                <c:pt idx="3132">
                  <c:v>-4.4359374000000123E-3</c:v>
                </c:pt>
                <c:pt idx="3133">
                  <c:v>-4.7109374999999998E-3</c:v>
                </c:pt>
                <c:pt idx="3134">
                  <c:v>-4.6590625000000104E-3</c:v>
                </c:pt>
                <c:pt idx="3135">
                  <c:v>-4.4953125000000002E-3</c:v>
                </c:pt>
                <c:pt idx="3136">
                  <c:v>-4.6653124999999985E-3</c:v>
                </c:pt>
                <c:pt idx="3137">
                  <c:v>-4.4565625000000534E-3</c:v>
                </c:pt>
                <c:pt idx="3138">
                  <c:v>-4.3428123999999999E-3</c:v>
                </c:pt>
                <c:pt idx="3139">
                  <c:v>-4.6565625000000001E-3</c:v>
                </c:pt>
                <c:pt idx="3140">
                  <c:v>-4.5259374999999996E-3</c:v>
                </c:pt>
                <c:pt idx="3141">
                  <c:v>-4.5796875000000134E-3</c:v>
                </c:pt>
                <c:pt idx="3142">
                  <c:v>-4.1568748999999865E-3</c:v>
                </c:pt>
                <c:pt idx="3143">
                  <c:v>-4.4934375000000104E-3</c:v>
                </c:pt>
                <c:pt idx="3144">
                  <c:v>-4.5750000000000113E-3</c:v>
                </c:pt>
                <c:pt idx="3145">
                  <c:v>-4.3712499000001306E-3</c:v>
                </c:pt>
                <c:pt idx="3146">
                  <c:v>-4.5468749999999997E-3</c:v>
                </c:pt>
                <c:pt idx="3147">
                  <c:v>-4.5021874999999975E-3</c:v>
                </c:pt>
                <c:pt idx="3148">
                  <c:v>-4.3462499000001082E-3</c:v>
                </c:pt>
                <c:pt idx="3149">
                  <c:v>-4.3868748999999997E-3</c:v>
                </c:pt>
                <c:pt idx="3150">
                  <c:v>-4.1946874E-3</c:v>
                </c:pt>
                <c:pt idx="3151">
                  <c:v>-4.3634373999999997E-3</c:v>
                </c:pt>
                <c:pt idx="3152">
                  <c:v>-4.1249998999999945E-3</c:v>
                </c:pt>
                <c:pt idx="3153">
                  <c:v>-4.3318749000000002E-3</c:v>
                </c:pt>
                <c:pt idx="3154">
                  <c:v>-4.4431248999999996E-3</c:v>
                </c:pt>
                <c:pt idx="3155">
                  <c:v>-4.1628123999999855E-3</c:v>
                </c:pt>
                <c:pt idx="3156">
                  <c:v>-3.9387498999999999E-3</c:v>
                </c:pt>
                <c:pt idx="3157">
                  <c:v>-4.0231249000000002E-3</c:v>
                </c:pt>
                <c:pt idx="3158">
                  <c:v>-4.2462499000001331E-3</c:v>
                </c:pt>
                <c:pt idx="3159">
                  <c:v>-4.0403124000000104E-3</c:v>
                </c:pt>
                <c:pt idx="3160">
                  <c:v>-4.0028123999999998E-3</c:v>
                </c:pt>
                <c:pt idx="3161">
                  <c:v>-3.9678123999999995E-3</c:v>
                </c:pt>
                <c:pt idx="3162">
                  <c:v>-4.191249900000092E-3</c:v>
                </c:pt>
                <c:pt idx="3163">
                  <c:v>-4.1687499000000114E-3</c:v>
                </c:pt>
                <c:pt idx="3164">
                  <c:v>-3.8753124000000011E-3</c:v>
                </c:pt>
                <c:pt idx="3165">
                  <c:v>-4.0674999000000003E-3</c:v>
                </c:pt>
                <c:pt idx="3166">
                  <c:v>-3.9868749000000004E-3</c:v>
                </c:pt>
                <c:pt idx="3167">
                  <c:v>-4.0359374000000104E-3</c:v>
                </c:pt>
                <c:pt idx="3168">
                  <c:v>-4.0078123999999996E-3</c:v>
                </c:pt>
                <c:pt idx="3169">
                  <c:v>-3.8549999300000002E-3</c:v>
                </c:pt>
                <c:pt idx="3170">
                  <c:v>-3.9731249000000543E-3</c:v>
                </c:pt>
                <c:pt idx="3171">
                  <c:v>-3.8993749000000052E-3</c:v>
                </c:pt>
                <c:pt idx="3172">
                  <c:v>-3.9046874000000092E-3</c:v>
                </c:pt>
                <c:pt idx="3173">
                  <c:v>-4.0915624000000964E-3</c:v>
                </c:pt>
                <c:pt idx="3174">
                  <c:v>-3.9228123999999996E-3</c:v>
                </c:pt>
                <c:pt idx="3175">
                  <c:v>-4.0021874000000001E-3</c:v>
                </c:pt>
                <c:pt idx="3176">
                  <c:v>-3.9212498999999998E-3</c:v>
                </c:pt>
                <c:pt idx="3177">
                  <c:v>-3.9931249000000552E-3</c:v>
                </c:pt>
                <c:pt idx="3178">
                  <c:v>-3.6515624000000011E-3</c:v>
                </c:pt>
                <c:pt idx="3179">
                  <c:v>-3.9534374000000016E-3</c:v>
                </c:pt>
                <c:pt idx="3180">
                  <c:v>-3.9174998999999995E-3</c:v>
                </c:pt>
                <c:pt idx="3181">
                  <c:v>-3.8462499299999997E-3</c:v>
                </c:pt>
                <c:pt idx="3182">
                  <c:v>-4.2537499000000947E-3</c:v>
                </c:pt>
                <c:pt idx="3183">
                  <c:v>-3.9640624000000001E-3</c:v>
                </c:pt>
                <c:pt idx="3184">
                  <c:v>-3.9471874000000561E-3</c:v>
                </c:pt>
                <c:pt idx="3185">
                  <c:v>-3.8624999399999999E-3</c:v>
                </c:pt>
                <c:pt idx="3186">
                  <c:v>-3.771562433E-3</c:v>
                </c:pt>
                <c:pt idx="3187">
                  <c:v>-4.0009373999999997E-3</c:v>
                </c:pt>
                <c:pt idx="3188">
                  <c:v>-3.7196874300000002E-3</c:v>
                </c:pt>
                <c:pt idx="3189">
                  <c:v>-3.9146874000000002E-3</c:v>
                </c:pt>
                <c:pt idx="3190">
                  <c:v>-3.7931249300000628E-3</c:v>
                </c:pt>
                <c:pt idx="3191">
                  <c:v>-3.9443749000000559E-3</c:v>
                </c:pt>
                <c:pt idx="3192">
                  <c:v>-3.9149998999999996E-3</c:v>
                </c:pt>
                <c:pt idx="3193">
                  <c:v>-3.8646874400000424E-3</c:v>
                </c:pt>
                <c:pt idx="3194">
                  <c:v>-3.9574998999999996E-3</c:v>
                </c:pt>
                <c:pt idx="3195">
                  <c:v>-3.7924999300000001E-3</c:v>
                </c:pt>
                <c:pt idx="3196">
                  <c:v>-3.9990623999999995E-3</c:v>
                </c:pt>
                <c:pt idx="3197">
                  <c:v>-3.7490624300000001E-3</c:v>
                </c:pt>
                <c:pt idx="3198">
                  <c:v>-4.0743749000000003E-3</c:v>
                </c:pt>
                <c:pt idx="3199">
                  <c:v>-3.8318749300000001E-3</c:v>
                </c:pt>
                <c:pt idx="3200">
                  <c:v>-3.9828123999999998E-3</c:v>
                </c:pt>
                <c:pt idx="3201">
                  <c:v>-3.8493749300000002E-3</c:v>
                </c:pt>
                <c:pt idx="3202">
                  <c:v>-3.7540624299999999E-3</c:v>
                </c:pt>
                <c:pt idx="3203">
                  <c:v>-3.8534374300000012E-3</c:v>
                </c:pt>
                <c:pt idx="3204">
                  <c:v>-3.8868749000000001E-3</c:v>
                </c:pt>
                <c:pt idx="3205">
                  <c:v>-3.7568749300000001E-3</c:v>
                </c:pt>
                <c:pt idx="3206">
                  <c:v>-3.7537499300000052E-3</c:v>
                </c:pt>
                <c:pt idx="3207">
                  <c:v>-3.8687499400000052E-3</c:v>
                </c:pt>
                <c:pt idx="3208">
                  <c:v>-3.7878124300000002E-3</c:v>
                </c:pt>
                <c:pt idx="3209">
                  <c:v>-3.6115624000000002E-3</c:v>
                </c:pt>
                <c:pt idx="3210">
                  <c:v>-4.0178124000000001E-3</c:v>
                </c:pt>
                <c:pt idx="3211">
                  <c:v>-3.8181249300000002E-3</c:v>
                </c:pt>
                <c:pt idx="3212">
                  <c:v>-3.8368749299999999E-3</c:v>
                </c:pt>
                <c:pt idx="3213">
                  <c:v>-3.8831249000000666E-3</c:v>
                </c:pt>
                <c:pt idx="3214">
                  <c:v>-3.9287499000000004E-3</c:v>
                </c:pt>
                <c:pt idx="3215">
                  <c:v>-3.9112499000000002E-3</c:v>
                </c:pt>
                <c:pt idx="3216">
                  <c:v>-3.8274999300000052E-3</c:v>
                </c:pt>
                <c:pt idx="3217">
                  <c:v>-3.7534374300000404E-3</c:v>
                </c:pt>
                <c:pt idx="3218">
                  <c:v>-3.8024999299999997E-3</c:v>
                </c:pt>
                <c:pt idx="3219">
                  <c:v>-3.8265624299999999E-3</c:v>
                </c:pt>
                <c:pt idx="3220">
                  <c:v>-3.7521874300000292E-3</c:v>
                </c:pt>
                <c:pt idx="3221">
                  <c:v>-3.8309374300000052E-3</c:v>
                </c:pt>
                <c:pt idx="3222">
                  <c:v>-3.847187430000041E-3</c:v>
                </c:pt>
                <c:pt idx="3223">
                  <c:v>-3.4481249000000605E-3</c:v>
                </c:pt>
                <c:pt idx="3224">
                  <c:v>-3.9690623999999999E-3</c:v>
                </c:pt>
                <c:pt idx="3225">
                  <c:v>-3.7837499330000092E-3</c:v>
                </c:pt>
                <c:pt idx="3226">
                  <c:v>-3.6387499000000052E-3</c:v>
                </c:pt>
                <c:pt idx="3227">
                  <c:v>-3.67531243E-3</c:v>
                </c:pt>
                <c:pt idx="3228">
                  <c:v>-3.5737499000000092E-3</c:v>
                </c:pt>
                <c:pt idx="3229">
                  <c:v>-3.5924999000000002E-3</c:v>
                </c:pt>
                <c:pt idx="3230">
                  <c:v>-3.6121874000000012E-3</c:v>
                </c:pt>
                <c:pt idx="3231">
                  <c:v>-3.6465624000000052E-3</c:v>
                </c:pt>
                <c:pt idx="3232">
                  <c:v>-3.4721874000000052E-3</c:v>
                </c:pt>
                <c:pt idx="3233">
                  <c:v>-3.7359374300000212E-3</c:v>
                </c:pt>
                <c:pt idx="3234">
                  <c:v>-3.5618749000000012E-3</c:v>
                </c:pt>
                <c:pt idx="3235">
                  <c:v>-3.6515624000000011E-3</c:v>
                </c:pt>
                <c:pt idx="3236">
                  <c:v>-3.6053124000000052E-3</c:v>
                </c:pt>
                <c:pt idx="3237">
                  <c:v>-3.4999999000000052E-3</c:v>
                </c:pt>
                <c:pt idx="3238">
                  <c:v>-3.2753124000000052E-3</c:v>
                </c:pt>
                <c:pt idx="3239">
                  <c:v>-3.71781243E-3</c:v>
                </c:pt>
                <c:pt idx="3240">
                  <c:v>-3.4565624E-3</c:v>
                </c:pt>
                <c:pt idx="3241">
                  <c:v>-3.6868749300000012E-3</c:v>
                </c:pt>
                <c:pt idx="3242">
                  <c:v>-3.3003124000000011E-3</c:v>
                </c:pt>
                <c:pt idx="3243">
                  <c:v>-3.5959374000000092E-3</c:v>
                </c:pt>
                <c:pt idx="3244">
                  <c:v>-3.3712498999999988E-3</c:v>
                </c:pt>
                <c:pt idx="3245">
                  <c:v>-3.4181249000000405E-3</c:v>
                </c:pt>
                <c:pt idx="3246">
                  <c:v>-3.6021874000000454E-3</c:v>
                </c:pt>
                <c:pt idx="3247">
                  <c:v>-3.5893749000000526E-3</c:v>
                </c:pt>
                <c:pt idx="3248">
                  <c:v>-3.5087499000000092E-3</c:v>
                </c:pt>
                <c:pt idx="3249">
                  <c:v>-3.3896874000000012E-3</c:v>
                </c:pt>
                <c:pt idx="3250">
                  <c:v>-3.2518749000000052E-3</c:v>
                </c:pt>
                <c:pt idx="3251">
                  <c:v>-3.5337499000000052E-3</c:v>
                </c:pt>
                <c:pt idx="3252">
                  <c:v>-3.3406249000000002E-3</c:v>
                </c:pt>
                <c:pt idx="3253">
                  <c:v>-3.4790623999999999E-3</c:v>
                </c:pt>
                <c:pt idx="3254">
                  <c:v>-3.5415624000000052E-3</c:v>
                </c:pt>
                <c:pt idx="3255">
                  <c:v>-3.4831249000000686E-3</c:v>
                </c:pt>
                <c:pt idx="3256">
                  <c:v>-3.2459374000000586E-3</c:v>
                </c:pt>
                <c:pt idx="3257">
                  <c:v>-3.4162498999999987E-3</c:v>
                </c:pt>
                <c:pt idx="3258">
                  <c:v>-3.3315623999999999E-3</c:v>
                </c:pt>
                <c:pt idx="3259">
                  <c:v>-3.4249999000000252E-3</c:v>
                </c:pt>
                <c:pt idx="3260">
                  <c:v>-3.3018749000000001E-3</c:v>
                </c:pt>
                <c:pt idx="3261">
                  <c:v>-3.3315623999999999E-3</c:v>
                </c:pt>
                <c:pt idx="3262">
                  <c:v>-3.4590623999999999E-3</c:v>
                </c:pt>
                <c:pt idx="3263">
                  <c:v>-3.5462498999999999E-3</c:v>
                </c:pt>
                <c:pt idx="3264">
                  <c:v>-3.1446874000000406E-3</c:v>
                </c:pt>
                <c:pt idx="3265">
                  <c:v>-3.4328123999999988E-3</c:v>
                </c:pt>
                <c:pt idx="3266">
                  <c:v>-3.3331249000000413E-3</c:v>
                </c:pt>
                <c:pt idx="3267">
                  <c:v>-3.3949999000000052E-3</c:v>
                </c:pt>
                <c:pt idx="3268">
                  <c:v>-3.3818749000000012E-3</c:v>
                </c:pt>
                <c:pt idx="3269">
                  <c:v>-3.2934374000000476E-3</c:v>
                </c:pt>
                <c:pt idx="3270">
                  <c:v>-3.2893749000000609E-3</c:v>
                </c:pt>
                <c:pt idx="3271">
                  <c:v>-3.3153124000000001E-3</c:v>
                </c:pt>
                <c:pt idx="3272">
                  <c:v>-3.3878124000000002E-3</c:v>
                </c:pt>
                <c:pt idx="3273">
                  <c:v>-3.4653124000000052E-3</c:v>
                </c:pt>
                <c:pt idx="3274">
                  <c:v>-3.1703124000000012E-3</c:v>
                </c:pt>
                <c:pt idx="3275">
                  <c:v>-3.2346874000000092E-3</c:v>
                </c:pt>
                <c:pt idx="3276">
                  <c:v>-3.2378124000000002E-3</c:v>
                </c:pt>
                <c:pt idx="3277">
                  <c:v>-3.3353124000000001E-3</c:v>
                </c:pt>
                <c:pt idx="3278">
                  <c:v>-3.0696874000000012E-3</c:v>
                </c:pt>
                <c:pt idx="3279">
                  <c:v>-3.4134374000000002E-3</c:v>
                </c:pt>
                <c:pt idx="3280">
                  <c:v>-3.1859374000000533E-3</c:v>
                </c:pt>
                <c:pt idx="3281">
                  <c:v>-3.2296874000000394E-3</c:v>
                </c:pt>
                <c:pt idx="3282">
                  <c:v>-3.7574999300000011E-3</c:v>
                </c:pt>
                <c:pt idx="3283">
                  <c:v>-3.2987499000000052E-3</c:v>
                </c:pt>
                <c:pt idx="3284">
                  <c:v>-3.0553124000000011E-3</c:v>
                </c:pt>
                <c:pt idx="3285">
                  <c:v>-3.1324999000000011E-3</c:v>
                </c:pt>
                <c:pt idx="3286">
                  <c:v>-3.1290624000000012E-3</c:v>
                </c:pt>
                <c:pt idx="3287">
                  <c:v>-3.1724998999999999E-3</c:v>
                </c:pt>
                <c:pt idx="3288">
                  <c:v>-2.8806249000000012E-3</c:v>
                </c:pt>
                <c:pt idx="3289">
                  <c:v>-3.0965623999999999E-3</c:v>
                </c:pt>
                <c:pt idx="3290">
                  <c:v>-2.9818749000000001E-3</c:v>
                </c:pt>
                <c:pt idx="3291">
                  <c:v>-3.0231249000000635E-3</c:v>
                </c:pt>
                <c:pt idx="3292">
                  <c:v>-2.9268749000000002E-3</c:v>
                </c:pt>
                <c:pt idx="3293">
                  <c:v>-3.0143749000000092E-3</c:v>
                </c:pt>
                <c:pt idx="3294">
                  <c:v>-3.0528123999999978E-3</c:v>
                </c:pt>
                <c:pt idx="3295">
                  <c:v>-2.7275000000000649E-3</c:v>
                </c:pt>
                <c:pt idx="3296">
                  <c:v>-2.8981249000000092E-3</c:v>
                </c:pt>
                <c:pt idx="3297">
                  <c:v>-2.8503123999999999E-3</c:v>
                </c:pt>
                <c:pt idx="3298">
                  <c:v>-3.0537499E-3</c:v>
                </c:pt>
                <c:pt idx="3299">
                  <c:v>-2.7568749999999998E-3</c:v>
                </c:pt>
                <c:pt idx="3300">
                  <c:v>-2.7228120000000002E-3</c:v>
                </c:pt>
                <c:pt idx="3301">
                  <c:v>-2.8428123999999998E-3</c:v>
                </c:pt>
                <c:pt idx="3302">
                  <c:v>-2.7162499999999977E-3</c:v>
                </c:pt>
                <c:pt idx="3303">
                  <c:v>-2.7996874000000092E-3</c:v>
                </c:pt>
                <c:pt idx="3304">
                  <c:v>-2.8940623999999999E-3</c:v>
                </c:pt>
                <c:pt idx="3305">
                  <c:v>-2.7784374000000252E-3</c:v>
                </c:pt>
                <c:pt idx="3306">
                  <c:v>-2.7924999000000002E-3</c:v>
                </c:pt>
                <c:pt idx="3307">
                  <c:v>-2.5521870000000052E-3</c:v>
                </c:pt>
                <c:pt idx="3308">
                  <c:v>-2.4459370000000477E-3</c:v>
                </c:pt>
                <c:pt idx="3309">
                  <c:v>-2.3918749999999999E-3</c:v>
                </c:pt>
                <c:pt idx="3310">
                  <c:v>-2.8143749000000052E-3</c:v>
                </c:pt>
                <c:pt idx="3311">
                  <c:v>-2.58625E-3</c:v>
                </c:pt>
                <c:pt idx="3312">
                  <c:v>-2.6312499999999977E-3</c:v>
                </c:pt>
                <c:pt idx="3313">
                  <c:v>-2.4678120000000002E-3</c:v>
                </c:pt>
                <c:pt idx="3314">
                  <c:v>-2.5215620000000002E-3</c:v>
                </c:pt>
                <c:pt idx="3315">
                  <c:v>-2.4737500000000011E-3</c:v>
                </c:pt>
                <c:pt idx="3316">
                  <c:v>-2.5006250000000002E-3</c:v>
                </c:pt>
                <c:pt idx="3317">
                  <c:v>-2.4209370000000496E-3</c:v>
                </c:pt>
                <c:pt idx="3318">
                  <c:v>-2.3528119999999997E-3</c:v>
                </c:pt>
                <c:pt idx="3319">
                  <c:v>-2.4715620000000001E-3</c:v>
                </c:pt>
                <c:pt idx="3320">
                  <c:v>-2.4931250000000092E-3</c:v>
                </c:pt>
                <c:pt idx="3321">
                  <c:v>-2.4471870000000577E-3</c:v>
                </c:pt>
                <c:pt idx="3322">
                  <c:v>-2.5606250000000052E-3</c:v>
                </c:pt>
                <c:pt idx="3323">
                  <c:v>-2.2300000000000002E-3</c:v>
                </c:pt>
                <c:pt idx="3324">
                  <c:v>-2.5971870000000533E-3</c:v>
                </c:pt>
                <c:pt idx="3325">
                  <c:v>-2.5103120000000002E-3</c:v>
                </c:pt>
                <c:pt idx="3326">
                  <c:v>-2.1728120000000001E-3</c:v>
                </c:pt>
                <c:pt idx="3327">
                  <c:v>-2.4281250000000292E-3</c:v>
                </c:pt>
                <c:pt idx="3328">
                  <c:v>-2.2512499999999998E-3</c:v>
                </c:pt>
                <c:pt idx="3329">
                  <c:v>-2.2631250000000607E-3</c:v>
                </c:pt>
                <c:pt idx="3330">
                  <c:v>-2.2687500000000459E-3</c:v>
                </c:pt>
                <c:pt idx="3331">
                  <c:v>-2.4112499999999967E-3</c:v>
                </c:pt>
                <c:pt idx="3332">
                  <c:v>-2.0403120000000012E-3</c:v>
                </c:pt>
                <c:pt idx="3333">
                  <c:v>-2.4334370000000092E-3</c:v>
                </c:pt>
                <c:pt idx="3334">
                  <c:v>-2.1181250000000002E-3</c:v>
                </c:pt>
                <c:pt idx="3335">
                  <c:v>-2.2118749999999999E-3</c:v>
                </c:pt>
                <c:pt idx="3336">
                  <c:v>-2.3003120000000001E-3</c:v>
                </c:pt>
                <c:pt idx="3337">
                  <c:v>-2.0537500000000052E-3</c:v>
                </c:pt>
                <c:pt idx="3338">
                  <c:v>-1.9343750000000331E-3</c:v>
                </c:pt>
                <c:pt idx="3339">
                  <c:v>-2.3559369999999998E-3</c:v>
                </c:pt>
                <c:pt idx="3340">
                  <c:v>-2.1559370000000092E-3</c:v>
                </c:pt>
                <c:pt idx="3341">
                  <c:v>-2.3853120000000001E-3</c:v>
                </c:pt>
                <c:pt idx="3342">
                  <c:v>-1.8909370000000263E-3</c:v>
                </c:pt>
                <c:pt idx="3343">
                  <c:v>-2.2046870000000432E-3</c:v>
                </c:pt>
                <c:pt idx="3344">
                  <c:v>-1.8393750000000185E-3</c:v>
                </c:pt>
                <c:pt idx="3345">
                  <c:v>-2.15125E-3</c:v>
                </c:pt>
                <c:pt idx="3346">
                  <c:v>-2.0628119999999998E-3</c:v>
                </c:pt>
                <c:pt idx="3347">
                  <c:v>-2.2690619999999996E-3</c:v>
                </c:pt>
                <c:pt idx="3348">
                  <c:v>-2.00125E-3</c:v>
                </c:pt>
                <c:pt idx="3349">
                  <c:v>-1.9662500000000378E-3</c:v>
                </c:pt>
                <c:pt idx="3350">
                  <c:v>-1.7943750000000232E-3</c:v>
                </c:pt>
                <c:pt idx="3351">
                  <c:v>-2.2259370000000597E-3</c:v>
                </c:pt>
                <c:pt idx="3352">
                  <c:v>-2.1053120000000002E-3</c:v>
                </c:pt>
                <c:pt idx="3353">
                  <c:v>-2.174062E-3</c:v>
                </c:pt>
                <c:pt idx="3354">
                  <c:v>-2.0703120000000012E-3</c:v>
                </c:pt>
                <c:pt idx="3355">
                  <c:v>-2.0306249999999999E-3</c:v>
                </c:pt>
                <c:pt idx="3356">
                  <c:v>-2.0006250000000002E-3</c:v>
                </c:pt>
                <c:pt idx="3357">
                  <c:v>-1.9487500000000347E-3</c:v>
                </c:pt>
                <c:pt idx="3358">
                  <c:v>-1.9396870000000317E-3</c:v>
                </c:pt>
                <c:pt idx="3359">
                  <c:v>-2.1112499999999977E-3</c:v>
                </c:pt>
                <c:pt idx="3360">
                  <c:v>-1.9184370000000321E-3</c:v>
                </c:pt>
                <c:pt idx="3361">
                  <c:v>-1.9781250000000285E-3</c:v>
                </c:pt>
                <c:pt idx="3362">
                  <c:v>-2.1203120000000252E-3</c:v>
                </c:pt>
                <c:pt idx="3363">
                  <c:v>-2.1203120000000252E-3</c:v>
                </c:pt>
                <c:pt idx="3364">
                  <c:v>-1.7981250000000182E-3</c:v>
                </c:pt>
                <c:pt idx="3365">
                  <c:v>-1.9521870000000433E-3</c:v>
                </c:pt>
                <c:pt idx="3366">
                  <c:v>-1.9496870000000324E-3</c:v>
                </c:pt>
                <c:pt idx="3367">
                  <c:v>-1.8750000000000207E-3</c:v>
                </c:pt>
                <c:pt idx="3368">
                  <c:v>-2.0037499999999999E-3</c:v>
                </c:pt>
                <c:pt idx="3369">
                  <c:v>-2.0503120000000012E-3</c:v>
                </c:pt>
                <c:pt idx="3370">
                  <c:v>-1.8015620000000061E-3</c:v>
                </c:pt>
                <c:pt idx="3371">
                  <c:v>-1.9440620000000326E-3</c:v>
                </c:pt>
                <c:pt idx="3372">
                  <c:v>-2.037812E-3</c:v>
                </c:pt>
                <c:pt idx="3373">
                  <c:v>-2.0625000000000092E-3</c:v>
                </c:pt>
                <c:pt idx="3374">
                  <c:v>-1.6712500000000262E-3</c:v>
                </c:pt>
                <c:pt idx="3375">
                  <c:v>-1.6346870000000333E-3</c:v>
                </c:pt>
                <c:pt idx="3376">
                  <c:v>-1.8662500000000326E-3</c:v>
                </c:pt>
                <c:pt idx="3377">
                  <c:v>-1.7937500000000171E-3</c:v>
                </c:pt>
                <c:pt idx="3378">
                  <c:v>-1.6328120000000277E-3</c:v>
                </c:pt>
                <c:pt idx="3379">
                  <c:v>-1.9631250000000143E-3</c:v>
                </c:pt>
                <c:pt idx="3380">
                  <c:v>-1.6509370000000235E-3</c:v>
                </c:pt>
                <c:pt idx="3381">
                  <c:v>-1.7650000000000061E-3</c:v>
                </c:pt>
                <c:pt idx="3382">
                  <c:v>-2.3059370000000092E-3</c:v>
                </c:pt>
                <c:pt idx="3383">
                  <c:v>-1.8940620000000292E-3</c:v>
                </c:pt>
                <c:pt idx="3384">
                  <c:v>-1.5578120000000121E-3</c:v>
                </c:pt>
                <c:pt idx="3385">
                  <c:v>-1.6350000000000193E-3</c:v>
                </c:pt>
                <c:pt idx="3386">
                  <c:v>-1.5593750000000041E-3</c:v>
                </c:pt>
                <c:pt idx="3387">
                  <c:v>-1.6803120000000353E-3</c:v>
                </c:pt>
                <c:pt idx="3388">
                  <c:v>-1.4356249999999938E-3</c:v>
                </c:pt>
                <c:pt idx="3389">
                  <c:v>-1.5387500000000212E-3</c:v>
                </c:pt>
                <c:pt idx="3390">
                  <c:v>-1.4668749999999999E-3</c:v>
                </c:pt>
                <c:pt idx="3391">
                  <c:v>-1.5481250000000041E-3</c:v>
                </c:pt>
                <c:pt idx="3392">
                  <c:v>-1.5178119999999999E-3</c:v>
                </c:pt>
                <c:pt idx="3393">
                  <c:v>-1.4834370000000041E-3</c:v>
                </c:pt>
                <c:pt idx="3394">
                  <c:v>-1.5565620000000141E-3</c:v>
                </c:pt>
                <c:pt idx="3395">
                  <c:v>-1.3153120000000081E-3</c:v>
                </c:pt>
                <c:pt idx="3396">
                  <c:v>-1.5162500000000232E-3</c:v>
                </c:pt>
                <c:pt idx="3397">
                  <c:v>-1.4137500000000001E-3</c:v>
                </c:pt>
                <c:pt idx="3398">
                  <c:v>-1.7081250000000041E-3</c:v>
                </c:pt>
                <c:pt idx="3399">
                  <c:v>-1.372812000000024E-3</c:v>
                </c:pt>
                <c:pt idx="3400">
                  <c:v>-1.2987500000000189E-3</c:v>
                </c:pt>
                <c:pt idx="3401">
                  <c:v>-1.4243749999999999E-3</c:v>
                </c:pt>
                <c:pt idx="3402">
                  <c:v>-1.3431250000000001E-3</c:v>
                </c:pt>
                <c:pt idx="3403">
                  <c:v>-1.3687500000000229E-3</c:v>
                </c:pt>
                <c:pt idx="3404">
                  <c:v>-1.463125E-3</c:v>
                </c:pt>
                <c:pt idx="3405">
                  <c:v>-1.4696869999999999E-3</c:v>
                </c:pt>
                <c:pt idx="3406">
                  <c:v>-1.5081249999999999E-3</c:v>
                </c:pt>
                <c:pt idx="3407">
                  <c:v>-1.2578120000000001E-3</c:v>
                </c:pt>
                <c:pt idx="3408">
                  <c:v>-1.2100000000000001E-3</c:v>
                </c:pt>
                <c:pt idx="3409">
                  <c:v>-1.1359370000000001E-3</c:v>
                </c:pt>
                <c:pt idx="3410">
                  <c:v>-1.6425000000000215E-3</c:v>
                </c:pt>
                <c:pt idx="3411">
                  <c:v>-1.2953120000000061E-3</c:v>
                </c:pt>
                <c:pt idx="3412">
                  <c:v>-1.4640619999999999E-3</c:v>
                </c:pt>
                <c:pt idx="3413">
                  <c:v>-1.2115619999999998E-3</c:v>
                </c:pt>
                <c:pt idx="3414">
                  <c:v>-1.3265620000000161E-3</c:v>
                </c:pt>
                <c:pt idx="3415">
                  <c:v>-1.4159369999999978E-3</c:v>
                </c:pt>
                <c:pt idx="3416">
                  <c:v>-1.3406250000000041E-3</c:v>
                </c:pt>
                <c:pt idx="3417">
                  <c:v>-1.2312500000000001E-3</c:v>
                </c:pt>
                <c:pt idx="3418">
                  <c:v>-1.1465620000000176E-3</c:v>
                </c:pt>
                <c:pt idx="3419">
                  <c:v>-1.3884370000000236E-3</c:v>
                </c:pt>
                <c:pt idx="3420">
                  <c:v>-1.3571870000000236E-3</c:v>
                </c:pt>
                <c:pt idx="3421">
                  <c:v>-1.429062E-3</c:v>
                </c:pt>
                <c:pt idx="3422">
                  <c:v>-1.5096870000000169E-3</c:v>
                </c:pt>
                <c:pt idx="3423">
                  <c:v>-1.3025000000000061E-3</c:v>
                </c:pt>
                <c:pt idx="3424">
                  <c:v>-1.5968750000000199E-3</c:v>
                </c:pt>
                <c:pt idx="3425">
                  <c:v>-1.5081249999999999E-3</c:v>
                </c:pt>
                <c:pt idx="3426">
                  <c:v>-1.2212500000000001E-3</c:v>
                </c:pt>
                <c:pt idx="3427">
                  <c:v>-1.5593750000000041E-3</c:v>
                </c:pt>
                <c:pt idx="3428">
                  <c:v>-1.3884370000000236E-3</c:v>
                </c:pt>
                <c:pt idx="3429">
                  <c:v>-1.4062499999999999E-3</c:v>
                </c:pt>
                <c:pt idx="3430">
                  <c:v>-1.4343749999999999E-3</c:v>
                </c:pt>
                <c:pt idx="3431">
                  <c:v>-1.6165620000000217E-3</c:v>
                </c:pt>
                <c:pt idx="3432">
                  <c:v>-1.2284370000000021E-3</c:v>
                </c:pt>
                <c:pt idx="3433">
                  <c:v>-1.4859370000000001E-3</c:v>
                </c:pt>
                <c:pt idx="3434">
                  <c:v>-1.4203120000000175E-3</c:v>
                </c:pt>
                <c:pt idx="3435">
                  <c:v>-1.5721870000000319E-3</c:v>
                </c:pt>
                <c:pt idx="3436">
                  <c:v>-1.5431249999999998E-3</c:v>
                </c:pt>
                <c:pt idx="3437">
                  <c:v>-1.4499999999999958E-3</c:v>
                </c:pt>
                <c:pt idx="3438">
                  <c:v>-1.1765620000000201E-3</c:v>
                </c:pt>
                <c:pt idx="3439">
                  <c:v>-1.7328120000000193E-3</c:v>
                </c:pt>
                <c:pt idx="3440">
                  <c:v>-1.3865620000000193E-3</c:v>
                </c:pt>
                <c:pt idx="3441">
                  <c:v>-1.7678120000000081E-3</c:v>
                </c:pt>
                <c:pt idx="3442">
                  <c:v>-1.285937E-3</c:v>
                </c:pt>
                <c:pt idx="3443">
                  <c:v>-1.5784370000000237E-3</c:v>
                </c:pt>
                <c:pt idx="3444">
                  <c:v>-1.1768750000000208E-3</c:v>
                </c:pt>
                <c:pt idx="3445">
                  <c:v>-1.6418750000000166E-3</c:v>
                </c:pt>
                <c:pt idx="3446">
                  <c:v>-1.6043750000000233E-3</c:v>
                </c:pt>
                <c:pt idx="3447">
                  <c:v>-1.8246870000000316E-3</c:v>
                </c:pt>
                <c:pt idx="3448">
                  <c:v>-1.431875E-3</c:v>
                </c:pt>
                <c:pt idx="3449">
                  <c:v>-1.5431249999999998E-3</c:v>
                </c:pt>
                <c:pt idx="3450">
                  <c:v>-1.3696870000000209E-3</c:v>
                </c:pt>
                <c:pt idx="3451">
                  <c:v>-1.8412500000000243E-3</c:v>
                </c:pt>
                <c:pt idx="3452">
                  <c:v>-1.5650000000000041E-3</c:v>
                </c:pt>
                <c:pt idx="3453">
                  <c:v>-1.8150000000000121E-3</c:v>
                </c:pt>
                <c:pt idx="3454">
                  <c:v>-1.6987500000000318E-3</c:v>
                </c:pt>
                <c:pt idx="3455">
                  <c:v>-1.7615619999999999E-3</c:v>
                </c:pt>
                <c:pt idx="3456">
                  <c:v>-1.6981250000000254E-3</c:v>
                </c:pt>
                <c:pt idx="3457">
                  <c:v>-1.7534370000000061E-3</c:v>
                </c:pt>
                <c:pt idx="3458">
                  <c:v>-1.6146870000000317E-3</c:v>
                </c:pt>
                <c:pt idx="3459">
                  <c:v>-1.7387500000000194E-3</c:v>
                </c:pt>
                <c:pt idx="3460">
                  <c:v>-1.6562500000000333E-3</c:v>
                </c:pt>
                <c:pt idx="3461">
                  <c:v>-1.7831250000000041E-3</c:v>
                </c:pt>
                <c:pt idx="3462">
                  <c:v>-1.8331249999999999E-3</c:v>
                </c:pt>
                <c:pt idx="3463">
                  <c:v>-1.8334370000000187E-3</c:v>
                </c:pt>
                <c:pt idx="3464">
                  <c:v>-1.5418749999999998E-3</c:v>
                </c:pt>
                <c:pt idx="3465">
                  <c:v>-1.6181250000000199E-3</c:v>
                </c:pt>
                <c:pt idx="3466">
                  <c:v>-1.7715620000000021E-3</c:v>
                </c:pt>
                <c:pt idx="3467">
                  <c:v>-1.7462500000000238E-3</c:v>
                </c:pt>
                <c:pt idx="3468">
                  <c:v>-1.8390620000000187E-3</c:v>
                </c:pt>
                <c:pt idx="3469">
                  <c:v>-1.8812500000000263E-3</c:v>
                </c:pt>
                <c:pt idx="3470">
                  <c:v>-1.6037500000000184E-3</c:v>
                </c:pt>
                <c:pt idx="3471">
                  <c:v>-1.8006250000000001E-3</c:v>
                </c:pt>
                <c:pt idx="3472">
                  <c:v>-1.9856250000000021E-3</c:v>
                </c:pt>
                <c:pt idx="3473">
                  <c:v>-1.9628120000000321E-3</c:v>
                </c:pt>
                <c:pt idx="3474">
                  <c:v>-1.6121870000000353E-3</c:v>
                </c:pt>
                <c:pt idx="3475">
                  <c:v>-1.6003120000000297E-3</c:v>
                </c:pt>
                <c:pt idx="3476">
                  <c:v>-1.7903120000000283E-3</c:v>
                </c:pt>
                <c:pt idx="3477">
                  <c:v>-1.7606250000000061E-3</c:v>
                </c:pt>
                <c:pt idx="3478">
                  <c:v>-1.6671870000000318E-3</c:v>
                </c:pt>
                <c:pt idx="3479">
                  <c:v>-1.9131250000000183E-3</c:v>
                </c:pt>
                <c:pt idx="3480">
                  <c:v>-1.6987500000000318E-3</c:v>
                </c:pt>
                <c:pt idx="3481">
                  <c:v>-1.8109370000000205E-3</c:v>
                </c:pt>
                <c:pt idx="3482">
                  <c:v>-2.387812E-3</c:v>
                </c:pt>
                <c:pt idx="3483">
                  <c:v>-1.8546870000000332E-3</c:v>
                </c:pt>
                <c:pt idx="3484">
                  <c:v>-1.5662500000000268E-3</c:v>
                </c:pt>
                <c:pt idx="3485">
                  <c:v>-1.6268750000000211E-3</c:v>
                </c:pt>
                <c:pt idx="3486">
                  <c:v>-1.6225000000000204E-3</c:v>
                </c:pt>
                <c:pt idx="3487">
                  <c:v>-1.8300000000000247E-3</c:v>
                </c:pt>
                <c:pt idx="3488">
                  <c:v>-1.4606250000000001E-3</c:v>
                </c:pt>
                <c:pt idx="3489">
                  <c:v>-1.5053120000000021E-3</c:v>
                </c:pt>
                <c:pt idx="3490">
                  <c:v>-1.5846870000000293E-3</c:v>
                </c:pt>
                <c:pt idx="3491">
                  <c:v>-1.6631250000000081E-3</c:v>
                </c:pt>
                <c:pt idx="3492">
                  <c:v>-1.6406250000000182E-3</c:v>
                </c:pt>
                <c:pt idx="3493">
                  <c:v>-1.5815619999999999E-3</c:v>
                </c:pt>
                <c:pt idx="3494">
                  <c:v>-1.649687000000026E-3</c:v>
                </c:pt>
                <c:pt idx="3495">
                  <c:v>-1.4000000000000041E-3</c:v>
                </c:pt>
                <c:pt idx="3496">
                  <c:v>-1.6181250000000199E-3</c:v>
                </c:pt>
                <c:pt idx="3497">
                  <c:v>-1.5553120000000187E-3</c:v>
                </c:pt>
                <c:pt idx="3498">
                  <c:v>-1.7762500000000267E-3</c:v>
                </c:pt>
                <c:pt idx="3499">
                  <c:v>-1.4003119999999999E-3</c:v>
                </c:pt>
                <c:pt idx="3500">
                  <c:v>-1.372812000000024E-3</c:v>
                </c:pt>
                <c:pt idx="3501">
                  <c:v>-1.6603120000000336E-3</c:v>
                </c:pt>
                <c:pt idx="3502">
                  <c:v>-1.5071870000000203E-3</c:v>
                </c:pt>
                <c:pt idx="3503">
                  <c:v>-1.4159369999999978E-3</c:v>
                </c:pt>
                <c:pt idx="3504">
                  <c:v>-1.6537500000000204E-3</c:v>
                </c:pt>
                <c:pt idx="3505">
                  <c:v>-1.6543750000000276E-3</c:v>
                </c:pt>
                <c:pt idx="3506">
                  <c:v>-1.6228120000000273E-3</c:v>
                </c:pt>
                <c:pt idx="3507">
                  <c:v>-1.3471870000000229E-3</c:v>
                </c:pt>
                <c:pt idx="3508">
                  <c:v>-1.3459369999999997E-3</c:v>
                </c:pt>
                <c:pt idx="3509">
                  <c:v>-1.283125E-3</c:v>
                </c:pt>
                <c:pt idx="3510">
                  <c:v>-1.7662500000000254E-3</c:v>
                </c:pt>
                <c:pt idx="3511">
                  <c:v>-1.4693750000000021E-3</c:v>
                </c:pt>
                <c:pt idx="3512">
                  <c:v>-1.5906250000000041E-3</c:v>
                </c:pt>
                <c:pt idx="3513">
                  <c:v>-1.2625000000000021E-3</c:v>
                </c:pt>
                <c:pt idx="3514">
                  <c:v>-1.4406250000000001E-3</c:v>
                </c:pt>
                <c:pt idx="3515">
                  <c:v>-1.4565620000000041E-3</c:v>
                </c:pt>
                <c:pt idx="3516">
                  <c:v>-1.4793750000000041E-3</c:v>
                </c:pt>
                <c:pt idx="3517">
                  <c:v>-1.4537499999999997E-3</c:v>
                </c:pt>
                <c:pt idx="3518">
                  <c:v>-1.2706250000000001E-3</c:v>
                </c:pt>
                <c:pt idx="3519">
                  <c:v>-1.4128120000000061E-3</c:v>
                </c:pt>
                <c:pt idx="3520">
                  <c:v>-1.4624999999999998E-3</c:v>
                </c:pt>
                <c:pt idx="3521">
                  <c:v>-1.4759370000000001E-3</c:v>
                </c:pt>
                <c:pt idx="3522">
                  <c:v>-1.5646870000000279E-3</c:v>
                </c:pt>
                <c:pt idx="3523">
                  <c:v>-1.3490620000000061E-3</c:v>
                </c:pt>
                <c:pt idx="3524">
                  <c:v>-1.5643750000000215E-3</c:v>
                </c:pt>
                <c:pt idx="3525">
                  <c:v>-1.4828120000000178E-3</c:v>
                </c:pt>
                <c:pt idx="3526">
                  <c:v>-1.1046870000000247E-3</c:v>
                </c:pt>
                <c:pt idx="3527">
                  <c:v>-1.45468700000002E-3</c:v>
                </c:pt>
                <c:pt idx="3528">
                  <c:v>-1.2346870000000195E-3</c:v>
                </c:pt>
                <c:pt idx="3529">
                  <c:v>-1.3834369999999999E-3</c:v>
                </c:pt>
                <c:pt idx="3530">
                  <c:v>-1.3181250000000061E-3</c:v>
                </c:pt>
                <c:pt idx="3531">
                  <c:v>-1.4215619999999958E-3</c:v>
                </c:pt>
                <c:pt idx="3532">
                  <c:v>-1.0756249999999998E-3</c:v>
                </c:pt>
                <c:pt idx="3533">
                  <c:v>-1.3603120000000267E-3</c:v>
                </c:pt>
                <c:pt idx="3534">
                  <c:v>-1.1378120000000021E-3</c:v>
                </c:pt>
                <c:pt idx="3535">
                  <c:v>-1.240625E-3</c:v>
                </c:pt>
                <c:pt idx="3536">
                  <c:v>-1.2825000000000041E-3</c:v>
                </c:pt>
                <c:pt idx="3537">
                  <c:v>-1.1962500000000298E-3</c:v>
                </c:pt>
                <c:pt idx="3538">
                  <c:v>-8.4750000000001805E-4</c:v>
                </c:pt>
                <c:pt idx="3539">
                  <c:v>-1.4490620000000001E-3</c:v>
                </c:pt>
                <c:pt idx="3540">
                  <c:v>-1.1562500000000277E-3</c:v>
                </c:pt>
                <c:pt idx="3541">
                  <c:v>-1.4662500000000196E-3</c:v>
                </c:pt>
                <c:pt idx="3542">
                  <c:v>-1.0068750000000021E-3</c:v>
                </c:pt>
                <c:pt idx="3543">
                  <c:v>-1.2234370000000021E-3</c:v>
                </c:pt>
                <c:pt idx="3544">
                  <c:v>-8.584370000000002E-4</c:v>
                </c:pt>
                <c:pt idx="3545">
                  <c:v>-1.2571870000000172E-3</c:v>
                </c:pt>
                <c:pt idx="3546">
                  <c:v>-1.3353120000000184E-3</c:v>
                </c:pt>
                <c:pt idx="3547">
                  <c:v>-1.3681250000000175E-3</c:v>
                </c:pt>
                <c:pt idx="3548">
                  <c:v>-1.0140620000000061E-3</c:v>
                </c:pt>
                <c:pt idx="3549">
                  <c:v>-1.1106250000000001E-3</c:v>
                </c:pt>
                <c:pt idx="3550">
                  <c:v>-8.9843700000000041E-4</c:v>
                </c:pt>
                <c:pt idx="3551">
                  <c:v>-1.268750000000017E-3</c:v>
                </c:pt>
                <c:pt idx="3552">
                  <c:v>-1.1159370000000041E-3</c:v>
                </c:pt>
                <c:pt idx="3553">
                  <c:v>-1.2253120000000001E-3</c:v>
                </c:pt>
                <c:pt idx="3554">
                  <c:v>-1.1350000000000021E-3</c:v>
                </c:pt>
                <c:pt idx="3555">
                  <c:v>-1.1984370000000259E-3</c:v>
                </c:pt>
                <c:pt idx="3556">
                  <c:v>-1.0993750000000001E-3</c:v>
                </c:pt>
                <c:pt idx="3557">
                  <c:v>-1.0034369999999998E-3</c:v>
                </c:pt>
                <c:pt idx="3558">
                  <c:v>-1.0090619999999998E-3</c:v>
                </c:pt>
                <c:pt idx="3559">
                  <c:v>-1.1412500000000186E-3</c:v>
                </c:pt>
                <c:pt idx="3560">
                  <c:v>-1.0662500000000205E-3</c:v>
                </c:pt>
                <c:pt idx="3561">
                  <c:v>-1.1921870000000344E-3</c:v>
                </c:pt>
                <c:pt idx="3562">
                  <c:v>-1.2331249999999998E-3</c:v>
                </c:pt>
                <c:pt idx="3563">
                  <c:v>-1.1259370000000061E-3</c:v>
                </c:pt>
                <c:pt idx="3564">
                  <c:v>-8.6593700000000043E-4</c:v>
                </c:pt>
                <c:pt idx="3565">
                  <c:v>-9.9437500000000047E-4</c:v>
                </c:pt>
                <c:pt idx="3566">
                  <c:v>-1.0231250000000002E-3</c:v>
                </c:pt>
                <c:pt idx="3567">
                  <c:v>-1.0234369999999999E-3</c:v>
                </c:pt>
                <c:pt idx="3568">
                  <c:v>-1.2071870000000021E-3</c:v>
                </c:pt>
                <c:pt idx="3569">
                  <c:v>-1.0893750000000001E-3</c:v>
                </c:pt>
                <c:pt idx="3570">
                  <c:v>-8.9031200000000063E-4</c:v>
                </c:pt>
                <c:pt idx="3571">
                  <c:v>-1.0825000000000001E-3</c:v>
                </c:pt>
                <c:pt idx="3572">
                  <c:v>-1.3168750000000081E-3</c:v>
                </c:pt>
                <c:pt idx="3573">
                  <c:v>-1.2093749999999999E-3</c:v>
                </c:pt>
                <c:pt idx="3574">
                  <c:v>-8.7156200000000064E-4</c:v>
                </c:pt>
                <c:pt idx="3575">
                  <c:v>-8.6218700000000015E-4</c:v>
                </c:pt>
                <c:pt idx="3576">
                  <c:v>-1.1206250000000001E-3</c:v>
                </c:pt>
                <c:pt idx="3577">
                  <c:v>-1.0415619999999998E-3</c:v>
                </c:pt>
                <c:pt idx="3578">
                  <c:v>-8.6375000000000026E-4</c:v>
                </c:pt>
                <c:pt idx="3579">
                  <c:v>-1.1293749999999997E-3</c:v>
                </c:pt>
                <c:pt idx="3580">
                  <c:v>-9.5093700000000022E-4</c:v>
                </c:pt>
                <c:pt idx="3581">
                  <c:v>-1.0534369999999999E-3</c:v>
                </c:pt>
                <c:pt idx="3582">
                  <c:v>-1.6321870000000362E-3</c:v>
                </c:pt>
                <c:pt idx="3583">
                  <c:v>-1.143125E-3</c:v>
                </c:pt>
                <c:pt idx="3584">
                  <c:v>-8.1812500000000017E-4</c:v>
                </c:pt>
                <c:pt idx="3585">
                  <c:v>-8.5687500000000065E-4</c:v>
                </c:pt>
                <c:pt idx="3586">
                  <c:v>-8.7437500000000026E-4</c:v>
                </c:pt>
                <c:pt idx="3587">
                  <c:v>-9.9031200000000274E-4</c:v>
                </c:pt>
                <c:pt idx="3588">
                  <c:v>-7.5062500000001452E-4</c:v>
                </c:pt>
                <c:pt idx="3589">
                  <c:v>-8.1937500000000066E-4</c:v>
                </c:pt>
                <c:pt idx="3590">
                  <c:v>-8.6468700000000016E-4</c:v>
                </c:pt>
                <c:pt idx="3591">
                  <c:v>-9.8312500000000006E-4</c:v>
                </c:pt>
                <c:pt idx="3592">
                  <c:v>-8.9031200000000063E-4</c:v>
                </c:pt>
                <c:pt idx="3593">
                  <c:v>-8.634370000000001E-4</c:v>
                </c:pt>
                <c:pt idx="3594">
                  <c:v>-1.0096870000000041E-3</c:v>
                </c:pt>
                <c:pt idx="3595">
                  <c:v>-7.4875000000000928E-4</c:v>
                </c:pt>
                <c:pt idx="3596">
                  <c:v>-1.0024999999999999E-3</c:v>
                </c:pt>
                <c:pt idx="3597">
                  <c:v>-9.3468700000000045E-4</c:v>
                </c:pt>
                <c:pt idx="3598">
                  <c:v>-1.0925000000000021E-3</c:v>
                </c:pt>
                <c:pt idx="3599">
                  <c:v>-7.6875000000000012E-4</c:v>
                </c:pt>
                <c:pt idx="3600">
                  <c:v>-7.6718700000001194E-4</c:v>
                </c:pt>
                <c:pt idx="3601">
                  <c:v>-9.9625000000002684E-4</c:v>
                </c:pt>
                <c:pt idx="3602">
                  <c:v>-9.0468700000000026E-4</c:v>
                </c:pt>
                <c:pt idx="3603">
                  <c:v>-8.1125000000001248E-4</c:v>
                </c:pt>
                <c:pt idx="3604">
                  <c:v>-1.0281250000000021E-3</c:v>
                </c:pt>
                <c:pt idx="3605">
                  <c:v>-1.0006249999999998E-3</c:v>
                </c:pt>
                <c:pt idx="3606">
                  <c:v>-1.1037500000000001E-3</c:v>
                </c:pt>
                <c:pt idx="3607">
                  <c:v>-7.6375000000000032E-4</c:v>
                </c:pt>
                <c:pt idx="3608">
                  <c:v>-7.8656200000000931E-4</c:v>
                </c:pt>
                <c:pt idx="3609">
                  <c:v>-7.3343700000000909E-4</c:v>
                </c:pt>
                <c:pt idx="3610">
                  <c:v>-1.2712500000000041E-3</c:v>
                </c:pt>
                <c:pt idx="3611">
                  <c:v>-8.8593700000000265E-4</c:v>
                </c:pt>
                <c:pt idx="3612">
                  <c:v>-1.1209370000000169E-3</c:v>
                </c:pt>
                <c:pt idx="3613">
                  <c:v>-8.5593700000000062E-4</c:v>
                </c:pt>
                <c:pt idx="3614">
                  <c:v>-9.5562500000000768E-4</c:v>
                </c:pt>
                <c:pt idx="3615">
                  <c:v>-1.0403120000000193E-3</c:v>
                </c:pt>
                <c:pt idx="3616">
                  <c:v>-1.0165619999999999E-3</c:v>
                </c:pt>
                <c:pt idx="3617">
                  <c:v>-9.6656200000001574E-4</c:v>
                </c:pt>
                <c:pt idx="3618">
                  <c:v>-8.5343700000000008E-4</c:v>
                </c:pt>
                <c:pt idx="3619">
                  <c:v>-1.0728120000000182E-3</c:v>
                </c:pt>
                <c:pt idx="3620">
                  <c:v>-9.5843700000000024E-4</c:v>
                </c:pt>
                <c:pt idx="3621">
                  <c:v>-1.1078120000000001E-3</c:v>
                </c:pt>
                <c:pt idx="3622">
                  <c:v>-1.1250000000000001E-3</c:v>
                </c:pt>
                <c:pt idx="3623">
                  <c:v>-9.5875000000000766E-4</c:v>
                </c:pt>
                <c:pt idx="3624">
                  <c:v>-1.1981250000000208E-3</c:v>
                </c:pt>
                <c:pt idx="3625">
                  <c:v>-1.2487500000000061E-3</c:v>
                </c:pt>
                <c:pt idx="3626">
                  <c:v>-9.4875000000001577E-4</c:v>
                </c:pt>
                <c:pt idx="3627">
                  <c:v>-1.1206250000000001E-3</c:v>
                </c:pt>
                <c:pt idx="3628">
                  <c:v>-9.8531200000000728E-4</c:v>
                </c:pt>
                <c:pt idx="3629">
                  <c:v>-1.1021870000000285E-3</c:v>
                </c:pt>
                <c:pt idx="3630">
                  <c:v>-1.1793750000000166E-3</c:v>
                </c:pt>
                <c:pt idx="3631">
                  <c:v>-1.2712500000000041E-3</c:v>
                </c:pt>
                <c:pt idx="3632">
                  <c:v>-9.3750000000002317E-4</c:v>
                </c:pt>
                <c:pt idx="3633">
                  <c:v>-1.1256249999999999E-3</c:v>
                </c:pt>
                <c:pt idx="3634">
                  <c:v>-1.1412500000000186E-3</c:v>
                </c:pt>
                <c:pt idx="3635">
                  <c:v>-1.1690620000000041E-3</c:v>
                </c:pt>
                <c:pt idx="3636">
                  <c:v>-1.293125E-3</c:v>
                </c:pt>
                <c:pt idx="3637">
                  <c:v>-1.1206250000000001E-3</c:v>
                </c:pt>
                <c:pt idx="3638">
                  <c:v>-8.6000000000000226E-4</c:v>
                </c:pt>
                <c:pt idx="3639">
                  <c:v>-1.5178119999999999E-3</c:v>
                </c:pt>
                <c:pt idx="3640">
                  <c:v>-1.1090620000000001E-3</c:v>
                </c:pt>
                <c:pt idx="3641">
                  <c:v>-1.4640619999999999E-3</c:v>
                </c:pt>
                <c:pt idx="3642">
                  <c:v>-9.8875000000001783E-4</c:v>
                </c:pt>
                <c:pt idx="3643">
                  <c:v>-1.2843750000000175E-3</c:v>
                </c:pt>
                <c:pt idx="3644">
                  <c:v>-1.0578120000000041E-3</c:v>
                </c:pt>
                <c:pt idx="3645">
                  <c:v>-1.3225000000000081E-3</c:v>
                </c:pt>
                <c:pt idx="3646">
                  <c:v>-1.5146870000000243E-3</c:v>
                </c:pt>
                <c:pt idx="3647">
                  <c:v>-1.5046870000000232E-3</c:v>
                </c:pt>
                <c:pt idx="3648">
                  <c:v>-1.2243750000000041E-3</c:v>
                </c:pt>
                <c:pt idx="3649">
                  <c:v>-1.2765619999999997E-3</c:v>
                </c:pt>
                <c:pt idx="3650">
                  <c:v>-1.1256249999999999E-3</c:v>
                </c:pt>
                <c:pt idx="3651">
                  <c:v>-1.4828120000000178E-3</c:v>
                </c:pt>
                <c:pt idx="3652">
                  <c:v>-1.3012500000000081E-3</c:v>
                </c:pt>
                <c:pt idx="3653">
                  <c:v>-1.5437500000000041E-3</c:v>
                </c:pt>
                <c:pt idx="3654">
                  <c:v>-1.4809369999999999E-3</c:v>
                </c:pt>
                <c:pt idx="3655">
                  <c:v>-1.4465620000000021E-3</c:v>
                </c:pt>
                <c:pt idx="3656">
                  <c:v>-1.4365620000000021E-3</c:v>
                </c:pt>
                <c:pt idx="3657">
                  <c:v>-1.4793750000000041E-3</c:v>
                </c:pt>
                <c:pt idx="3658">
                  <c:v>-1.430312000000018E-3</c:v>
                </c:pt>
                <c:pt idx="3659">
                  <c:v>-1.3853120000000211E-3</c:v>
                </c:pt>
                <c:pt idx="3660">
                  <c:v>-1.5881250000000179E-3</c:v>
                </c:pt>
                <c:pt idx="3661">
                  <c:v>-1.5803120000000284E-3</c:v>
                </c:pt>
                <c:pt idx="3662">
                  <c:v>-1.6362500000000324E-3</c:v>
                </c:pt>
                <c:pt idx="3663">
                  <c:v>-1.6362500000000324E-3</c:v>
                </c:pt>
                <c:pt idx="3664">
                  <c:v>-1.3434370000000061E-3</c:v>
                </c:pt>
                <c:pt idx="3665">
                  <c:v>-1.4343749999999999E-3</c:v>
                </c:pt>
                <c:pt idx="3666">
                  <c:v>-1.564062000000021E-3</c:v>
                </c:pt>
                <c:pt idx="3667">
                  <c:v>-1.6065620000000206E-3</c:v>
                </c:pt>
                <c:pt idx="3668">
                  <c:v>-1.6968750000000284E-3</c:v>
                </c:pt>
                <c:pt idx="3669">
                  <c:v>-1.5609370000000185E-3</c:v>
                </c:pt>
                <c:pt idx="3670">
                  <c:v>-1.5678120000000041E-3</c:v>
                </c:pt>
                <c:pt idx="3671">
                  <c:v>-1.6659370000000188E-3</c:v>
                </c:pt>
                <c:pt idx="3672">
                  <c:v>-1.9143750000000313E-3</c:v>
                </c:pt>
                <c:pt idx="3673">
                  <c:v>-1.8781250000000241E-3</c:v>
                </c:pt>
                <c:pt idx="3674">
                  <c:v>-1.5784370000000237E-3</c:v>
                </c:pt>
                <c:pt idx="3675">
                  <c:v>-1.6865620000000258E-3</c:v>
                </c:pt>
                <c:pt idx="3676">
                  <c:v>-1.6687500000000305E-3</c:v>
                </c:pt>
                <c:pt idx="3677">
                  <c:v>-1.8325000000000207E-3</c:v>
                </c:pt>
                <c:pt idx="3678">
                  <c:v>-1.590312000000029E-3</c:v>
                </c:pt>
                <c:pt idx="3679">
                  <c:v>-1.8546870000000332E-3</c:v>
                </c:pt>
                <c:pt idx="3680">
                  <c:v>-1.6987500000000318E-3</c:v>
                </c:pt>
                <c:pt idx="3681">
                  <c:v>-1.7818750000000061E-3</c:v>
                </c:pt>
                <c:pt idx="3682">
                  <c:v>-2.4078120000000001E-3</c:v>
                </c:pt>
                <c:pt idx="3683">
                  <c:v>-1.9928120000000348E-3</c:v>
                </c:pt>
                <c:pt idx="3684">
                  <c:v>-1.5815619999999999E-3</c:v>
                </c:pt>
                <c:pt idx="3685">
                  <c:v>-1.7440620000000186E-3</c:v>
                </c:pt>
                <c:pt idx="3686">
                  <c:v>-1.7296870000000179E-3</c:v>
                </c:pt>
                <c:pt idx="3687">
                  <c:v>-2.0209370000000516E-3</c:v>
                </c:pt>
                <c:pt idx="3688">
                  <c:v>-1.5528120000000225E-3</c:v>
                </c:pt>
                <c:pt idx="3689">
                  <c:v>-1.7243750000000182E-3</c:v>
                </c:pt>
                <c:pt idx="3690">
                  <c:v>-1.7534370000000061E-3</c:v>
                </c:pt>
                <c:pt idx="3691">
                  <c:v>-1.9259370000000219E-3</c:v>
                </c:pt>
                <c:pt idx="3692">
                  <c:v>-1.9396870000000317E-3</c:v>
                </c:pt>
                <c:pt idx="3693">
                  <c:v>-1.8049999999999997E-3</c:v>
                </c:pt>
                <c:pt idx="3694">
                  <c:v>-1.9259370000000219E-3</c:v>
                </c:pt>
                <c:pt idx="3695">
                  <c:v>-1.7118749999999999E-3</c:v>
                </c:pt>
                <c:pt idx="3696">
                  <c:v>-2.0356250000000001E-3</c:v>
                </c:pt>
                <c:pt idx="3697">
                  <c:v>-1.8353120000000238E-3</c:v>
                </c:pt>
                <c:pt idx="3698">
                  <c:v>-2.1631250000000543E-3</c:v>
                </c:pt>
                <c:pt idx="3699">
                  <c:v>-1.834062000000025E-3</c:v>
                </c:pt>
                <c:pt idx="3700">
                  <c:v>-1.8675000000000041E-3</c:v>
                </c:pt>
                <c:pt idx="3701">
                  <c:v>-2.0543750000000002E-3</c:v>
                </c:pt>
                <c:pt idx="3702">
                  <c:v>-1.9428120000000344E-3</c:v>
                </c:pt>
                <c:pt idx="3703">
                  <c:v>-1.9256250000000141E-3</c:v>
                </c:pt>
                <c:pt idx="3704">
                  <c:v>-2.1806250000000011E-3</c:v>
                </c:pt>
                <c:pt idx="3705">
                  <c:v>-1.9809370000000294E-3</c:v>
                </c:pt>
                <c:pt idx="3706">
                  <c:v>-1.9700000000000308E-3</c:v>
                </c:pt>
                <c:pt idx="3707">
                  <c:v>-1.978750000000033E-3</c:v>
                </c:pt>
                <c:pt idx="3708">
                  <c:v>-1.9440620000000326E-3</c:v>
                </c:pt>
                <c:pt idx="3709">
                  <c:v>-1.8403120000000314E-3</c:v>
                </c:pt>
                <c:pt idx="3710">
                  <c:v>-2.3071870000000499E-3</c:v>
                </c:pt>
                <c:pt idx="3711">
                  <c:v>-2.0659370000000472E-3</c:v>
                </c:pt>
                <c:pt idx="3712">
                  <c:v>-2.2940620000000012E-3</c:v>
                </c:pt>
                <c:pt idx="3713">
                  <c:v>-2.0868749999999998E-3</c:v>
                </c:pt>
                <c:pt idx="3714">
                  <c:v>-2.1696870000000052E-3</c:v>
                </c:pt>
                <c:pt idx="3715">
                  <c:v>-2.324062E-3</c:v>
                </c:pt>
                <c:pt idx="3716">
                  <c:v>-2.2715620000000052E-3</c:v>
                </c:pt>
                <c:pt idx="3717">
                  <c:v>-2.3034370000000292E-3</c:v>
                </c:pt>
                <c:pt idx="3718">
                  <c:v>-2.0921870000000092E-3</c:v>
                </c:pt>
                <c:pt idx="3719">
                  <c:v>-2.3493750000000012E-3</c:v>
                </c:pt>
                <c:pt idx="3720">
                  <c:v>-2.2312499999999997E-3</c:v>
                </c:pt>
                <c:pt idx="3721">
                  <c:v>-2.3468749999999987E-3</c:v>
                </c:pt>
                <c:pt idx="3722">
                  <c:v>-2.3721870000000052E-3</c:v>
                </c:pt>
                <c:pt idx="3723">
                  <c:v>-2.2565620000000002E-3</c:v>
                </c:pt>
                <c:pt idx="3724">
                  <c:v>-2.5731250000000398E-3</c:v>
                </c:pt>
                <c:pt idx="3725">
                  <c:v>-2.4603120000000092E-3</c:v>
                </c:pt>
                <c:pt idx="3726">
                  <c:v>-2.2028120000000002E-3</c:v>
                </c:pt>
                <c:pt idx="3727">
                  <c:v>-2.3562499999999977E-3</c:v>
                </c:pt>
                <c:pt idx="3728">
                  <c:v>-2.2934370000000535E-3</c:v>
                </c:pt>
                <c:pt idx="3729">
                  <c:v>-2.3187499999999988E-3</c:v>
                </c:pt>
                <c:pt idx="3730">
                  <c:v>-2.3615620000000002E-3</c:v>
                </c:pt>
                <c:pt idx="3731">
                  <c:v>-2.5390619999999999E-3</c:v>
                </c:pt>
                <c:pt idx="3732">
                  <c:v>-2.1765619999999999E-3</c:v>
                </c:pt>
                <c:pt idx="3733">
                  <c:v>-2.3790619999999999E-3</c:v>
                </c:pt>
                <c:pt idx="3734">
                  <c:v>-2.4540619999999999E-3</c:v>
                </c:pt>
                <c:pt idx="3735">
                  <c:v>-2.4359370000000052E-3</c:v>
                </c:pt>
                <c:pt idx="3736">
                  <c:v>-2.628437000000052E-3</c:v>
                </c:pt>
                <c:pt idx="3737">
                  <c:v>-2.4056250000000002E-3</c:v>
                </c:pt>
                <c:pt idx="3738">
                  <c:v>-2.0875000000000472E-3</c:v>
                </c:pt>
                <c:pt idx="3739">
                  <c:v>-2.6343750000000052E-3</c:v>
                </c:pt>
                <c:pt idx="3740">
                  <c:v>-2.3712499999999927E-3</c:v>
                </c:pt>
                <c:pt idx="3741">
                  <c:v>-2.5481250000000425E-3</c:v>
                </c:pt>
                <c:pt idx="3742">
                  <c:v>-2.1374999999999996E-3</c:v>
                </c:pt>
                <c:pt idx="3743">
                  <c:v>-2.5475000000000493E-3</c:v>
                </c:pt>
                <c:pt idx="3744">
                  <c:v>-2.4078120000000001E-3</c:v>
                </c:pt>
                <c:pt idx="3745">
                  <c:v>-2.5175000000000332E-3</c:v>
                </c:pt>
                <c:pt idx="3746">
                  <c:v>-2.7568749999999998E-3</c:v>
                </c:pt>
                <c:pt idx="3747">
                  <c:v>-2.6659370000000609E-3</c:v>
                </c:pt>
                <c:pt idx="3748">
                  <c:v>-2.3643750000000002E-3</c:v>
                </c:pt>
                <c:pt idx="3749">
                  <c:v>-2.463125000000046E-3</c:v>
                </c:pt>
                <c:pt idx="3750">
                  <c:v>-2.3018749999999997E-3</c:v>
                </c:pt>
                <c:pt idx="3751">
                  <c:v>-2.632812E-3</c:v>
                </c:pt>
                <c:pt idx="3752">
                  <c:v>-2.3303120000000002E-3</c:v>
                </c:pt>
                <c:pt idx="3753">
                  <c:v>-2.5559370000000402E-3</c:v>
                </c:pt>
                <c:pt idx="3754">
                  <c:v>-2.6493750000000345E-3</c:v>
                </c:pt>
                <c:pt idx="3755">
                  <c:v>-2.5440620000000001E-3</c:v>
                </c:pt>
                <c:pt idx="3756">
                  <c:v>-2.4153120000000002E-3</c:v>
                </c:pt>
              </c:numCache>
            </c:numRef>
          </c:yVal>
          <c:smooth val="1"/>
          <c:extLst>
            <c:ext xmlns:c16="http://schemas.microsoft.com/office/drawing/2014/chart" uri="{C3380CC4-5D6E-409C-BE32-E72D297353CC}">
              <c16:uniqueId val="{00000002-919D-421F-B0C7-3C1DB1CB07BF}"/>
            </c:ext>
          </c:extLst>
        </c:ser>
        <c:dLbls>
          <c:showLegendKey val="0"/>
          <c:showVal val="0"/>
          <c:showCatName val="0"/>
          <c:showSerName val="0"/>
          <c:showPercent val="0"/>
          <c:showBubbleSize val="0"/>
        </c:dLbls>
        <c:axId val="168518400"/>
        <c:axId val="168520320"/>
      </c:scatterChart>
      <c:valAx>
        <c:axId val="168518400"/>
        <c:scaling>
          <c:orientation val="minMax"/>
          <c:max val="23.5"/>
          <c:min val="0"/>
        </c:scaling>
        <c:delete val="0"/>
        <c:axPos val="b"/>
        <c:title>
          <c:tx>
            <c:rich>
              <a:bodyPr/>
              <a:lstStyle/>
              <a:p>
                <a:pPr>
                  <a:defRPr/>
                </a:pPr>
                <a:r>
                  <a:rPr lang="en-US"/>
                  <a:t>Time (ns)</a:t>
                </a:r>
              </a:p>
            </c:rich>
          </c:tx>
          <c:overlay val="0"/>
        </c:title>
        <c:numFmt formatCode="General" sourceLinked="1"/>
        <c:majorTickMark val="out"/>
        <c:minorTickMark val="none"/>
        <c:tickLblPos val="nextTo"/>
        <c:spPr>
          <a:ln w="38100">
            <a:solidFill>
              <a:sysClr val="windowText" lastClr="000000"/>
            </a:solidFill>
          </a:ln>
        </c:spPr>
        <c:txPr>
          <a:bodyPr rot="0" vert="horz"/>
          <a:lstStyle/>
          <a:p>
            <a:pPr>
              <a:defRPr sz="2000" b="1" i="0" u="none" strike="noStrike" baseline="0">
                <a:solidFill>
                  <a:srgbClr val="000000"/>
                </a:solidFill>
                <a:latin typeface="Arial"/>
                <a:ea typeface="Arial"/>
                <a:cs typeface="Arial"/>
              </a:defRPr>
            </a:pPr>
            <a:endParaRPr lang="en-US"/>
          </a:p>
        </c:txPr>
        <c:crossAx val="168520320"/>
        <c:crossesAt val="-1.5000000000000025E-2"/>
        <c:crossBetween val="midCat"/>
      </c:valAx>
      <c:valAx>
        <c:axId val="168520320"/>
        <c:scaling>
          <c:orientation val="minMax"/>
          <c:max val="0"/>
          <c:min val="-1.5000000000000025E-2"/>
        </c:scaling>
        <c:delete val="0"/>
        <c:axPos val="l"/>
        <c:title>
          <c:tx>
            <c:rich>
              <a:bodyPr rot="-5400000" vert="horz"/>
              <a:lstStyle/>
              <a:p>
                <a:pPr>
                  <a:defRPr/>
                </a:pPr>
                <a:r>
                  <a:rPr lang="en-US"/>
                  <a:t>Voltage (V)</a:t>
                </a:r>
              </a:p>
            </c:rich>
          </c:tx>
          <c:overlay val="0"/>
        </c:title>
        <c:numFmt formatCode="#,##0.000" sourceLinked="0"/>
        <c:majorTickMark val="out"/>
        <c:minorTickMark val="none"/>
        <c:tickLblPos val="nextTo"/>
        <c:spPr>
          <a:ln w="38100">
            <a:solidFill>
              <a:schemeClr val="tx1"/>
            </a:solidFill>
          </a:ln>
        </c:spPr>
        <c:crossAx val="168518400"/>
        <c:crosses val="autoZero"/>
        <c:crossBetween val="midCat"/>
        <c:majorUnit val="5.0000000000000114E-3"/>
      </c:valAx>
      <c:spPr>
        <a:ln>
          <a:noFill/>
        </a:ln>
      </c:spPr>
    </c:plotArea>
    <c:legend>
      <c:legendPos val="r"/>
      <c:layout>
        <c:manualLayout>
          <c:xMode val="edge"/>
          <c:yMode val="edge"/>
          <c:x val="0.73882911273358476"/>
          <c:y val="0.5416857642415337"/>
          <c:w val="0.1917265248128438"/>
          <c:h val="0.26000788596418273"/>
        </c:manualLayout>
      </c:layout>
      <c:overlay val="0"/>
    </c:legend>
    <c:plotVisOnly val="1"/>
    <c:dispBlanksAs val="gap"/>
    <c:showDLblsOverMax val="0"/>
  </c:chart>
  <c:spPr>
    <a:ln>
      <a:noFill/>
    </a:ln>
  </c:spPr>
  <c:txPr>
    <a:bodyPr/>
    <a:lstStyle/>
    <a:p>
      <a:pPr>
        <a:defRPr sz="2000" b="1">
          <a:latin typeface="Arial" pitchFamily="34" charset="0"/>
          <a:cs typeface="Arial" pitchFamily="34"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2BFC5B56-155A-8A4F-A200-15510EAC000D}" type="datetime1">
              <a:rPr lang="en-US" smtClean="0"/>
              <a:t>1/24/2020</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r>
              <a:rPr lang="en-US"/>
              <a:t>Los Alamos National Laboratory</a:t>
            </a:r>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FA3DA938-9C0B-3841-966A-9297D5C04961}" type="slidenum">
              <a:rPr lang="en-US" smtClean="0"/>
              <a:t>‹#›</a:t>
            </a:fld>
            <a:endParaRPr lang="en-US"/>
          </a:p>
        </p:txBody>
      </p:sp>
    </p:spTree>
    <p:extLst>
      <p:ext uri="{BB962C8B-B14F-4D97-AF65-F5344CB8AC3E}">
        <p14:creationId xmlns:p14="http://schemas.microsoft.com/office/powerpoint/2010/main" val="203510931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420232FE-02A3-6D41-B422-B15757ACBFED}" type="datetime1">
              <a:rPr lang="en-US" smtClean="0"/>
              <a:t>1/24/2020</a:t>
            </a:fld>
            <a:endParaRPr lang="en-US"/>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r>
              <a:rPr lang="en-US"/>
              <a:t>Los Alamos National Laboratory</a:t>
            </a:r>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9B4268CE-33B7-7549-BEF6-7F438D74ABCA}" type="slidenum">
              <a:rPr lang="en-US" smtClean="0"/>
              <a:t>‹#›</a:t>
            </a:fld>
            <a:endParaRPr lang="en-US"/>
          </a:p>
        </p:txBody>
      </p:sp>
    </p:spTree>
    <p:extLst>
      <p:ext uri="{BB962C8B-B14F-4D97-AF65-F5344CB8AC3E}">
        <p14:creationId xmlns:p14="http://schemas.microsoft.com/office/powerpoint/2010/main" val="2332839167"/>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20232FE-02A3-6D41-B422-B15757ACBFED}" type="datetime1">
              <a:rPr lang="en-US" smtClean="0"/>
              <a:t>1/24/2020</a:t>
            </a:fld>
            <a:endParaRPr lang="en-US"/>
          </a:p>
        </p:txBody>
      </p:sp>
      <p:sp>
        <p:nvSpPr>
          <p:cNvPr id="5" name="Footer Placeholder 4"/>
          <p:cNvSpPr>
            <a:spLocks noGrp="1"/>
          </p:cNvSpPr>
          <p:nvPr>
            <p:ph type="ftr" sz="quarter" idx="11"/>
          </p:nvPr>
        </p:nvSpPr>
        <p:spPr/>
        <p:txBody>
          <a:bodyPr/>
          <a:lstStyle/>
          <a:p>
            <a:r>
              <a:rPr lang="en-US"/>
              <a:t>Los Alamos National Laboratory</a:t>
            </a:r>
          </a:p>
        </p:txBody>
      </p:sp>
      <p:sp>
        <p:nvSpPr>
          <p:cNvPr id="6" name="Slide Number Placeholder 5"/>
          <p:cNvSpPr>
            <a:spLocks noGrp="1"/>
          </p:cNvSpPr>
          <p:nvPr>
            <p:ph type="sldNum" sz="quarter" idx="12"/>
          </p:nvPr>
        </p:nvSpPr>
        <p:spPr/>
        <p:txBody>
          <a:bodyPr/>
          <a:lstStyle/>
          <a:p>
            <a:fld id="{9B4268CE-33B7-7549-BEF6-7F438D74ABCA}" type="slidenum">
              <a:rPr lang="en-US" smtClean="0"/>
              <a:t>1</a:t>
            </a:fld>
            <a:endParaRPr lang="en-US"/>
          </a:p>
        </p:txBody>
      </p:sp>
    </p:spTree>
    <p:extLst>
      <p:ext uri="{BB962C8B-B14F-4D97-AF65-F5344CB8AC3E}">
        <p14:creationId xmlns:p14="http://schemas.microsoft.com/office/powerpoint/2010/main" val="292241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7294-10E5-47BE-8FBC-BDA750D6BE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8861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786BC-28DF-49D6-96C2-45CECC7D5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6511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9C7BA-1E0A-42DC-ACB0-5FE4D0AD4B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6508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20232FE-02A3-6D41-B422-B15757ACBFED}" type="datetime1">
              <a:rPr lang="en-US" smtClean="0"/>
              <a:t>1/24/2020</a:t>
            </a:fld>
            <a:endParaRPr lang="en-US"/>
          </a:p>
        </p:txBody>
      </p:sp>
      <p:sp>
        <p:nvSpPr>
          <p:cNvPr id="5" name="Footer Placeholder 4"/>
          <p:cNvSpPr>
            <a:spLocks noGrp="1"/>
          </p:cNvSpPr>
          <p:nvPr>
            <p:ph type="ftr" sz="quarter" idx="11"/>
          </p:nvPr>
        </p:nvSpPr>
        <p:spPr/>
        <p:txBody>
          <a:bodyPr/>
          <a:lstStyle/>
          <a:p>
            <a:r>
              <a:rPr lang="en-US" smtClean="0"/>
              <a:t>Los Alamos National Laboratory</a:t>
            </a:r>
            <a:endParaRPr lang="en-US"/>
          </a:p>
        </p:txBody>
      </p:sp>
      <p:sp>
        <p:nvSpPr>
          <p:cNvPr id="6" name="Slide Number Placeholder 5"/>
          <p:cNvSpPr>
            <a:spLocks noGrp="1"/>
          </p:cNvSpPr>
          <p:nvPr>
            <p:ph type="sldNum" sz="quarter" idx="12"/>
          </p:nvPr>
        </p:nvSpPr>
        <p:spPr/>
        <p:txBody>
          <a:bodyPr/>
          <a:lstStyle/>
          <a:p>
            <a:fld id="{9B4268CE-33B7-7549-BEF6-7F438D74ABCA}" type="slidenum">
              <a:rPr lang="en-US" smtClean="0"/>
              <a:t>9</a:t>
            </a:fld>
            <a:endParaRPr lang="en-US"/>
          </a:p>
        </p:txBody>
      </p:sp>
    </p:spTree>
    <p:extLst>
      <p:ext uri="{BB962C8B-B14F-4D97-AF65-F5344CB8AC3E}">
        <p14:creationId xmlns:p14="http://schemas.microsoft.com/office/powerpoint/2010/main" val="2095615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0538B8-C670-4414-A204-0FEEF72A40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3983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8D735-C9E0-4EF0-BD3F-E81D48CD57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9171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EC7294-10E5-47BE-8FBC-BDA750D6BE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591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7FE34-A686-4C86-BAAC-955FF430A9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0355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7FE34-A686-4C86-BAAC-955FF430A9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5077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alk-in slide">
    <p:spTree>
      <p:nvGrpSpPr>
        <p:cNvPr id="1" name=""/>
        <p:cNvGrpSpPr/>
        <p:nvPr/>
      </p:nvGrpSpPr>
      <p:grpSpPr>
        <a:xfrm>
          <a:off x="0" y="0"/>
          <a:ext cx="0" cy="0"/>
          <a:chOff x="0" y="0"/>
          <a:chExt cx="0" cy="0"/>
        </a:xfrm>
      </p:grpSpPr>
      <p:sp>
        <p:nvSpPr>
          <p:cNvPr id="3" name="TextBox 2"/>
          <p:cNvSpPr txBox="1"/>
          <p:nvPr userDrawn="1"/>
        </p:nvSpPr>
        <p:spPr>
          <a:xfrm>
            <a:off x="-1828800" y="0"/>
            <a:ext cx="1828800" cy="1938986"/>
          </a:xfrm>
          <a:prstGeom prst="rect">
            <a:avLst/>
          </a:prstGeom>
          <a:noFill/>
        </p:spPr>
        <p:txBody>
          <a:bodyPr wrap="square" lIns="91433" tIns="45717" rIns="91433" bIns="45717" rtlCol="0">
            <a:spAutoFit/>
          </a:bodyPr>
          <a:lstStyle/>
          <a:p>
            <a:r>
              <a:rPr lang="en-US" sz="1200" b="1" dirty="0">
                <a:solidFill>
                  <a:srgbClr val="000000"/>
                </a:solidFill>
              </a:rPr>
              <a:t>NOTE</a:t>
            </a:r>
            <a:r>
              <a:rPr lang="en-US" sz="1200" b="0" dirty="0">
                <a:solidFill>
                  <a:srgbClr val="000000"/>
                </a:solidFill>
              </a:rPr>
              <a:t>: THIS IS YOUR WALK-IN SLIDE OPTION #1. </a:t>
            </a:r>
            <a:r>
              <a:rPr lang="en-US" sz="1200" kern="1200" dirty="0">
                <a:solidFill>
                  <a:schemeClr val="tx1"/>
                </a:solidFill>
                <a:effectLst/>
                <a:latin typeface="+mn-lt"/>
                <a:ea typeface="+mn-ea"/>
                <a:cs typeface="+mn-cs"/>
              </a:rPr>
              <a:t>Instead of the Title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Slide, display this slide on the venue screen while your audience is arriving.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t>
            </a:r>
            <a:r>
              <a:rPr lang="en-US" sz="1200" b="1" u="none"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title slide. </a:t>
            </a:r>
            <a:br>
              <a:rPr lang="en-US" sz="1200" kern="1200" dirty="0">
                <a:solidFill>
                  <a:schemeClr val="tx1"/>
                </a:solidFill>
                <a:effectLst/>
                <a:latin typeface="+mn-lt"/>
                <a:ea typeface="+mn-ea"/>
                <a:cs typeface="+mn-cs"/>
              </a:rPr>
            </a:br>
            <a:endParaRPr lang="en-US" sz="1200" dirty="0">
              <a:solidFill>
                <a:srgbClr val="000000"/>
              </a:solidFill>
            </a:endParaRPr>
          </a:p>
        </p:txBody>
      </p:sp>
      <p:sp>
        <p:nvSpPr>
          <p:cNvPr id="10" name="Rectangle 9"/>
          <p:cNvSpPr/>
          <p:nvPr userDrawn="1"/>
        </p:nvSpPr>
        <p:spPr>
          <a:xfrm>
            <a:off x="0" y="6309670"/>
            <a:ext cx="12192000" cy="559576"/>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0C2E"/>
              </a:solidFill>
              <a:effectLst/>
              <a:uLnTx/>
              <a:uFillTx/>
              <a:latin typeface="Arial"/>
              <a:ea typeface="+mn-ea"/>
              <a:cs typeface="+mn-cs"/>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15885" y="969493"/>
            <a:ext cx="7315200" cy="3657600"/>
          </a:xfrm>
          <a:prstGeom prst="rect">
            <a:avLst/>
          </a:prstGeom>
        </p:spPr>
      </p:pic>
      <p:grpSp>
        <p:nvGrpSpPr>
          <p:cNvPr id="7" name="Group 6"/>
          <p:cNvGrpSpPr/>
          <p:nvPr userDrawn="1"/>
        </p:nvGrpSpPr>
        <p:grpSpPr>
          <a:xfrm>
            <a:off x="6096000" y="6309670"/>
            <a:ext cx="6096000" cy="506013"/>
            <a:chOff x="6096000" y="5966277"/>
            <a:chExt cx="6096000" cy="506013"/>
          </a:xfrm>
        </p:grpSpPr>
        <p:sp>
          <p:nvSpPr>
            <p:cNvPr id="8" name="Rectangle 7"/>
            <p:cNvSpPr>
              <a:spLocks noChangeArrowheads="1"/>
            </p:cNvSpPr>
            <p:nvPr userDrawn="1"/>
          </p:nvSpPr>
          <p:spPr bwMode="auto">
            <a:xfrm>
              <a:off x="6096000" y="6287624"/>
              <a:ext cx="6096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Operated by Los Alamos National Security, LLC for the U.S. Department of Energy's NNSA</a:t>
              </a:r>
            </a:p>
          </p:txBody>
        </p:sp>
        <p:pic>
          <p:nvPicPr>
            <p:cNvPr id="9" name="Picture 8" descr="NNSA_80%.ai"/>
            <p:cNvPicPr>
              <a:picLocks noChangeAspect="1"/>
            </p:cNvPicPr>
            <p:nvPr userDrawn="1"/>
          </p:nvPicPr>
          <p:blipFill rotWithShape="1">
            <a:blip r:embed="rId3" cstate="screen">
              <a:extLst>
                <a:ext uri="{28A0092B-C50C-407E-A947-70E740481C1C}">
                  <a14:useLocalDpi xmlns:a14="http://schemas.microsoft.com/office/drawing/2010/main"/>
                </a:ext>
              </a:extLst>
            </a:blip>
            <a:srcRect l="29116" t="44234" r="25200" b="40485"/>
            <a:stretch/>
          </p:blipFill>
          <p:spPr>
            <a:xfrm>
              <a:off x="10783406" y="5966277"/>
              <a:ext cx="1281735" cy="385862"/>
            </a:xfrm>
            <a:prstGeom prst="rect">
              <a:avLst/>
            </a:prstGeom>
          </p:spPr>
        </p:pic>
      </p:grpSp>
    </p:spTree>
    <p:extLst>
      <p:ext uri="{BB962C8B-B14F-4D97-AF65-F5344CB8AC3E}">
        <p14:creationId xmlns:p14="http://schemas.microsoft.com/office/powerpoint/2010/main" val="169991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NL 2">
    <p:spTree>
      <p:nvGrpSpPr>
        <p:cNvPr id="1" name=""/>
        <p:cNvGrpSpPr/>
        <p:nvPr/>
      </p:nvGrpSpPr>
      <p:grpSpPr>
        <a:xfrm>
          <a:off x="0" y="0"/>
          <a:ext cx="0" cy="0"/>
          <a:chOff x="0" y="0"/>
          <a:chExt cx="0" cy="0"/>
        </a:xfrm>
      </p:grpSpPr>
      <p:sp>
        <p:nvSpPr>
          <p:cNvPr id="7" name="Rectangle 6"/>
          <p:cNvSpPr/>
          <p:nvPr userDrawn="1"/>
        </p:nvSpPr>
        <p:spPr>
          <a:xfrm>
            <a:off x="0" y="6491818"/>
            <a:ext cx="12192000" cy="366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userDrawn="1"/>
        </p:nvSpPr>
        <p:spPr>
          <a:xfrm flipV="1">
            <a:off x="0" y="0"/>
            <a:ext cx="12192000" cy="98509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2" name="Title 1"/>
          <p:cNvSpPr>
            <a:spLocks noGrp="1"/>
          </p:cNvSpPr>
          <p:nvPr>
            <p:ph type="title" hasCustomPrompt="1"/>
          </p:nvPr>
        </p:nvSpPr>
        <p:spPr>
          <a:xfrm>
            <a:off x="609600" y="-11364"/>
            <a:ext cx="10972800" cy="996457"/>
          </a:xfrm>
          <a:prstGeom prst="rect">
            <a:avLst/>
          </a:prstGeom>
        </p:spPr>
        <p:txBody>
          <a:bodyPr vert="horz" anchor="ctr"/>
          <a:lstStyle>
            <a:lvl1pPr>
              <a:defRPr>
                <a:solidFill>
                  <a:schemeClr val="tx1"/>
                </a:solidFill>
              </a:defRPr>
            </a:lvl1pPr>
          </a:lstStyle>
          <a:p>
            <a:r>
              <a:rPr lang="en-US" dirty="0"/>
              <a:t>Click to edit title</a:t>
            </a:r>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a:t>Los Alamos National Laboratory</a:t>
            </a:r>
            <a:endParaRPr lang="en-US" dirty="0"/>
          </a:p>
        </p:txBody>
      </p:sp>
      <p:sp>
        <p:nvSpPr>
          <p:cNvPr id="4" name="Date Placeholder 3"/>
          <p:cNvSpPr>
            <a:spLocks noGrp="1"/>
          </p:cNvSpPr>
          <p:nvPr>
            <p:ph type="dt" sz="half" idx="11"/>
          </p:nvPr>
        </p:nvSpPr>
        <p:spPr/>
        <p:txBody>
          <a:bodyPr/>
          <a:lstStyle>
            <a:lvl1pPr>
              <a:defRPr>
                <a:solidFill>
                  <a:schemeClr val="tx1"/>
                </a:solidFill>
              </a:defRPr>
            </a:lvl1pPr>
          </a:lstStyle>
          <a:p>
            <a:fld id="{E497D45A-E2C2-5444-8727-94AA467EBF1A}" type="datetime1">
              <a:rPr lang="en-US" smtClean="0"/>
              <a:pPr/>
              <a:t>1/24/2020</a:t>
            </a:fld>
            <a:r>
              <a:rPr lang="en-US"/>
              <a:t>   |   </a:t>
            </a:r>
            <a:fld id="{5D01E7E5-6465-7A46-A26D-BAABC2D34D38}" type="slidenum">
              <a:rPr lang="en-US" smtClean="0"/>
              <a:pPr/>
              <a:t>‹#›</a:t>
            </a:fld>
            <a:endParaRPr lang="en-US" dirty="0"/>
          </a:p>
        </p:txBody>
      </p:sp>
      <p:sp>
        <p:nvSpPr>
          <p:cNvPr id="5" name="Content Placeholder 2"/>
          <p:cNvSpPr>
            <a:spLocks noGrp="1"/>
          </p:cNvSpPr>
          <p:nvPr>
            <p:ph idx="1" hasCustomPrompt="1"/>
          </p:nvPr>
        </p:nvSpPr>
        <p:spPr>
          <a:xfrm>
            <a:off x="609600" y="1131636"/>
            <a:ext cx="10972800" cy="5194128"/>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082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ANL 2">
    <p:spTree>
      <p:nvGrpSpPr>
        <p:cNvPr id="1" name=""/>
        <p:cNvGrpSpPr/>
        <p:nvPr/>
      </p:nvGrpSpPr>
      <p:grpSpPr>
        <a:xfrm>
          <a:off x="0" y="0"/>
          <a:ext cx="0" cy="0"/>
          <a:chOff x="0" y="0"/>
          <a:chExt cx="0" cy="0"/>
        </a:xfrm>
      </p:grpSpPr>
      <p:sp>
        <p:nvSpPr>
          <p:cNvPr id="9" name="Rectangle 8"/>
          <p:cNvSpPr/>
          <p:nvPr userDrawn="1"/>
        </p:nvSpPr>
        <p:spPr>
          <a:xfrm flipV="1">
            <a:off x="0" y="-11364"/>
            <a:ext cx="12192000" cy="3951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7" name="Rectangle 6"/>
          <p:cNvSpPr/>
          <p:nvPr userDrawn="1"/>
        </p:nvSpPr>
        <p:spPr>
          <a:xfrm>
            <a:off x="0" y="6491818"/>
            <a:ext cx="12192000" cy="3661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a:t>Los Alamos National Laboratory</a:t>
            </a:r>
            <a:endParaRPr lang="en-US" dirty="0"/>
          </a:p>
        </p:txBody>
      </p:sp>
      <p:sp>
        <p:nvSpPr>
          <p:cNvPr id="4" name="Date Placeholder 3"/>
          <p:cNvSpPr>
            <a:spLocks noGrp="1"/>
          </p:cNvSpPr>
          <p:nvPr>
            <p:ph type="dt" sz="half" idx="11"/>
          </p:nvPr>
        </p:nvSpPr>
        <p:spPr/>
        <p:txBody>
          <a:bodyPr/>
          <a:lstStyle>
            <a:lvl1pPr>
              <a:defRPr>
                <a:solidFill>
                  <a:schemeClr val="tx1"/>
                </a:solidFill>
              </a:defRPr>
            </a:lvl1pPr>
          </a:lstStyle>
          <a:p>
            <a:fld id="{E497D45A-E2C2-5444-8727-94AA467EBF1A}" type="datetime1">
              <a:rPr lang="en-US" smtClean="0"/>
              <a:pPr/>
              <a:t>1/24/2020</a:t>
            </a:fld>
            <a:r>
              <a:rPr lang="en-US"/>
              <a:t>   |   </a:t>
            </a:r>
            <a:fld id="{5D01E7E5-6465-7A46-A26D-BAABC2D34D38}" type="slidenum">
              <a:rPr lang="en-US" smtClean="0"/>
              <a:pPr/>
              <a:t>‹#›</a:t>
            </a:fld>
            <a:endParaRPr lang="en-US" dirty="0"/>
          </a:p>
        </p:txBody>
      </p:sp>
      <p:sp>
        <p:nvSpPr>
          <p:cNvPr id="5" name="Content Placeholder 2"/>
          <p:cNvSpPr>
            <a:spLocks noGrp="1"/>
          </p:cNvSpPr>
          <p:nvPr>
            <p:ph idx="1" hasCustomPrompt="1"/>
          </p:nvPr>
        </p:nvSpPr>
        <p:spPr>
          <a:xfrm>
            <a:off x="609600" y="1131636"/>
            <a:ext cx="10972800" cy="5194128"/>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609600" y="383822"/>
            <a:ext cx="10972800" cy="601272"/>
          </a:xfrm>
          <a:prstGeom prst="rect">
            <a:avLst/>
          </a:prstGeom>
        </p:spPr>
        <p:txBody>
          <a:bodyPr anchor="ctr"/>
          <a:lstStyle>
            <a:lvl1pPr>
              <a:defRPr>
                <a:solidFill>
                  <a:schemeClr val="bg1"/>
                </a:solidFill>
              </a:defRPr>
            </a:lvl1pPr>
          </a:lstStyle>
          <a:p>
            <a:r>
              <a:rPr lang="en-US" dirty="0"/>
              <a:t>Click to edit title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tatement slide">
    <p:spTree>
      <p:nvGrpSpPr>
        <p:cNvPr id="1" name=""/>
        <p:cNvGrpSpPr/>
        <p:nvPr/>
      </p:nvGrpSpPr>
      <p:grpSpPr>
        <a:xfrm>
          <a:off x="0" y="0"/>
          <a:ext cx="0" cy="0"/>
          <a:chOff x="0" y="0"/>
          <a:chExt cx="0" cy="0"/>
        </a:xfrm>
      </p:grpSpPr>
      <p:sp>
        <p:nvSpPr>
          <p:cNvPr id="7" name="Picture Placeholder 14"/>
          <p:cNvSpPr>
            <a:spLocks noGrp="1"/>
          </p:cNvSpPr>
          <p:nvPr>
            <p:ph type="pic" sz="quarter" idx="15" hasCustomPrompt="1"/>
          </p:nvPr>
        </p:nvSpPr>
        <p:spPr>
          <a:xfrm>
            <a:off x="0" y="275171"/>
            <a:ext cx="12192000" cy="6308195"/>
          </a:xfrm>
          <a:prstGeom prst="rect">
            <a:avLst/>
          </a:prstGeom>
        </p:spPr>
        <p:txBody>
          <a:bodyPr vert="horz" lIns="91433" tIns="45717" rIns="91433" bIns="45717" anchor="ctr"/>
          <a:lstStyle>
            <a:lvl1pPr marL="0" marR="0" indent="0" algn="ctr" defTabSz="457164" rtl="0" eaLnBrk="1" fontAlgn="auto" latinLnBrk="0" hangingPunct="1">
              <a:lnSpc>
                <a:spcPct val="100000"/>
              </a:lnSpc>
              <a:spcBef>
                <a:spcPct val="20000"/>
              </a:spcBef>
              <a:spcAft>
                <a:spcPts val="0"/>
              </a:spcAft>
              <a:buClrTx/>
              <a:buSzTx/>
              <a:buFont typeface="Arial"/>
              <a:buNone/>
              <a:tabLst/>
              <a:defRPr lang="en-US" sz="1500" smtClean="0">
                <a:solidFill>
                  <a:srgbClr val="FFFFFF"/>
                </a:solidFill>
              </a:defRPr>
            </a:lvl1pPr>
          </a:lstStyle>
          <a:p>
            <a:r>
              <a:rPr lang="en-US" dirty="0"/>
              <a:t>Click icon to insert photo</a:t>
            </a:r>
          </a:p>
          <a:p>
            <a:endParaRPr lang="en-US" dirty="0"/>
          </a:p>
          <a:p>
            <a:endParaRPr lang="en-US" dirty="0"/>
          </a:p>
          <a:p>
            <a:endParaRPr lang="en-US" dirty="0"/>
          </a:p>
        </p:txBody>
      </p:sp>
      <p:sp>
        <p:nvSpPr>
          <p:cNvPr id="6" name="Title 1"/>
          <p:cNvSpPr>
            <a:spLocks noGrp="1"/>
          </p:cNvSpPr>
          <p:nvPr>
            <p:ph type="title" hasCustomPrompt="1"/>
          </p:nvPr>
        </p:nvSpPr>
        <p:spPr>
          <a:xfrm>
            <a:off x="0" y="3656395"/>
            <a:ext cx="12192000" cy="461659"/>
          </a:xfrm>
          <a:prstGeom prst="rect">
            <a:avLst/>
          </a:prstGeom>
          <a:solidFill>
            <a:srgbClr val="0B62AD">
              <a:alpha val="70000"/>
            </a:srgbClr>
          </a:solidFill>
          <a:ln>
            <a:noFill/>
          </a:ln>
        </p:spPr>
        <p:txBody>
          <a:bodyPr vert="horz" wrap="square" lIns="91433" tIns="45717" rIns="91433" bIns="45717">
            <a:spAutoFit/>
          </a:bodyPr>
          <a:lstStyle>
            <a:lvl1pPr algn="ctr">
              <a:defRPr sz="2400" b="1">
                <a:solidFill>
                  <a:schemeClr val="bg1"/>
                </a:solidFill>
              </a:defRPr>
            </a:lvl1pPr>
          </a:lstStyle>
          <a:p>
            <a:r>
              <a:rPr lang="en-US" dirty="0"/>
              <a:t>Click to add statement</a:t>
            </a:r>
          </a:p>
        </p:txBody>
      </p:sp>
      <p:sp>
        <p:nvSpPr>
          <p:cNvPr id="29" name="Rectangle 28"/>
          <p:cNvSpPr/>
          <p:nvPr userDrawn="1"/>
        </p:nvSpPr>
        <p:spPr>
          <a:xfrm>
            <a:off x="-156094" y="1337847"/>
            <a:ext cx="134891" cy="403105"/>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30" name="Rectangle 29"/>
          <p:cNvSpPr/>
          <p:nvPr userDrawn="1"/>
        </p:nvSpPr>
        <p:spPr>
          <a:xfrm>
            <a:off x="-156094" y="1740951"/>
            <a:ext cx="134891" cy="403105"/>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31" name="Rectangle 30"/>
          <p:cNvSpPr/>
          <p:nvPr userDrawn="1"/>
        </p:nvSpPr>
        <p:spPr>
          <a:xfrm>
            <a:off x="-156094" y="2144055"/>
            <a:ext cx="134891" cy="403105"/>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32" name="Rectangle 31"/>
          <p:cNvSpPr/>
          <p:nvPr userDrawn="1"/>
        </p:nvSpPr>
        <p:spPr>
          <a:xfrm>
            <a:off x="-156094" y="2547160"/>
            <a:ext cx="134891" cy="403105"/>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33" name="Rectangle 32"/>
          <p:cNvSpPr/>
          <p:nvPr userDrawn="1"/>
        </p:nvSpPr>
        <p:spPr>
          <a:xfrm>
            <a:off x="-156094" y="3"/>
            <a:ext cx="134891" cy="403105"/>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34" name="Rectangle 33"/>
          <p:cNvSpPr/>
          <p:nvPr userDrawn="1"/>
        </p:nvSpPr>
        <p:spPr>
          <a:xfrm>
            <a:off x="-156094" y="403107"/>
            <a:ext cx="134891" cy="403105"/>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35" name="Rectangle 34"/>
          <p:cNvSpPr/>
          <p:nvPr userDrawn="1"/>
        </p:nvSpPr>
        <p:spPr>
          <a:xfrm>
            <a:off x="-156094" y="872774"/>
            <a:ext cx="134891" cy="403105"/>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Tree>
    <p:extLst>
      <p:ext uri="{BB962C8B-B14F-4D97-AF65-F5344CB8AC3E}">
        <p14:creationId xmlns:p14="http://schemas.microsoft.com/office/powerpoint/2010/main" val="353658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71205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en-US"/>
              <a:t>Slide </a:t>
            </a:r>
            <a:fld id="{2651EAAB-5D0D-473B-859D-C18D8179491F}" type="slidenum">
              <a:rPr lang="en-US" smtClean="0"/>
              <a:pPr/>
              <a:t>‹#›</a:t>
            </a:fld>
            <a:endParaRPr lang="en-US" dirty="0"/>
          </a:p>
        </p:txBody>
      </p:sp>
      <p:sp>
        <p:nvSpPr>
          <p:cNvPr id="4" name="Date Placeholder 3"/>
          <p:cNvSpPr>
            <a:spLocks noGrp="1"/>
          </p:cNvSpPr>
          <p:nvPr>
            <p:ph type="dt" sz="half" idx="11"/>
          </p:nvPr>
        </p:nvSpPr>
        <p:spPr/>
        <p:txBody>
          <a:bodyPr/>
          <a:lstStyle/>
          <a:p>
            <a:pPr algn="ctr"/>
            <a:r>
              <a:rPr lang="en-US"/>
              <a:t>LA-UR-16-XXXXX</a:t>
            </a:r>
            <a:endParaRPr lang="en-US" dirty="0"/>
          </a:p>
        </p:txBody>
      </p:sp>
      <p:sp>
        <p:nvSpPr>
          <p:cNvPr id="6" name="Picture Placeholder 5"/>
          <p:cNvSpPr>
            <a:spLocks noGrp="1"/>
          </p:cNvSpPr>
          <p:nvPr>
            <p:ph type="pic" sz="quarter" idx="12"/>
          </p:nvPr>
        </p:nvSpPr>
        <p:spPr>
          <a:xfrm>
            <a:off x="609600" y="1600200"/>
            <a:ext cx="5384800" cy="4419600"/>
          </a:xfrm>
        </p:spPr>
        <p:txBody>
          <a:bodyPr/>
          <a:lstStyle/>
          <a:p>
            <a:r>
              <a:rPr lang="en-US"/>
              <a:t>Click icon to add picture</a:t>
            </a:r>
          </a:p>
        </p:txBody>
      </p:sp>
      <p:sp>
        <p:nvSpPr>
          <p:cNvPr id="8" name="Text Placeholder 7"/>
          <p:cNvSpPr>
            <a:spLocks noGrp="1"/>
          </p:cNvSpPr>
          <p:nvPr>
            <p:ph type="body" sz="quarter" idx="13" hasCustomPrompt="1"/>
          </p:nvPr>
        </p:nvSpPr>
        <p:spPr>
          <a:xfrm>
            <a:off x="6197600" y="1600200"/>
            <a:ext cx="5384800" cy="4419600"/>
          </a:xfrm>
        </p:spPr>
        <p:txBody>
          <a:bodyPr/>
          <a:lstStyle>
            <a:lvl1pPr>
              <a:spcBef>
                <a:spcPts val="0"/>
              </a:spcBef>
              <a:spcAft>
                <a:spcPts val="600"/>
              </a:spcAft>
              <a:defRPr/>
            </a:lvl1pPr>
            <a:lvl2pPr>
              <a:spcBef>
                <a:spcPts val="0"/>
              </a:spcBef>
              <a:spcAft>
                <a:spcPts val="600"/>
              </a:spcAft>
              <a:defRPr/>
            </a:lvl2pPr>
            <a:lvl3pPr marL="1031875" indent="-350838">
              <a:spcBef>
                <a:spcPts val="0"/>
              </a:spcBef>
              <a:spcAft>
                <a:spcPts val="600"/>
              </a:spcAft>
              <a:buFont typeface="Wingdings" panose="05000000000000000000" pitchFamily="2" charset="2"/>
              <a:buChar char="§"/>
              <a:defRPr/>
            </a:lvl3pPr>
            <a:lvl4pPr marL="1374775" indent="-342900">
              <a:spcBef>
                <a:spcPts val="0"/>
              </a:spcBef>
              <a:spcAft>
                <a:spcPts val="600"/>
              </a:spcAft>
              <a:buFont typeface="Arial" panose="020B0604020202020204" pitchFamily="34" charset="0"/>
              <a:buChar char="–"/>
              <a:defRPr/>
            </a:lvl4pPr>
            <a:lvl5pPr marL="1830388" indent="-225425">
              <a:spcBef>
                <a:spcPts val="0"/>
              </a:spcBef>
              <a:spcAft>
                <a:spcPts val="600"/>
              </a:spcAft>
              <a:buFont typeface="Wingdings" panose="05000000000000000000" pitchFamily="2" charset="2"/>
              <a:buChar char="§"/>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hasCustomPrompt="1"/>
          </p:nvPr>
        </p:nvSpPr>
        <p:spPr>
          <a:xfrm>
            <a:off x="609600" y="274638"/>
            <a:ext cx="10972800" cy="1143000"/>
          </a:xfrm>
          <a:prstGeom prst="rect">
            <a:avLst/>
          </a:prstGeom>
        </p:spPr>
        <p:txBody>
          <a:bodyPr>
            <a:noAutofit/>
          </a:bodyPr>
          <a:lstStyle/>
          <a:p>
            <a:r>
              <a:rPr lang="en-US" dirty="0"/>
              <a:t>Click to add title</a:t>
            </a:r>
          </a:p>
        </p:txBody>
      </p:sp>
    </p:spTree>
    <p:extLst>
      <p:ext uri="{BB962C8B-B14F-4D97-AF65-F5344CB8AC3E}">
        <p14:creationId xmlns:p14="http://schemas.microsoft.com/office/powerpoint/2010/main" val="3547324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4A7EA9-2F78-4445-8430-C60BC6AB47AE}"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B4A49-45D6-4828-98AE-8DF11E8AA87E}" type="slidenum">
              <a:rPr lang="en-US" smtClean="0"/>
              <a:pPr/>
              <a:t>‹#›</a:t>
            </a:fld>
            <a:endParaRPr lang="en-US"/>
          </a:p>
        </p:txBody>
      </p:sp>
    </p:spTree>
    <p:extLst>
      <p:ext uri="{BB962C8B-B14F-4D97-AF65-F5344CB8AC3E}">
        <p14:creationId xmlns:p14="http://schemas.microsoft.com/office/powerpoint/2010/main" val="4041350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39762"/>
          </a:xfrm>
        </p:spPr>
        <p:txBody>
          <a:bodyPr>
            <a:normAutofit/>
          </a:bodyPr>
          <a:lstStyle>
            <a:lvl1pPr>
              <a:defRPr sz="36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A7EA9-2F78-4445-8430-C60BC6AB47AE}"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B4A49-45D6-4828-98AE-8DF11E8AA87E}" type="slidenum">
              <a:rPr lang="en-US" smtClean="0"/>
              <a:pPr/>
              <a:t>‹#›</a:t>
            </a:fld>
            <a:endParaRPr lang="en-US"/>
          </a:p>
        </p:txBody>
      </p:sp>
    </p:spTree>
    <p:extLst>
      <p:ext uri="{BB962C8B-B14F-4D97-AF65-F5344CB8AC3E}">
        <p14:creationId xmlns:p14="http://schemas.microsoft.com/office/powerpoint/2010/main" val="1902467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4A7EA9-2F78-4445-8430-C60BC6AB47AE}"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B4A49-45D6-4828-98AE-8DF11E8AA87E}" type="slidenum">
              <a:rPr lang="en-US" smtClean="0"/>
              <a:pPr/>
              <a:t>‹#›</a:t>
            </a:fld>
            <a:endParaRPr lang="en-US"/>
          </a:p>
        </p:txBody>
      </p:sp>
    </p:spTree>
    <p:extLst>
      <p:ext uri="{BB962C8B-B14F-4D97-AF65-F5344CB8AC3E}">
        <p14:creationId xmlns:p14="http://schemas.microsoft.com/office/powerpoint/2010/main" val="223623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4A7EA9-2F78-4445-8430-C60BC6AB47AE}" type="datetimeFigureOut">
              <a:rPr lang="en-US" smtClean="0"/>
              <a:pPr/>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CB4A49-45D6-4828-98AE-8DF11E8AA87E}" type="slidenum">
              <a:rPr lang="en-US" smtClean="0"/>
              <a:pPr/>
              <a:t>‹#›</a:t>
            </a:fld>
            <a:endParaRPr lang="en-US"/>
          </a:p>
        </p:txBody>
      </p:sp>
    </p:spTree>
    <p:extLst>
      <p:ext uri="{BB962C8B-B14F-4D97-AF65-F5344CB8AC3E}">
        <p14:creationId xmlns:p14="http://schemas.microsoft.com/office/powerpoint/2010/main" val="802259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4A7EA9-2F78-4445-8430-C60BC6AB47AE}" type="datetimeFigureOut">
              <a:rPr lang="en-US" smtClean="0"/>
              <a:pPr/>
              <a:t>1/24/2020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CB4A49-45D6-4828-98AE-8DF11E8AA87E}" type="slidenum">
              <a:rPr lang="en-US" smtClean="0"/>
              <a:pPr/>
              <a:t>‹#›</a:t>
            </a:fld>
            <a:endParaRPr lang="en-US"/>
          </a:p>
        </p:txBody>
      </p:sp>
    </p:spTree>
    <p:extLst>
      <p:ext uri="{BB962C8B-B14F-4D97-AF65-F5344CB8AC3E}">
        <p14:creationId xmlns:p14="http://schemas.microsoft.com/office/powerpoint/2010/main" val="2517456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Walk-in slide - Photo Option">
    <p:spTree>
      <p:nvGrpSpPr>
        <p:cNvPr id="1" name=""/>
        <p:cNvGrpSpPr/>
        <p:nvPr/>
      </p:nvGrpSpPr>
      <p:grpSpPr>
        <a:xfrm>
          <a:off x="0" y="0"/>
          <a:ext cx="0" cy="0"/>
          <a:chOff x="0" y="0"/>
          <a:chExt cx="0" cy="0"/>
        </a:xfrm>
      </p:grpSpPr>
      <p:sp>
        <p:nvSpPr>
          <p:cNvPr id="10" name="Rectangle 9"/>
          <p:cNvSpPr/>
          <p:nvPr userDrawn="1"/>
        </p:nvSpPr>
        <p:spPr>
          <a:xfrm>
            <a:off x="0" y="6309670"/>
            <a:ext cx="12192000" cy="559576"/>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0C2E"/>
              </a:solidFill>
              <a:effectLst/>
              <a:uLnTx/>
              <a:uFillTx/>
              <a:latin typeface="Arial"/>
              <a:ea typeface="+mn-ea"/>
              <a:cs typeface="+mn-cs"/>
            </a:endParaRPr>
          </a:p>
        </p:txBody>
      </p:sp>
      <p:sp>
        <p:nvSpPr>
          <p:cNvPr id="11" name="Rectangle 10"/>
          <p:cNvSpPr>
            <a:spLocks noChangeArrowheads="1"/>
          </p:cNvSpPr>
          <p:nvPr userDrawn="1"/>
        </p:nvSpPr>
        <p:spPr bwMode="auto">
          <a:xfrm>
            <a:off x="6096000" y="6647649"/>
            <a:ext cx="6096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Operated by Los Alamos National Security, LLC for the U.S. Department of Energy's NNSA</a:t>
            </a:r>
          </a:p>
        </p:txBody>
      </p:sp>
      <p:pic>
        <p:nvPicPr>
          <p:cNvPr id="12" name="Picture 11" descr="NNSA_80%.ai"/>
          <p:cNvPicPr>
            <a:picLocks noChangeAspect="1"/>
          </p:cNvPicPr>
          <p:nvPr userDrawn="1"/>
        </p:nvPicPr>
        <p:blipFill rotWithShape="1">
          <a:blip r:embed="rId2" cstate="screen">
            <a:extLst>
              <a:ext uri="{28A0092B-C50C-407E-A947-70E740481C1C}">
                <a14:useLocalDpi xmlns:a14="http://schemas.microsoft.com/office/drawing/2010/main"/>
              </a:ext>
            </a:extLst>
          </a:blip>
          <a:srcRect l="29116" t="44234" r="25200" b="40485"/>
          <a:stretch/>
        </p:blipFill>
        <p:spPr>
          <a:xfrm>
            <a:off x="10783406" y="6326302"/>
            <a:ext cx="1281735" cy="385862"/>
          </a:xfrm>
          <a:prstGeom prst="rect">
            <a:avLst/>
          </a:prstGeom>
        </p:spPr>
      </p:pic>
      <p:sp>
        <p:nvSpPr>
          <p:cNvPr id="4" name="Picture Placeholder 3"/>
          <p:cNvSpPr>
            <a:spLocks noGrp="1"/>
          </p:cNvSpPr>
          <p:nvPr>
            <p:ph type="pic" sz="quarter" idx="10" hasCustomPrompt="1"/>
          </p:nvPr>
        </p:nvSpPr>
        <p:spPr>
          <a:xfrm>
            <a:off x="0" y="-10160"/>
            <a:ext cx="7112000" cy="6319520"/>
          </a:xfrm>
          <a:prstGeom prst="rect">
            <a:avLst/>
          </a:prstGeom>
        </p:spPr>
        <p:txBody>
          <a:bodyPr vert="horz" anchor="ctr"/>
          <a:lstStyle>
            <a:lvl1pPr marL="0" indent="0" algn="ctr">
              <a:buNone/>
              <a:defRPr sz="1800" baseline="0">
                <a:solidFill>
                  <a:srgbClr val="FFFFFF"/>
                </a:solidFill>
              </a:defRPr>
            </a:lvl1pPr>
          </a:lstStyle>
          <a:p>
            <a:r>
              <a:rPr lang="en-US" dirty="0"/>
              <a:t>Click icon to insert photo</a:t>
            </a:r>
          </a:p>
          <a:p>
            <a:endParaRPr lang="en-US" dirty="0"/>
          </a:p>
          <a:p>
            <a:endParaRPr lang="en-US" dirty="0"/>
          </a:p>
        </p:txBody>
      </p:sp>
      <p:sp>
        <p:nvSpPr>
          <p:cNvPr id="7" name="TextBox 6"/>
          <p:cNvSpPr txBox="1"/>
          <p:nvPr userDrawn="1"/>
        </p:nvSpPr>
        <p:spPr>
          <a:xfrm>
            <a:off x="7845780" y="3291843"/>
            <a:ext cx="3962397" cy="954107"/>
          </a:xfrm>
          <a:prstGeom prst="rect">
            <a:avLst/>
          </a:prstGeom>
          <a:noFill/>
        </p:spPr>
        <p:txBody>
          <a:bodyPr wrap="square" rtlCol="0">
            <a:spAutoFit/>
          </a:bodyPr>
          <a:lstStyle/>
          <a:p>
            <a:pPr marL="0" marR="0" indent="0" algn="ctr" defTabSz="457164" rtl="0" eaLnBrk="1" fontAlgn="auto" latinLnBrk="0" hangingPunct="1">
              <a:lnSpc>
                <a:spcPct val="100000"/>
              </a:lnSpc>
              <a:spcBef>
                <a:spcPts val="0"/>
              </a:spcBef>
              <a:spcAft>
                <a:spcPts val="0"/>
              </a:spcAft>
              <a:buClrTx/>
              <a:buSzTx/>
              <a:buFontTx/>
              <a:buNone/>
              <a:tabLst/>
              <a:defRPr/>
            </a:pPr>
            <a:r>
              <a:rPr lang="en-US" sz="1400" b="0" i="0" dirty="0">
                <a:solidFill>
                  <a:schemeClr val="bg1">
                    <a:alpha val="75000"/>
                  </a:schemeClr>
                </a:solidFill>
                <a:latin typeface="Arial"/>
                <a:cs typeface="Arial"/>
              </a:rPr>
              <a:t>Delivering science and technology</a:t>
            </a:r>
            <a:r>
              <a:rPr lang="en-US" sz="1400" b="0" i="0" baseline="0" dirty="0">
                <a:solidFill>
                  <a:schemeClr val="bg1">
                    <a:alpha val="75000"/>
                  </a:schemeClr>
                </a:solidFill>
                <a:latin typeface="Arial"/>
                <a:cs typeface="Arial"/>
              </a:rPr>
              <a:t/>
            </a:r>
            <a:br>
              <a:rPr lang="en-US" sz="1400" b="0" i="0" baseline="0" dirty="0">
                <a:solidFill>
                  <a:schemeClr val="bg1">
                    <a:alpha val="75000"/>
                  </a:schemeClr>
                </a:solidFill>
                <a:latin typeface="Arial"/>
                <a:cs typeface="Arial"/>
              </a:rPr>
            </a:br>
            <a:r>
              <a:rPr lang="en-US" sz="1400" b="0" i="0" baseline="0" dirty="0">
                <a:solidFill>
                  <a:schemeClr val="bg1">
                    <a:alpha val="75000"/>
                  </a:schemeClr>
                </a:solidFill>
                <a:latin typeface="Arial"/>
                <a:cs typeface="Arial"/>
              </a:rPr>
              <a:t>to protect our nation</a:t>
            </a:r>
            <a:br>
              <a:rPr lang="en-US" sz="1400" b="0" i="0" baseline="0" dirty="0">
                <a:solidFill>
                  <a:schemeClr val="bg1">
                    <a:alpha val="75000"/>
                  </a:schemeClr>
                </a:solidFill>
                <a:latin typeface="Arial"/>
                <a:cs typeface="Arial"/>
              </a:rPr>
            </a:br>
            <a:r>
              <a:rPr lang="en-US" sz="1400" b="0" i="0" baseline="0" dirty="0">
                <a:solidFill>
                  <a:schemeClr val="bg1">
                    <a:alpha val="75000"/>
                  </a:schemeClr>
                </a:solidFill>
                <a:latin typeface="Arial"/>
                <a:cs typeface="Arial"/>
              </a:rPr>
              <a:t>and promote world stability</a:t>
            </a:r>
          </a:p>
          <a:p>
            <a:pPr algn="ctr"/>
            <a:endParaRPr lang="en-US" sz="1400" dirty="0">
              <a:solidFill>
                <a:srgbClr val="FFFFFF">
                  <a:alpha val="75000"/>
                </a:srgbClr>
              </a:solidFill>
              <a:latin typeface="Arial"/>
              <a:cs typeface="Arial"/>
            </a:endParaRPr>
          </a:p>
        </p:txBody>
      </p:sp>
      <p:sp>
        <p:nvSpPr>
          <p:cNvPr id="14" name="TextBox 13"/>
          <p:cNvSpPr txBox="1"/>
          <p:nvPr userDrawn="1"/>
        </p:nvSpPr>
        <p:spPr>
          <a:xfrm>
            <a:off x="-1919110" y="4"/>
            <a:ext cx="1919111" cy="2308318"/>
          </a:xfrm>
          <a:prstGeom prst="rect">
            <a:avLst/>
          </a:prstGeom>
          <a:noFill/>
        </p:spPr>
        <p:txBody>
          <a:bodyPr wrap="square" lIns="91433" tIns="45717" rIns="91433" bIns="45717" rtlCol="0">
            <a:spAutoFit/>
          </a:bodyPr>
          <a:lstStyle/>
          <a:p>
            <a:r>
              <a:rPr lang="en-US" sz="1200" b="1" dirty="0">
                <a:solidFill>
                  <a:srgbClr val="000000"/>
                </a:solidFill>
              </a:rPr>
              <a:t>NOTE</a:t>
            </a:r>
            <a:r>
              <a:rPr lang="en-US" sz="1200" b="0" dirty="0">
                <a:solidFill>
                  <a:srgbClr val="000000"/>
                </a:solidFill>
              </a:rPr>
              <a:t>: THIS IS YOUR WALK</a:t>
            </a:r>
            <a:r>
              <a:rPr lang="en-US" sz="1200" b="0" baseline="0" dirty="0">
                <a:solidFill>
                  <a:srgbClr val="000000"/>
                </a:solidFill>
              </a:rPr>
              <a:t>-IN </a:t>
            </a:r>
            <a:r>
              <a:rPr lang="en-US" sz="1200" b="0" dirty="0">
                <a:solidFill>
                  <a:srgbClr val="000000"/>
                </a:solidFill>
              </a:rPr>
              <a:t>SLIDE OPTION #2.</a:t>
            </a:r>
            <a:r>
              <a:rPr lang="en-US" sz="1200" b="0" baseline="0" dirty="0">
                <a:solidFill>
                  <a:srgbClr val="000000"/>
                </a:solidFill>
              </a:rPr>
              <a:t> </a:t>
            </a:r>
            <a:r>
              <a:rPr lang="en-US" sz="1200" kern="1200" dirty="0">
                <a:solidFill>
                  <a:schemeClr val="tx1"/>
                </a:solidFill>
                <a:effectLst/>
                <a:latin typeface="+mn-lt"/>
                <a:ea typeface="+mn-ea"/>
                <a:cs typeface="+mn-cs"/>
              </a:rPr>
              <a:t>Instead of the Title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Slide, display this slide on the venue screen while your audience is arriving.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t>
            </a:r>
            <a:r>
              <a:rPr lang="en-US" sz="1200" b="1" u="none"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title slide. </a:t>
            </a:r>
            <a:br>
              <a:rPr lang="en-US" sz="1200" kern="1200" dirty="0">
                <a:solidFill>
                  <a:schemeClr val="tx1"/>
                </a:solidFill>
                <a:effectLst/>
                <a:latin typeface="+mn-lt"/>
                <a:ea typeface="+mn-ea"/>
                <a:cs typeface="+mn-cs"/>
              </a:rPr>
            </a:br>
            <a:r>
              <a:rPr lang="en-US" sz="1200" dirty="0">
                <a:effectLst/>
              </a:rPr>
              <a:t/>
            </a:r>
            <a:br>
              <a:rPr lang="en-US" sz="1200" dirty="0">
                <a:effectLst/>
              </a:rPr>
            </a:br>
            <a:r>
              <a:rPr lang="en-US" sz="1200" kern="1200" dirty="0">
                <a:solidFill>
                  <a:schemeClr val="tx1"/>
                </a:solidFill>
                <a:effectLst/>
                <a:latin typeface="+mn-lt"/>
                <a:ea typeface="+mn-ea"/>
                <a:cs typeface="+mn-cs"/>
              </a:rPr>
              <a:t>Use only a high-resolution photograph.</a:t>
            </a:r>
            <a:endParaRPr lang="en-US" sz="1200" dirty="0">
              <a:solidFill>
                <a:srgbClr val="000000"/>
              </a:solidFill>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6609" y="815061"/>
            <a:ext cx="4282876" cy="2141438"/>
          </a:xfrm>
          <a:prstGeom prst="rect">
            <a:avLst/>
          </a:prstGeom>
        </p:spPr>
      </p:pic>
    </p:spTree>
    <p:extLst>
      <p:ext uri="{BB962C8B-B14F-4D97-AF65-F5344CB8AC3E}">
        <p14:creationId xmlns:p14="http://schemas.microsoft.com/office/powerpoint/2010/main" val="339451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4A7EA9-2F78-4445-8430-C60BC6AB47AE}" type="datetimeFigureOut">
              <a:rPr lang="en-US" smtClean="0"/>
              <a:pPr/>
              <a:t>1/24/2020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CB4A49-45D6-4828-98AE-8DF11E8AA87E}" type="slidenum">
              <a:rPr lang="en-US" smtClean="0"/>
              <a:pPr/>
              <a:t>‹#›</a:t>
            </a:fld>
            <a:endParaRPr lang="en-US"/>
          </a:p>
        </p:txBody>
      </p:sp>
    </p:spTree>
    <p:extLst>
      <p:ext uri="{BB962C8B-B14F-4D97-AF65-F5344CB8AC3E}">
        <p14:creationId xmlns:p14="http://schemas.microsoft.com/office/powerpoint/2010/main" val="156517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4A7EA9-2F78-4445-8430-C60BC6AB47AE}" type="datetimeFigureOut">
              <a:rPr lang="en-US" smtClean="0"/>
              <a:pPr/>
              <a:t>1/24/2020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CB4A49-45D6-4828-98AE-8DF11E8AA87E}" type="slidenum">
              <a:rPr lang="en-US" smtClean="0"/>
              <a:pPr/>
              <a:t>‹#›</a:t>
            </a:fld>
            <a:endParaRPr lang="en-US"/>
          </a:p>
        </p:txBody>
      </p:sp>
    </p:spTree>
    <p:extLst>
      <p:ext uri="{BB962C8B-B14F-4D97-AF65-F5344CB8AC3E}">
        <p14:creationId xmlns:p14="http://schemas.microsoft.com/office/powerpoint/2010/main" val="3138829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A7EA9-2F78-4445-8430-C60BC6AB47AE}" type="datetimeFigureOut">
              <a:rPr lang="en-US" smtClean="0"/>
              <a:pPr/>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CB4A49-45D6-4828-98AE-8DF11E8AA87E}" type="slidenum">
              <a:rPr lang="en-US" smtClean="0"/>
              <a:pPr/>
              <a:t>‹#›</a:t>
            </a:fld>
            <a:endParaRPr lang="en-US"/>
          </a:p>
        </p:txBody>
      </p:sp>
    </p:spTree>
    <p:extLst>
      <p:ext uri="{BB962C8B-B14F-4D97-AF65-F5344CB8AC3E}">
        <p14:creationId xmlns:p14="http://schemas.microsoft.com/office/powerpoint/2010/main" val="3225234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A7EA9-2F78-4445-8430-C60BC6AB47AE}" type="datetimeFigureOut">
              <a:rPr lang="en-US" smtClean="0"/>
              <a:pPr/>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CB4A49-45D6-4828-98AE-8DF11E8AA87E}" type="slidenum">
              <a:rPr lang="en-US" smtClean="0"/>
              <a:pPr/>
              <a:t>‹#›</a:t>
            </a:fld>
            <a:endParaRPr lang="en-US"/>
          </a:p>
        </p:txBody>
      </p:sp>
    </p:spTree>
    <p:extLst>
      <p:ext uri="{BB962C8B-B14F-4D97-AF65-F5344CB8AC3E}">
        <p14:creationId xmlns:p14="http://schemas.microsoft.com/office/powerpoint/2010/main" val="470659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A7EA9-2F78-4445-8430-C60BC6AB47AE}"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B4A49-45D6-4828-98AE-8DF11E8AA87E}" type="slidenum">
              <a:rPr lang="en-US" smtClean="0"/>
              <a:pPr/>
              <a:t>‹#›</a:t>
            </a:fld>
            <a:endParaRPr lang="en-US"/>
          </a:p>
        </p:txBody>
      </p:sp>
    </p:spTree>
    <p:extLst>
      <p:ext uri="{BB962C8B-B14F-4D97-AF65-F5344CB8AC3E}">
        <p14:creationId xmlns:p14="http://schemas.microsoft.com/office/powerpoint/2010/main" val="4143018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A7EA9-2F78-4445-8430-C60BC6AB47AE}"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B4A49-45D6-4828-98AE-8DF11E8AA87E}" type="slidenum">
              <a:rPr lang="en-US" smtClean="0"/>
              <a:pPr/>
              <a:t>‹#›</a:t>
            </a:fld>
            <a:endParaRPr lang="en-US"/>
          </a:p>
        </p:txBody>
      </p:sp>
    </p:spTree>
    <p:extLst>
      <p:ext uri="{BB962C8B-B14F-4D97-AF65-F5344CB8AC3E}">
        <p14:creationId xmlns:p14="http://schemas.microsoft.com/office/powerpoint/2010/main" val="1457563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17089D-C1B4-446D-A40F-9EFCD8DE38FA}" type="slidenum">
              <a:rPr lang="en-US" smtClean="0"/>
              <a:pPr/>
              <a:t>‹#›</a:t>
            </a:fld>
            <a:endParaRPr lang="en-US"/>
          </a:p>
        </p:txBody>
      </p:sp>
    </p:spTree>
    <p:extLst>
      <p:ext uri="{BB962C8B-B14F-4D97-AF65-F5344CB8AC3E}">
        <p14:creationId xmlns:p14="http://schemas.microsoft.com/office/powerpoint/2010/main" val="355340748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17089D-C1B4-446D-A40F-9EFCD8DE38FA}" type="slidenum">
              <a:rPr lang="en-US" smtClean="0"/>
              <a:pPr/>
              <a:t>‹#›</a:t>
            </a:fld>
            <a:endParaRPr lang="en-US"/>
          </a:p>
        </p:txBody>
      </p:sp>
    </p:spTree>
    <p:extLst>
      <p:ext uri="{BB962C8B-B14F-4D97-AF65-F5344CB8AC3E}">
        <p14:creationId xmlns:p14="http://schemas.microsoft.com/office/powerpoint/2010/main" val="187080043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17089D-C1B4-446D-A40F-9EFCD8DE38FA}" type="slidenum">
              <a:rPr lang="en-US" smtClean="0"/>
              <a:pPr/>
              <a:t>‹#›</a:t>
            </a:fld>
            <a:endParaRPr lang="en-US"/>
          </a:p>
        </p:txBody>
      </p:sp>
    </p:spTree>
    <p:extLst>
      <p:ext uri="{BB962C8B-B14F-4D97-AF65-F5344CB8AC3E}">
        <p14:creationId xmlns:p14="http://schemas.microsoft.com/office/powerpoint/2010/main" val="250816724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17089D-C1B4-446D-A40F-9EFCD8DE38FA}" type="slidenum">
              <a:rPr lang="en-US" smtClean="0"/>
              <a:pPr/>
              <a:t>‹#›</a:t>
            </a:fld>
            <a:endParaRPr lang="en-US"/>
          </a:p>
        </p:txBody>
      </p:sp>
    </p:spTree>
    <p:extLst>
      <p:ext uri="{BB962C8B-B14F-4D97-AF65-F5344CB8AC3E}">
        <p14:creationId xmlns:p14="http://schemas.microsoft.com/office/powerpoint/2010/main" val="318364392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1632432"/>
            <a:ext cx="12192000" cy="489749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9" name="Title 1"/>
          <p:cNvSpPr>
            <a:spLocks noGrp="1"/>
          </p:cNvSpPr>
          <p:nvPr>
            <p:ph type="ctrTitle" hasCustomPrompt="1"/>
          </p:nvPr>
        </p:nvSpPr>
        <p:spPr>
          <a:xfrm>
            <a:off x="1219200" y="2"/>
            <a:ext cx="10363200" cy="1633361"/>
          </a:xfrm>
          <a:prstGeom prst="rect">
            <a:avLst/>
          </a:prstGeom>
        </p:spPr>
        <p:txBody>
          <a:bodyPr lIns="91433" tIns="45717" rIns="91433" bIns="45717" anchor="b"/>
          <a:lstStyle>
            <a:lvl1pPr algn="r">
              <a:defRPr sz="3600" b="0" i="0">
                <a:solidFill>
                  <a:srgbClr val="FFFFFF"/>
                </a:solidFill>
                <a:latin typeface="+mj-lt"/>
              </a:defRPr>
            </a:lvl1pPr>
          </a:lstStyle>
          <a:p>
            <a:pPr algn="r"/>
            <a:r>
              <a:rPr lang="en-US" b="1" dirty="0">
                <a:solidFill>
                  <a:schemeClr val="bg1"/>
                </a:solidFill>
              </a:rPr>
              <a:t>Click to add title</a:t>
            </a:r>
          </a:p>
        </p:txBody>
      </p:sp>
      <p:sp>
        <p:nvSpPr>
          <p:cNvPr id="10" name="Text Placeholder 2"/>
          <p:cNvSpPr>
            <a:spLocks noGrp="1"/>
          </p:cNvSpPr>
          <p:nvPr>
            <p:ph type="body" sz="quarter" idx="11" hasCustomPrompt="1"/>
          </p:nvPr>
        </p:nvSpPr>
        <p:spPr>
          <a:xfrm>
            <a:off x="6858000" y="3798488"/>
            <a:ext cx="4724400" cy="728290"/>
          </a:xfrm>
          <a:prstGeom prst="rect">
            <a:avLst/>
          </a:prstGeom>
        </p:spPr>
        <p:txBody>
          <a:bodyPr vert="horz" lIns="91433" tIns="45717" rIns="91433" bIns="45717" anchor="b"/>
          <a:lstStyle>
            <a:lvl1pPr marL="0" indent="0" algn="r">
              <a:buNone/>
              <a:defRPr sz="1800" b="1">
                <a:solidFill>
                  <a:schemeClr val="tx1"/>
                </a:solidFill>
              </a:defRPr>
            </a:lvl1pPr>
            <a:lvl2pPr marL="457164" indent="0">
              <a:buNone/>
              <a:defRPr sz="2400" b="1">
                <a:solidFill>
                  <a:schemeClr val="tx1"/>
                </a:solidFill>
              </a:defRPr>
            </a:lvl2pPr>
            <a:lvl3pPr marL="914327" indent="0">
              <a:buNone/>
              <a:defRPr sz="2400" b="1">
                <a:solidFill>
                  <a:schemeClr val="tx1"/>
                </a:solidFill>
              </a:defRPr>
            </a:lvl3pPr>
            <a:lvl4pPr marL="1371491" indent="0">
              <a:buNone/>
              <a:defRPr sz="2400" b="1">
                <a:solidFill>
                  <a:schemeClr val="tx1"/>
                </a:solidFill>
              </a:defRPr>
            </a:lvl4pPr>
            <a:lvl5pPr marL="1828654" indent="0">
              <a:buNone/>
              <a:defRPr sz="2400" b="1">
                <a:solidFill>
                  <a:schemeClr val="tx1"/>
                </a:solidFill>
              </a:defRPr>
            </a:lvl5pPr>
          </a:lstStyle>
          <a:p>
            <a:pPr lvl="0"/>
            <a:r>
              <a:rPr lang="en-US" dirty="0"/>
              <a:t>Click to add presenter/s</a:t>
            </a:r>
          </a:p>
        </p:txBody>
      </p:sp>
      <p:sp>
        <p:nvSpPr>
          <p:cNvPr id="11" name="Text Placeholder 4"/>
          <p:cNvSpPr>
            <a:spLocks noGrp="1"/>
          </p:cNvSpPr>
          <p:nvPr>
            <p:ph type="body" sz="quarter" idx="12" hasCustomPrompt="1"/>
          </p:nvPr>
        </p:nvSpPr>
        <p:spPr>
          <a:xfrm>
            <a:off x="6858000" y="4527560"/>
            <a:ext cx="4724400" cy="752592"/>
          </a:xfrm>
          <a:prstGeom prst="rect">
            <a:avLst/>
          </a:prstGeom>
        </p:spPr>
        <p:txBody>
          <a:bodyPr vert="horz" lIns="91433" tIns="45717" rIns="91433" bIns="45717"/>
          <a:lstStyle>
            <a:lvl1pPr marL="0" indent="0" algn="r">
              <a:buNone/>
              <a:defRPr sz="1400" b="0">
                <a:solidFill>
                  <a:schemeClr val="tx1"/>
                </a:solidFill>
              </a:defRPr>
            </a:lvl1pPr>
          </a:lstStyle>
          <a:p>
            <a:pPr lvl="0"/>
            <a:r>
              <a:rPr lang="en-US" dirty="0"/>
              <a:t>Click to add date</a:t>
            </a:r>
          </a:p>
        </p:txBody>
      </p:sp>
      <p:sp>
        <p:nvSpPr>
          <p:cNvPr id="12" name="Text Placeholder 6"/>
          <p:cNvSpPr>
            <a:spLocks noGrp="1"/>
          </p:cNvSpPr>
          <p:nvPr>
            <p:ph type="body" sz="quarter" idx="13" hasCustomPrompt="1"/>
          </p:nvPr>
        </p:nvSpPr>
        <p:spPr>
          <a:xfrm>
            <a:off x="1219200" y="1632434"/>
            <a:ext cx="10363200" cy="1088908"/>
          </a:xfrm>
          <a:prstGeom prst="rect">
            <a:avLst/>
          </a:prstGeom>
        </p:spPr>
        <p:txBody>
          <a:bodyPr vert="horz" lIns="91433" tIns="45717" rIns="91433" bIns="45717"/>
          <a:lstStyle>
            <a:lvl1pPr marL="0" indent="0" algn="r">
              <a:buNone/>
              <a:defRPr sz="2400">
                <a:solidFill>
                  <a:schemeClr val="tx1"/>
                </a:solidFill>
              </a:defRPr>
            </a:lvl1pPr>
            <a:lvl2pPr marL="457164" indent="0" algn="r">
              <a:buNone/>
              <a:defRPr sz="3600"/>
            </a:lvl2pPr>
            <a:lvl3pPr marL="914327" indent="0" algn="r">
              <a:buNone/>
              <a:defRPr sz="3600"/>
            </a:lvl3pPr>
            <a:lvl4pPr marL="1371491" indent="0" algn="r">
              <a:buNone/>
              <a:defRPr sz="3600"/>
            </a:lvl4pPr>
            <a:lvl5pPr marL="1828654" indent="0" algn="r">
              <a:buNone/>
              <a:defRPr sz="3600"/>
            </a:lvl5pPr>
          </a:lstStyle>
          <a:p>
            <a:pPr lvl="0"/>
            <a:r>
              <a:rPr lang="en-US" dirty="0"/>
              <a:t>Click to add subtitle/venue</a:t>
            </a:r>
          </a:p>
        </p:txBody>
      </p:sp>
      <p:sp>
        <p:nvSpPr>
          <p:cNvPr id="13" name="Text Placeholder 3"/>
          <p:cNvSpPr>
            <a:spLocks noGrp="1"/>
          </p:cNvSpPr>
          <p:nvPr>
            <p:ph type="body" sz="quarter" idx="14" hasCustomPrompt="1"/>
          </p:nvPr>
        </p:nvSpPr>
        <p:spPr>
          <a:xfrm>
            <a:off x="9595559" y="6529924"/>
            <a:ext cx="2596444" cy="316091"/>
          </a:xfrm>
          <a:prstGeom prst="rect">
            <a:avLst/>
          </a:prstGeom>
        </p:spPr>
        <p:txBody>
          <a:bodyPr vert="horz"/>
          <a:lstStyle>
            <a:lvl1pPr marL="0" indent="0" algn="r">
              <a:buNone/>
              <a:defRPr sz="800" baseline="0">
                <a:solidFill>
                  <a:srgbClr val="FFFFFF"/>
                </a:solidFill>
              </a:defRPr>
            </a:lvl1pPr>
          </a:lstStyle>
          <a:p>
            <a:pPr lvl="0"/>
            <a:r>
              <a:rPr lang="en-US" dirty="0"/>
              <a:t>Click to add LA-UR#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760" y="3908534"/>
            <a:ext cx="4415246" cy="1990643"/>
          </a:xfrm>
          <a:prstGeom prst="rect">
            <a:avLst/>
          </a:prstGeom>
        </p:spPr>
      </p:pic>
      <p:grpSp>
        <p:nvGrpSpPr>
          <p:cNvPr id="2" name="Group 1"/>
          <p:cNvGrpSpPr/>
          <p:nvPr userDrawn="1"/>
        </p:nvGrpSpPr>
        <p:grpSpPr>
          <a:xfrm>
            <a:off x="6096000" y="5966277"/>
            <a:ext cx="6096000" cy="506013"/>
            <a:chOff x="6096000" y="5966277"/>
            <a:chExt cx="6096000" cy="506013"/>
          </a:xfrm>
        </p:grpSpPr>
        <p:sp>
          <p:nvSpPr>
            <p:cNvPr id="14" name="Rectangle 13"/>
            <p:cNvSpPr>
              <a:spLocks noChangeArrowheads="1"/>
            </p:cNvSpPr>
            <p:nvPr userDrawn="1"/>
          </p:nvSpPr>
          <p:spPr bwMode="auto">
            <a:xfrm>
              <a:off x="6096000" y="6287624"/>
              <a:ext cx="6096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Operated by Los Alamos National Security, LLC for the U.S. Department of Energy's NNSA</a:t>
              </a:r>
            </a:p>
          </p:txBody>
        </p:sp>
        <p:pic>
          <p:nvPicPr>
            <p:cNvPr id="15" name="Picture 14" descr="NNSA_80%.ai"/>
            <p:cNvPicPr>
              <a:picLocks noChangeAspect="1"/>
            </p:cNvPicPr>
            <p:nvPr userDrawn="1"/>
          </p:nvPicPr>
          <p:blipFill rotWithShape="1">
            <a:blip r:embed="rId3" cstate="screen">
              <a:extLst>
                <a:ext uri="{28A0092B-C50C-407E-A947-70E740481C1C}">
                  <a14:useLocalDpi xmlns:a14="http://schemas.microsoft.com/office/drawing/2010/main"/>
                </a:ext>
              </a:extLst>
            </a:blip>
            <a:srcRect l="29116" t="44234" r="25200" b="40485"/>
            <a:stretch/>
          </p:blipFill>
          <p:spPr>
            <a:xfrm>
              <a:off x="10783406" y="5966277"/>
              <a:ext cx="1281735" cy="385862"/>
            </a:xfrm>
            <a:prstGeom prst="rect">
              <a:avLst/>
            </a:prstGeom>
          </p:spPr>
        </p:pic>
      </p:grpSp>
    </p:spTree>
    <p:extLst>
      <p:ext uri="{BB962C8B-B14F-4D97-AF65-F5344CB8AC3E}">
        <p14:creationId xmlns:p14="http://schemas.microsoft.com/office/powerpoint/2010/main" val="133991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27643" y="6143970"/>
            <a:ext cx="2743200" cy="365125"/>
          </a:xfrm>
        </p:spPr>
        <p:txBody>
          <a:bodyPr/>
          <a:lstStyle/>
          <a:p>
            <a:fld id="{5B17089D-C1B4-446D-A40F-9EFCD8DE38FA}" type="slidenum">
              <a:rPr lang="en-US" smtClean="0"/>
              <a:pPr/>
              <a:t>‹#›</a:t>
            </a:fld>
            <a:endParaRPr lang="en-US"/>
          </a:p>
        </p:txBody>
      </p:sp>
    </p:spTree>
    <p:extLst>
      <p:ext uri="{BB962C8B-B14F-4D97-AF65-F5344CB8AC3E}">
        <p14:creationId xmlns:p14="http://schemas.microsoft.com/office/powerpoint/2010/main" val="102202146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27643" y="6143970"/>
            <a:ext cx="2743200" cy="365125"/>
          </a:xfrm>
        </p:spPr>
        <p:txBody>
          <a:bodyPr/>
          <a:lstStyle/>
          <a:p>
            <a:fld id="{5B17089D-C1B4-446D-A40F-9EFCD8DE38FA}" type="slidenum">
              <a:rPr lang="en-US" smtClean="0"/>
              <a:pPr/>
              <a:t>‹#›</a:t>
            </a:fld>
            <a:endParaRPr lang="en-US"/>
          </a:p>
        </p:txBody>
      </p:sp>
    </p:spTree>
    <p:extLst>
      <p:ext uri="{BB962C8B-B14F-4D97-AF65-F5344CB8AC3E}">
        <p14:creationId xmlns:p14="http://schemas.microsoft.com/office/powerpoint/2010/main" val="395568147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27643" y="6143970"/>
            <a:ext cx="2743200" cy="365125"/>
          </a:xfrm>
        </p:spPr>
        <p:txBody>
          <a:bodyPr/>
          <a:lstStyle/>
          <a:p>
            <a:fld id="{5B17089D-C1B4-446D-A40F-9EFCD8DE38FA}" type="slidenum">
              <a:rPr lang="en-US" smtClean="0"/>
              <a:pPr/>
              <a:t>‹#›</a:t>
            </a:fld>
            <a:endParaRPr lang="en-US"/>
          </a:p>
        </p:txBody>
      </p:sp>
    </p:spTree>
    <p:extLst>
      <p:ext uri="{BB962C8B-B14F-4D97-AF65-F5344CB8AC3E}">
        <p14:creationId xmlns:p14="http://schemas.microsoft.com/office/powerpoint/2010/main" val="191524829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27643" y="6143970"/>
            <a:ext cx="2743200" cy="365125"/>
          </a:xfrm>
        </p:spPr>
        <p:txBody>
          <a:bodyPr/>
          <a:lstStyle/>
          <a:p>
            <a:fld id="{5B17089D-C1B4-446D-A40F-9EFCD8DE38FA}" type="slidenum">
              <a:rPr lang="en-US" smtClean="0"/>
              <a:pPr/>
              <a:t>‹#›</a:t>
            </a:fld>
            <a:endParaRPr lang="en-US"/>
          </a:p>
        </p:txBody>
      </p:sp>
    </p:spTree>
    <p:extLst>
      <p:ext uri="{BB962C8B-B14F-4D97-AF65-F5344CB8AC3E}">
        <p14:creationId xmlns:p14="http://schemas.microsoft.com/office/powerpoint/2010/main" val="243568161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27643" y="6143970"/>
            <a:ext cx="2743200" cy="365125"/>
          </a:xfrm>
        </p:spPr>
        <p:txBody>
          <a:bodyPr/>
          <a:lstStyle/>
          <a:p>
            <a:fld id="{5B17089D-C1B4-446D-A40F-9EFCD8DE38FA}" type="slidenum">
              <a:rPr lang="en-US" smtClean="0"/>
              <a:pPr/>
              <a:t>‹#›</a:t>
            </a:fld>
            <a:endParaRPr lang="en-US"/>
          </a:p>
        </p:txBody>
      </p:sp>
    </p:spTree>
    <p:extLst>
      <p:ext uri="{BB962C8B-B14F-4D97-AF65-F5344CB8AC3E}">
        <p14:creationId xmlns:p14="http://schemas.microsoft.com/office/powerpoint/2010/main" val="342300928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89BF07-F528-4CFD-9446-B2593D86ADD9}" type="datetimeFigureOut">
              <a:rPr lang="en-US" smtClean="0"/>
              <a:pPr/>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27643" y="6143970"/>
            <a:ext cx="2743200" cy="365125"/>
          </a:xfrm>
        </p:spPr>
        <p:txBody>
          <a:bodyPr/>
          <a:lstStyle/>
          <a:p>
            <a:fld id="{5B17089D-C1B4-446D-A40F-9EFCD8DE38FA}" type="slidenum">
              <a:rPr lang="en-US" smtClean="0"/>
              <a:pPr/>
              <a:t>‹#›</a:t>
            </a:fld>
            <a:endParaRPr lang="en-US"/>
          </a:p>
        </p:txBody>
      </p:sp>
      <p:sp>
        <p:nvSpPr>
          <p:cNvPr id="9" name="TextBox 8"/>
          <p:cNvSpPr txBox="1"/>
          <p:nvPr userDrawn="1"/>
        </p:nvSpPr>
        <p:spPr>
          <a:xfrm>
            <a:off x="11100206" y="6634885"/>
            <a:ext cx="869149" cy="26161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b="1" dirty="0" smtClean="0">
                <a:latin typeface="Garamond" panose="02020404030301010803" pitchFamily="18" charset="0"/>
              </a:rPr>
              <a:t>2015</a:t>
            </a:r>
            <a:r>
              <a:rPr lang="en-US" sz="1100" b="1" baseline="0" dirty="0" smtClean="0">
                <a:latin typeface="Garamond" panose="02020404030301010803" pitchFamily="18" charset="0"/>
              </a:rPr>
              <a:t> Muller</a:t>
            </a:r>
            <a:endParaRPr lang="en-US" sz="1100" b="1" dirty="0">
              <a:latin typeface="Garamond" panose="02020404030301010803" pitchFamily="18" charset="0"/>
            </a:endParaRPr>
          </a:p>
        </p:txBody>
      </p:sp>
    </p:spTree>
    <p:extLst>
      <p:ext uri="{BB962C8B-B14F-4D97-AF65-F5344CB8AC3E}">
        <p14:creationId xmlns:p14="http://schemas.microsoft.com/office/powerpoint/2010/main" val="7630953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985093"/>
            <a:ext cx="12192000" cy="55077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2" name="Title 1"/>
          <p:cNvSpPr>
            <a:spLocks noGrp="1"/>
          </p:cNvSpPr>
          <p:nvPr>
            <p:ph type="title" hasCustomPrompt="1"/>
          </p:nvPr>
        </p:nvSpPr>
        <p:spPr>
          <a:xfrm>
            <a:off x="609600" y="3"/>
            <a:ext cx="10972800" cy="985093"/>
          </a:xfrm>
          <a:prstGeom prst="rect">
            <a:avLst/>
          </a:prstGeom>
        </p:spPr>
        <p:txBody>
          <a:bodyPr anchor="ctr"/>
          <a:lstStyle/>
          <a:p>
            <a:r>
              <a:rPr lang="en-US" dirty="0"/>
              <a:t>Click to edit agenda title</a:t>
            </a:r>
          </a:p>
        </p:txBody>
      </p:sp>
      <p:sp>
        <p:nvSpPr>
          <p:cNvPr id="9" name="Date Placeholder 8"/>
          <p:cNvSpPr>
            <a:spLocks noGrp="1"/>
          </p:cNvSpPr>
          <p:nvPr>
            <p:ph type="dt" sz="half" idx="10"/>
          </p:nvPr>
        </p:nvSpPr>
        <p:spPr/>
        <p:txBody>
          <a:bodyPr/>
          <a:lstStyle/>
          <a:p>
            <a:fld id="{FDFC695E-3847-284B-804A-F0C0441E204C}" type="datetime1">
              <a:rPr lang="en-US" smtClean="0"/>
              <a:t>1/24/2020</a:t>
            </a:fld>
            <a:r>
              <a:rPr lang="en-US"/>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cxnSp>
        <p:nvCxnSpPr>
          <p:cNvPr id="11" name="Straight Connector 10"/>
          <p:cNvCxnSpPr/>
          <p:nvPr userDrawn="1"/>
        </p:nvCxnSpPr>
        <p:spPr>
          <a:xfrm>
            <a:off x="6175024" y="1131636"/>
            <a:ext cx="0" cy="5194128"/>
          </a:xfrm>
          <a:prstGeom prst="line">
            <a:avLst/>
          </a:prstGeom>
        </p:spPr>
        <p:style>
          <a:lnRef idx="1">
            <a:schemeClr val="dk1"/>
          </a:lnRef>
          <a:fillRef idx="0">
            <a:schemeClr val="dk1"/>
          </a:fillRef>
          <a:effectRef idx="0">
            <a:schemeClr val="dk1"/>
          </a:effectRef>
          <a:fontRef idx="minor">
            <a:schemeClr val="tx1"/>
          </a:fontRef>
        </p:style>
      </p:cxnSp>
      <p:sp>
        <p:nvSpPr>
          <p:cNvPr id="13" name="Text Placeholder 12"/>
          <p:cNvSpPr>
            <a:spLocks noGrp="1"/>
          </p:cNvSpPr>
          <p:nvPr>
            <p:ph type="body" sz="quarter" idx="12" hasCustomPrompt="1"/>
          </p:nvPr>
        </p:nvSpPr>
        <p:spPr>
          <a:xfrm>
            <a:off x="3860803" y="1131637"/>
            <a:ext cx="2156884" cy="381074"/>
          </a:xfrm>
          <a:prstGeom prst="rect">
            <a:avLst/>
          </a:prstGeom>
        </p:spPr>
        <p:txBody>
          <a:bodyPr vert="horz"/>
          <a:lstStyle>
            <a:lvl1pPr marL="0" indent="0" algn="r" defTabSz="-741363">
              <a:buFont typeface="Arial"/>
              <a:buNone/>
              <a:tabLst/>
              <a:defRPr sz="1100"/>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date</a:t>
            </a:r>
          </a:p>
        </p:txBody>
      </p:sp>
      <p:sp>
        <p:nvSpPr>
          <p:cNvPr id="14" name="Text Placeholder 12"/>
          <p:cNvSpPr>
            <a:spLocks noGrp="1"/>
          </p:cNvSpPr>
          <p:nvPr>
            <p:ph type="body" sz="quarter" idx="13" hasCustomPrompt="1"/>
          </p:nvPr>
        </p:nvSpPr>
        <p:spPr>
          <a:xfrm>
            <a:off x="3860803" y="1512712"/>
            <a:ext cx="2156884" cy="381074"/>
          </a:xfrm>
          <a:prstGeom prst="rect">
            <a:avLst/>
          </a:prstGeom>
        </p:spPr>
        <p:txBody>
          <a:bodyPr vert="horz"/>
          <a:lstStyle>
            <a:lvl1pPr marL="0" indent="0" algn="r" defTabSz="-741363">
              <a:buFont typeface="Arial"/>
              <a:buNone/>
              <a:tabLst/>
              <a:defRPr sz="1100" b="0"/>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time</a:t>
            </a:r>
          </a:p>
        </p:txBody>
      </p:sp>
      <p:sp>
        <p:nvSpPr>
          <p:cNvPr id="15" name="Text Placeholder 12"/>
          <p:cNvSpPr>
            <a:spLocks noGrp="1"/>
          </p:cNvSpPr>
          <p:nvPr>
            <p:ph type="body" sz="quarter" idx="14" hasCustomPrompt="1"/>
          </p:nvPr>
        </p:nvSpPr>
        <p:spPr>
          <a:xfrm>
            <a:off x="3860803" y="2223912"/>
            <a:ext cx="2156884" cy="381074"/>
          </a:xfrm>
          <a:prstGeom prst="rect">
            <a:avLst/>
          </a:prstGeom>
        </p:spPr>
        <p:txBody>
          <a:bodyPr vert="horz"/>
          <a:lstStyle>
            <a:lvl1pPr marL="0" indent="0" algn="r" defTabSz="-741363">
              <a:buFont typeface="Arial"/>
              <a:buNone/>
              <a:tabLst/>
              <a:defRPr sz="1100" b="0"/>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location</a:t>
            </a:r>
          </a:p>
        </p:txBody>
      </p:sp>
      <p:sp>
        <p:nvSpPr>
          <p:cNvPr id="12" name="Content Placeholder 2"/>
          <p:cNvSpPr>
            <a:spLocks noGrp="1"/>
          </p:cNvSpPr>
          <p:nvPr>
            <p:ph idx="1" hasCustomPrompt="1"/>
          </p:nvPr>
        </p:nvSpPr>
        <p:spPr>
          <a:xfrm>
            <a:off x="6400800" y="1131636"/>
            <a:ext cx="5181600" cy="5194128"/>
          </a:xfrm>
          <a:prstGeom prst="rect">
            <a:avLst/>
          </a:prstGeom>
        </p:spPr>
        <p:txBody>
          <a:bodyPr/>
          <a:lstStyle/>
          <a:p>
            <a:pPr lvl="0"/>
            <a:r>
              <a:rPr lang="en-US" dirty="0"/>
              <a:t>Click to edit agenda item</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760" y="3908534"/>
            <a:ext cx="4415246" cy="1990643"/>
          </a:xfrm>
          <a:prstGeom prst="rect">
            <a:avLst/>
          </a:prstGeom>
        </p:spPr>
      </p:pic>
    </p:spTree>
    <p:extLst>
      <p:ext uri="{BB962C8B-B14F-4D97-AF65-F5344CB8AC3E}">
        <p14:creationId xmlns:p14="http://schemas.microsoft.com/office/powerpoint/2010/main" val="132025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NL 1">
    <p:spTree>
      <p:nvGrpSpPr>
        <p:cNvPr id="1" name=""/>
        <p:cNvGrpSpPr/>
        <p:nvPr/>
      </p:nvGrpSpPr>
      <p:grpSpPr>
        <a:xfrm>
          <a:off x="0" y="0"/>
          <a:ext cx="0" cy="0"/>
          <a:chOff x="0" y="0"/>
          <a:chExt cx="0" cy="0"/>
        </a:xfrm>
      </p:grpSpPr>
      <p:sp>
        <p:nvSpPr>
          <p:cNvPr id="7" name="Rectangle 6"/>
          <p:cNvSpPr/>
          <p:nvPr userDrawn="1"/>
        </p:nvSpPr>
        <p:spPr>
          <a:xfrm>
            <a:off x="0" y="985093"/>
            <a:ext cx="12192000" cy="55077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2" name="Title 1"/>
          <p:cNvSpPr>
            <a:spLocks noGrp="1"/>
          </p:cNvSpPr>
          <p:nvPr>
            <p:ph type="title" hasCustomPrompt="1"/>
          </p:nvPr>
        </p:nvSpPr>
        <p:spPr>
          <a:xfrm>
            <a:off x="609600" y="3"/>
            <a:ext cx="10972800" cy="985093"/>
          </a:xfrm>
          <a:prstGeom prst="rect">
            <a:avLst/>
          </a:prstGeom>
        </p:spPr>
        <p:txBody>
          <a:bodyPr anchor="ctr"/>
          <a:lstStyle/>
          <a:p>
            <a:r>
              <a:rPr lang="en-US" dirty="0"/>
              <a:t>Click to edit title</a:t>
            </a:r>
          </a:p>
        </p:txBody>
      </p:sp>
      <p:sp>
        <p:nvSpPr>
          <p:cNvPr id="9" name="Date Placeholder 8"/>
          <p:cNvSpPr>
            <a:spLocks noGrp="1"/>
          </p:cNvSpPr>
          <p:nvPr>
            <p:ph type="dt" sz="half" idx="10"/>
          </p:nvPr>
        </p:nvSpPr>
        <p:spPr/>
        <p:txBody>
          <a:bodyPr/>
          <a:lstStyle/>
          <a:p>
            <a:fld id="{3BB050BD-D5D4-004B-87E1-382D8D28594F}" type="datetime1">
              <a:rPr lang="en-US" smtClean="0"/>
              <a:t>1/24/2020</a:t>
            </a:fld>
            <a:r>
              <a:rPr lang="en-US"/>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
        <p:nvSpPr>
          <p:cNvPr id="8" name="Content Placeholder 2"/>
          <p:cNvSpPr>
            <a:spLocks noGrp="1"/>
          </p:cNvSpPr>
          <p:nvPr>
            <p:ph idx="1" hasCustomPrompt="1"/>
          </p:nvPr>
        </p:nvSpPr>
        <p:spPr>
          <a:xfrm>
            <a:off x="609600" y="1131636"/>
            <a:ext cx="10972800" cy="5194128"/>
          </a:xfrm>
          <a:prstGeom prst="rect">
            <a:avLst/>
          </a:prstGeom>
        </p:spPr>
        <p:txBody>
          <a:body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8289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NL 3">
    <p:spTree>
      <p:nvGrpSpPr>
        <p:cNvPr id="1" name=""/>
        <p:cNvGrpSpPr/>
        <p:nvPr/>
      </p:nvGrpSpPr>
      <p:grpSpPr>
        <a:xfrm>
          <a:off x="0" y="0"/>
          <a:ext cx="0" cy="0"/>
          <a:chOff x="0" y="0"/>
          <a:chExt cx="0" cy="0"/>
        </a:xfrm>
      </p:grpSpPr>
      <p:sp>
        <p:nvSpPr>
          <p:cNvPr id="7" name="Rectangle 6"/>
          <p:cNvSpPr/>
          <p:nvPr userDrawn="1"/>
        </p:nvSpPr>
        <p:spPr>
          <a:xfrm>
            <a:off x="0" y="383824"/>
            <a:ext cx="12192000" cy="61090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9" name="Date Placeholder 8"/>
          <p:cNvSpPr>
            <a:spLocks noGrp="1"/>
          </p:cNvSpPr>
          <p:nvPr>
            <p:ph type="dt" sz="half" idx="10"/>
          </p:nvPr>
        </p:nvSpPr>
        <p:spPr/>
        <p:txBody>
          <a:bodyPr/>
          <a:lstStyle/>
          <a:p>
            <a:fld id="{3BCD5A60-AEBD-CD41-AE13-C139EF5F076B}" type="datetime1">
              <a:rPr lang="en-US" smtClean="0"/>
              <a:t>1/24/2020</a:t>
            </a:fld>
            <a:r>
              <a:rPr lang="en-US"/>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
        <p:nvSpPr>
          <p:cNvPr id="8" name="Title 1"/>
          <p:cNvSpPr>
            <a:spLocks noGrp="1"/>
          </p:cNvSpPr>
          <p:nvPr>
            <p:ph type="title" hasCustomPrompt="1"/>
          </p:nvPr>
        </p:nvSpPr>
        <p:spPr>
          <a:xfrm>
            <a:off x="609600" y="383822"/>
            <a:ext cx="10972800" cy="601272"/>
          </a:xfrm>
          <a:prstGeom prst="rect">
            <a:avLst/>
          </a:prstGeom>
        </p:spPr>
        <p:txBody>
          <a:bodyPr anchor="ctr"/>
          <a:lstStyle>
            <a:lvl1pPr>
              <a:defRPr>
                <a:solidFill>
                  <a:schemeClr val="tx1"/>
                </a:solidFill>
              </a:defRPr>
            </a:lvl1pPr>
          </a:lstStyle>
          <a:p>
            <a:r>
              <a:rPr lang="en-US" dirty="0"/>
              <a:t>Click to edit title</a:t>
            </a:r>
          </a:p>
        </p:txBody>
      </p:sp>
      <p:sp>
        <p:nvSpPr>
          <p:cNvPr id="11" name="Content Placeholder 2"/>
          <p:cNvSpPr>
            <a:spLocks noGrp="1"/>
          </p:cNvSpPr>
          <p:nvPr>
            <p:ph idx="1" hasCustomPrompt="1"/>
          </p:nvPr>
        </p:nvSpPr>
        <p:spPr>
          <a:xfrm>
            <a:off x="609600" y="1131636"/>
            <a:ext cx="10972800" cy="5194128"/>
          </a:xfrm>
          <a:prstGeom prst="rect">
            <a:avLst/>
          </a:prstGeom>
        </p:spPr>
        <p:txBody>
          <a:body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1998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8" name="Rectangle 7"/>
          <p:cNvSpPr/>
          <p:nvPr userDrawn="1"/>
        </p:nvSpPr>
        <p:spPr>
          <a:xfrm flipV="1">
            <a:off x="0" y="-1818"/>
            <a:ext cx="12192000" cy="16930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14" name="Rectangle 13"/>
          <p:cNvSpPr/>
          <p:nvPr userDrawn="1"/>
        </p:nvSpPr>
        <p:spPr>
          <a:xfrm flipV="1">
            <a:off x="0" y="6529924"/>
            <a:ext cx="12192000" cy="32807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10" name="Text Placeholder 2"/>
          <p:cNvSpPr>
            <a:spLocks noGrp="1"/>
          </p:cNvSpPr>
          <p:nvPr>
            <p:ph type="body" sz="quarter" idx="11" hasCustomPrompt="1"/>
          </p:nvPr>
        </p:nvSpPr>
        <p:spPr>
          <a:xfrm>
            <a:off x="6858000" y="3798488"/>
            <a:ext cx="4724400" cy="728290"/>
          </a:xfrm>
          <a:prstGeom prst="rect">
            <a:avLst/>
          </a:prstGeom>
        </p:spPr>
        <p:txBody>
          <a:bodyPr vert="horz" lIns="91433" tIns="45717" rIns="91433" bIns="45717" anchor="b"/>
          <a:lstStyle>
            <a:lvl1pPr marL="0" indent="0" algn="r">
              <a:buNone/>
              <a:defRPr sz="1800" b="1">
                <a:solidFill>
                  <a:schemeClr val="bg1"/>
                </a:solidFill>
              </a:defRPr>
            </a:lvl1pPr>
            <a:lvl2pPr marL="457164" indent="0">
              <a:buNone/>
              <a:defRPr sz="2400" b="1">
                <a:solidFill>
                  <a:schemeClr val="tx1"/>
                </a:solidFill>
              </a:defRPr>
            </a:lvl2pPr>
            <a:lvl3pPr marL="914327" indent="0">
              <a:buNone/>
              <a:defRPr sz="2400" b="1">
                <a:solidFill>
                  <a:schemeClr val="tx1"/>
                </a:solidFill>
              </a:defRPr>
            </a:lvl3pPr>
            <a:lvl4pPr marL="1371491" indent="0">
              <a:buNone/>
              <a:defRPr sz="2400" b="1">
                <a:solidFill>
                  <a:schemeClr val="tx1"/>
                </a:solidFill>
              </a:defRPr>
            </a:lvl4pPr>
            <a:lvl5pPr marL="1828654" indent="0">
              <a:buNone/>
              <a:defRPr sz="2400" b="1">
                <a:solidFill>
                  <a:schemeClr val="tx1"/>
                </a:solidFill>
              </a:defRPr>
            </a:lvl5pPr>
          </a:lstStyle>
          <a:p>
            <a:pPr lvl="0"/>
            <a:r>
              <a:rPr lang="en-US" dirty="0"/>
              <a:t>Click to add presenter/s</a:t>
            </a:r>
          </a:p>
        </p:txBody>
      </p:sp>
      <p:sp>
        <p:nvSpPr>
          <p:cNvPr id="11" name="Text Placeholder 4"/>
          <p:cNvSpPr>
            <a:spLocks noGrp="1"/>
          </p:cNvSpPr>
          <p:nvPr>
            <p:ph type="body" sz="quarter" idx="12" hasCustomPrompt="1"/>
          </p:nvPr>
        </p:nvSpPr>
        <p:spPr>
          <a:xfrm>
            <a:off x="6858000" y="4527560"/>
            <a:ext cx="4724400" cy="752592"/>
          </a:xfrm>
          <a:prstGeom prst="rect">
            <a:avLst/>
          </a:prstGeom>
        </p:spPr>
        <p:txBody>
          <a:bodyPr vert="horz" lIns="91433" tIns="45717" rIns="91433" bIns="45717"/>
          <a:lstStyle>
            <a:lvl1pPr marL="0" indent="0" algn="r">
              <a:buNone/>
              <a:defRPr sz="1400" b="0">
                <a:solidFill>
                  <a:schemeClr val="bg1"/>
                </a:solidFill>
              </a:defRPr>
            </a:lvl1pPr>
          </a:lstStyle>
          <a:p>
            <a:pPr lvl="0"/>
            <a:r>
              <a:rPr lang="en-US" dirty="0"/>
              <a:t>Click to add date</a:t>
            </a:r>
          </a:p>
        </p:txBody>
      </p:sp>
      <p:sp>
        <p:nvSpPr>
          <p:cNvPr id="12" name="Text Placeholder 6"/>
          <p:cNvSpPr>
            <a:spLocks noGrp="1"/>
          </p:cNvSpPr>
          <p:nvPr>
            <p:ph type="body" sz="quarter" idx="13" hasCustomPrompt="1"/>
          </p:nvPr>
        </p:nvSpPr>
        <p:spPr>
          <a:xfrm>
            <a:off x="1219200" y="1632434"/>
            <a:ext cx="10363200" cy="1088908"/>
          </a:xfrm>
          <a:prstGeom prst="rect">
            <a:avLst/>
          </a:prstGeom>
        </p:spPr>
        <p:txBody>
          <a:bodyPr vert="horz" lIns="91433" tIns="45717" rIns="91433" bIns="45717"/>
          <a:lstStyle>
            <a:lvl1pPr marL="0" indent="0" algn="r">
              <a:buNone/>
              <a:defRPr sz="2400">
                <a:solidFill>
                  <a:schemeClr val="bg1"/>
                </a:solidFill>
              </a:defRPr>
            </a:lvl1pPr>
            <a:lvl2pPr marL="457164" indent="0" algn="r">
              <a:buNone/>
              <a:defRPr sz="3600"/>
            </a:lvl2pPr>
            <a:lvl3pPr marL="914327" indent="0" algn="r">
              <a:buNone/>
              <a:defRPr sz="3600"/>
            </a:lvl3pPr>
            <a:lvl4pPr marL="1371491" indent="0" algn="r">
              <a:buNone/>
              <a:defRPr sz="3600"/>
            </a:lvl4pPr>
            <a:lvl5pPr marL="1828654" indent="0" algn="r">
              <a:buNone/>
              <a:defRPr sz="3600"/>
            </a:lvl5pPr>
          </a:lstStyle>
          <a:p>
            <a:pPr lvl="0"/>
            <a:r>
              <a:rPr lang="en-US" dirty="0"/>
              <a:t>Click to add subtitle/venue</a:t>
            </a:r>
          </a:p>
        </p:txBody>
      </p:sp>
      <p:sp>
        <p:nvSpPr>
          <p:cNvPr id="13" name="Text Placeholder 3"/>
          <p:cNvSpPr>
            <a:spLocks noGrp="1"/>
          </p:cNvSpPr>
          <p:nvPr>
            <p:ph type="body" sz="quarter" idx="14" hasCustomPrompt="1"/>
          </p:nvPr>
        </p:nvSpPr>
        <p:spPr>
          <a:xfrm>
            <a:off x="9595559" y="6529924"/>
            <a:ext cx="2596444" cy="316091"/>
          </a:xfrm>
          <a:prstGeom prst="rect">
            <a:avLst/>
          </a:prstGeom>
        </p:spPr>
        <p:txBody>
          <a:bodyPr vert="horz"/>
          <a:lstStyle>
            <a:lvl1pPr marL="0" indent="0" algn="r">
              <a:buNone/>
              <a:defRPr sz="800" baseline="0">
                <a:solidFill>
                  <a:schemeClr val="tx1"/>
                </a:solidFill>
              </a:defRPr>
            </a:lvl1pPr>
          </a:lstStyle>
          <a:p>
            <a:pPr lvl="0"/>
            <a:r>
              <a:rPr lang="en-US" dirty="0"/>
              <a:t>Click to add LA-UR# </a:t>
            </a:r>
          </a:p>
        </p:txBody>
      </p:sp>
      <p:sp>
        <p:nvSpPr>
          <p:cNvPr id="3" name="Text Placeholder 2"/>
          <p:cNvSpPr>
            <a:spLocks noGrp="1"/>
          </p:cNvSpPr>
          <p:nvPr>
            <p:ph type="body" sz="quarter" idx="15" hasCustomPrompt="1"/>
          </p:nvPr>
        </p:nvSpPr>
        <p:spPr>
          <a:xfrm>
            <a:off x="1219200" y="0"/>
            <a:ext cx="10363200" cy="1627188"/>
          </a:xfrm>
          <a:prstGeom prst="rect">
            <a:avLst/>
          </a:prstGeom>
        </p:spPr>
        <p:txBody>
          <a:bodyPr vert="horz" lIns="91433" tIns="45717" rIns="91433" bIns="45717" anchor="b"/>
          <a:lstStyle>
            <a:lvl1pPr>
              <a:defRPr lang="en-US" sz="3600" baseline="0" smtClean="0"/>
            </a:lvl1pPr>
            <a:lvl2pPr>
              <a:defRPr lang="en-US" sz="3600" smtClean="0"/>
            </a:lvl2pPr>
            <a:lvl3pPr>
              <a:defRPr lang="en-US" sz="3600" smtClean="0"/>
            </a:lvl3pPr>
            <a:lvl4pPr>
              <a:defRPr lang="en-US" sz="3600" smtClean="0"/>
            </a:lvl4pPr>
            <a:lvl5pPr>
              <a:defRPr lang="en-US" sz="3600"/>
            </a:lvl5pPr>
          </a:lstStyle>
          <a:p>
            <a:pPr marL="0" lvl="0" indent="0" algn="r">
              <a:buNone/>
            </a:pPr>
            <a:r>
              <a:rPr lang="en-US" dirty="0"/>
              <a:t>Click to add title</a:t>
            </a:r>
          </a:p>
        </p:txBody>
      </p:sp>
      <p:grpSp>
        <p:nvGrpSpPr>
          <p:cNvPr id="18" name="Group 17"/>
          <p:cNvGrpSpPr/>
          <p:nvPr userDrawn="1"/>
        </p:nvGrpSpPr>
        <p:grpSpPr>
          <a:xfrm>
            <a:off x="6096000" y="5966277"/>
            <a:ext cx="6096000" cy="506013"/>
            <a:chOff x="6096000" y="5966277"/>
            <a:chExt cx="6096000" cy="506013"/>
          </a:xfrm>
        </p:grpSpPr>
        <p:sp>
          <p:nvSpPr>
            <p:cNvPr id="19" name="Rectangle 18"/>
            <p:cNvSpPr>
              <a:spLocks noChangeArrowheads="1"/>
            </p:cNvSpPr>
            <p:nvPr userDrawn="1"/>
          </p:nvSpPr>
          <p:spPr bwMode="auto">
            <a:xfrm>
              <a:off x="6096000" y="6287624"/>
              <a:ext cx="6096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chemeClr val="bg1"/>
                  </a:solidFill>
                  <a:effectLst/>
                  <a:uLnTx/>
                  <a:uFillTx/>
                  <a:latin typeface="Arial" pitchFamily="34" charset="0"/>
                  <a:ea typeface="ＭＳ Ｐゴシック" pitchFamily="34" charset="-128"/>
                </a:rPr>
                <a:t>Operated by Los Alamos National Security, LLC for the U.S. Department of Energy's NNSA</a:t>
              </a:r>
            </a:p>
          </p:txBody>
        </p:sp>
        <p:pic>
          <p:nvPicPr>
            <p:cNvPr id="20" name="Picture 19" descr="NNSA_80%.ai"/>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l="29116" t="44234" r="25200" b="40485"/>
            <a:stretch/>
          </p:blipFill>
          <p:spPr>
            <a:xfrm>
              <a:off x="10783406" y="5966277"/>
              <a:ext cx="1281735" cy="385862"/>
            </a:xfrm>
            <a:prstGeom prst="rect">
              <a:avLst/>
            </a:prstGeom>
          </p:spPr>
        </p:pic>
      </p:grpSp>
      <p:pic>
        <p:nvPicPr>
          <p:cNvPr id="26" name="Pictur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797" y="3723622"/>
            <a:ext cx="4792342" cy="239617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7" name="Rectangle 6"/>
          <p:cNvSpPr/>
          <p:nvPr userDrawn="1"/>
        </p:nvSpPr>
        <p:spPr>
          <a:xfrm flipV="1">
            <a:off x="0" y="-55179"/>
            <a:ext cx="12192000" cy="104027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20" name="Rectangle 19"/>
          <p:cNvSpPr/>
          <p:nvPr userDrawn="1"/>
        </p:nvSpPr>
        <p:spPr>
          <a:xfrm flipV="1">
            <a:off x="0" y="6529924"/>
            <a:ext cx="12192000" cy="32807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2" name="Title 1"/>
          <p:cNvSpPr>
            <a:spLocks noGrp="1"/>
          </p:cNvSpPr>
          <p:nvPr>
            <p:ph type="title"/>
          </p:nvPr>
        </p:nvSpPr>
        <p:spPr>
          <a:xfrm>
            <a:off x="609600" y="3"/>
            <a:ext cx="10972800" cy="985093"/>
          </a:xfrm>
          <a:prstGeom prst="rect">
            <a:avLst/>
          </a:prstGeom>
        </p:spPr>
        <p:txBody>
          <a:bodyPr anchor="ctr"/>
          <a:lstStyle>
            <a:lvl1pPr>
              <a:defRPr>
                <a:solidFill>
                  <a:schemeClr val="tx1"/>
                </a:solidFill>
              </a:defRPr>
            </a:lvl1pPr>
          </a:lstStyle>
          <a:p>
            <a:r>
              <a:rPr lang="en-US"/>
              <a:t>Click to edit Master title style</a:t>
            </a:r>
            <a:endParaRPr lang="en-US" dirty="0"/>
          </a:p>
        </p:txBody>
      </p:sp>
      <p:sp>
        <p:nvSpPr>
          <p:cNvPr id="9" name="Date Placeholder 8"/>
          <p:cNvSpPr>
            <a:spLocks noGrp="1"/>
          </p:cNvSpPr>
          <p:nvPr>
            <p:ph type="dt" sz="half" idx="10"/>
          </p:nvPr>
        </p:nvSpPr>
        <p:spPr/>
        <p:txBody>
          <a:bodyPr/>
          <a:lstStyle>
            <a:lvl1pPr>
              <a:defRPr>
                <a:solidFill>
                  <a:schemeClr val="tx1"/>
                </a:solidFill>
              </a:defRPr>
            </a:lvl1pPr>
          </a:lstStyle>
          <a:p>
            <a:fld id="{FDFC695E-3847-284B-804A-F0C0441E204C}" type="datetime1">
              <a:rPr lang="en-US" smtClean="0"/>
              <a:pPr/>
              <a:t>1/24/2020</a:t>
            </a:fld>
            <a:r>
              <a:rPr lang="en-US"/>
              <a:t>   |   </a:t>
            </a:r>
            <a:fld id="{5D01E7E5-6465-7A46-A26D-BAABC2D34D38}" type="slidenum">
              <a:rPr lang="en-US" smtClean="0"/>
              <a:pPr/>
              <a:t>‹#›</a:t>
            </a:fld>
            <a:endParaRPr lang="en-US" dirty="0"/>
          </a:p>
        </p:txBody>
      </p:sp>
      <p:sp>
        <p:nvSpPr>
          <p:cNvPr id="10" name="Footer Placeholder 9"/>
          <p:cNvSpPr>
            <a:spLocks noGrp="1"/>
          </p:cNvSpPr>
          <p:nvPr>
            <p:ph type="ftr" sz="quarter" idx="11"/>
          </p:nvPr>
        </p:nvSpPr>
        <p:spPr/>
        <p:txBody>
          <a:bodyPr/>
          <a:lstStyle>
            <a:lvl1pPr>
              <a:defRPr>
                <a:solidFill>
                  <a:schemeClr val="tx1"/>
                </a:solidFill>
              </a:defRPr>
            </a:lvl1pPr>
          </a:lstStyle>
          <a:p>
            <a:r>
              <a:rPr lang="en-US"/>
              <a:t>Los Alamos National Laboratory</a:t>
            </a:r>
            <a:endParaRPr lang="en-US" dirty="0"/>
          </a:p>
        </p:txBody>
      </p:sp>
      <p:cxnSp>
        <p:nvCxnSpPr>
          <p:cNvPr id="11" name="Straight Connector 10"/>
          <p:cNvCxnSpPr/>
          <p:nvPr userDrawn="1"/>
        </p:nvCxnSpPr>
        <p:spPr>
          <a:xfrm>
            <a:off x="6175024" y="1131636"/>
            <a:ext cx="0" cy="5194128"/>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3" name="Text Placeholder 12"/>
          <p:cNvSpPr>
            <a:spLocks noGrp="1"/>
          </p:cNvSpPr>
          <p:nvPr>
            <p:ph type="body" sz="quarter" idx="12" hasCustomPrompt="1"/>
          </p:nvPr>
        </p:nvSpPr>
        <p:spPr>
          <a:xfrm>
            <a:off x="3860803" y="1131637"/>
            <a:ext cx="2156884" cy="381074"/>
          </a:xfrm>
          <a:prstGeom prst="rect">
            <a:avLst/>
          </a:prstGeom>
        </p:spPr>
        <p:txBody>
          <a:bodyPr vert="horz"/>
          <a:lstStyle>
            <a:lvl1pPr marL="0" indent="0" algn="r" defTabSz="-741363">
              <a:buFont typeface="Arial"/>
              <a:buNone/>
              <a:tabLst/>
              <a:defRPr sz="1100">
                <a:solidFill>
                  <a:schemeClr val="bg1"/>
                </a:solidFill>
              </a:defRPr>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date</a:t>
            </a:r>
          </a:p>
        </p:txBody>
      </p:sp>
      <p:sp>
        <p:nvSpPr>
          <p:cNvPr id="14" name="Text Placeholder 12"/>
          <p:cNvSpPr>
            <a:spLocks noGrp="1"/>
          </p:cNvSpPr>
          <p:nvPr>
            <p:ph type="body" sz="quarter" idx="13" hasCustomPrompt="1"/>
          </p:nvPr>
        </p:nvSpPr>
        <p:spPr>
          <a:xfrm>
            <a:off x="3860803" y="1512712"/>
            <a:ext cx="2156884" cy="381074"/>
          </a:xfrm>
          <a:prstGeom prst="rect">
            <a:avLst/>
          </a:prstGeom>
        </p:spPr>
        <p:txBody>
          <a:bodyPr vert="horz"/>
          <a:lstStyle>
            <a:lvl1pPr marL="0" indent="0" algn="r" defTabSz="-741363">
              <a:buFont typeface="Arial"/>
              <a:buNone/>
              <a:tabLst/>
              <a:defRPr sz="1100" b="0">
                <a:solidFill>
                  <a:schemeClr val="bg1"/>
                </a:solidFill>
              </a:defRPr>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time</a:t>
            </a:r>
          </a:p>
        </p:txBody>
      </p:sp>
      <p:sp>
        <p:nvSpPr>
          <p:cNvPr id="15" name="Text Placeholder 12"/>
          <p:cNvSpPr>
            <a:spLocks noGrp="1"/>
          </p:cNvSpPr>
          <p:nvPr>
            <p:ph type="body" sz="quarter" idx="14" hasCustomPrompt="1"/>
          </p:nvPr>
        </p:nvSpPr>
        <p:spPr>
          <a:xfrm>
            <a:off x="3860803" y="2223912"/>
            <a:ext cx="2156884" cy="381074"/>
          </a:xfrm>
          <a:prstGeom prst="rect">
            <a:avLst/>
          </a:prstGeom>
        </p:spPr>
        <p:txBody>
          <a:bodyPr vert="horz"/>
          <a:lstStyle>
            <a:lvl1pPr marL="0" indent="0" algn="r" defTabSz="-741363">
              <a:buFont typeface="Arial"/>
              <a:buNone/>
              <a:tabLst/>
              <a:defRPr sz="1100" b="0">
                <a:solidFill>
                  <a:schemeClr val="bg1"/>
                </a:solidFill>
              </a:defRPr>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location</a:t>
            </a:r>
          </a:p>
        </p:txBody>
      </p:sp>
      <p:sp>
        <p:nvSpPr>
          <p:cNvPr id="12" name="Content Placeholder 2"/>
          <p:cNvSpPr>
            <a:spLocks noGrp="1"/>
          </p:cNvSpPr>
          <p:nvPr>
            <p:ph idx="1" hasCustomPrompt="1"/>
          </p:nvPr>
        </p:nvSpPr>
        <p:spPr>
          <a:xfrm>
            <a:off x="6400800" y="1131636"/>
            <a:ext cx="5181600" cy="519412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agenda item</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797" y="3723622"/>
            <a:ext cx="4792342" cy="239617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664181"/>
            <a:ext cx="10972800" cy="985093"/>
          </a:xfrm>
          <a:prstGeom prst="rect">
            <a:avLst/>
          </a:prstGeom>
        </p:spPr>
        <p:txBody>
          <a:bodyPr anchor="ctr"/>
          <a:lstStyle>
            <a:lvl1pPr algn="ctr">
              <a:defRPr/>
            </a:lvl1pPr>
          </a:lstStyle>
          <a:p>
            <a:r>
              <a:rPr lang="en-US" dirty="0"/>
              <a:t>Click to edit section title</a:t>
            </a:r>
          </a:p>
        </p:txBody>
      </p:sp>
      <p:sp>
        <p:nvSpPr>
          <p:cNvPr id="9" name="Date Placeholder 8"/>
          <p:cNvSpPr>
            <a:spLocks noGrp="1"/>
          </p:cNvSpPr>
          <p:nvPr>
            <p:ph type="dt" sz="half" idx="10"/>
          </p:nvPr>
        </p:nvSpPr>
        <p:spPr/>
        <p:txBody>
          <a:bodyPr/>
          <a:lstStyle/>
          <a:p>
            <a:fld id="{D3CA6442-326F-BF43-9512-C754596C1A34}" type="datetime1">
              <a:rPr lang="en-US" smtClean="0"/>
              <a:t>1/24/2020</a:t>
            </a:fld>
            <a:r>
              <a:rPr lang="en-US"/>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Tree>
    <p:extLst>
      <p:ext uri="{BB962C8B-B14F-4D97-AF65-F5344CB8AC3E}">
        <p14:creationId xmlns:p14="http://schemas.microsoft.com/office/powerpoint/2010/main" val="2764628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B62AD"/>
            </a:gs>
            <a:gs pos="100000">
              <a:srgbClr val="02254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3"/>
          </p:nvPr>
        </p:nvSpPr>
        <p:spPr>
          <a:xfrm>
            <a:off x="-1" y="6491818"/>
            <a:ext cx="4413956" cy="366182"/>
          </a:xfrm>
          <a:prstGeom prst="rect">
            <a:avLst/>
          </a:prstGeom>
        </p:spPr>
        <p:txBody>
          <a:bodyPr vert="horz" lIns="91440" tIns="45720" rIns="91440" bIns="45720" rtlCol="0" anchor="ctr"/>
          <a:lstStyle>
            <a:lvl1pPr algn="l">
              <a:defRPr sz="800" b="1">
                <a:solidFill>
                  <a:srgbClr val="FFFFFF"/>
                </a:solidFill>
              </a:defRPr>
            </a:lvl1pPr>
          </a:lstStyle>
          <a:p>
            <a:r>
              <a:rPr lang="en-US" dirty="0"/>
              <a:t>Los Alamos National Laboratory</a:t>
            </a:r>
          </a:p>
        </p:txBody>
      </p:sp>
      <p:sp>
        <p:nvSpPr>
          <p:cNvPr id="14" name="Date Placeholder 13"/>
          <p:cNvSpPr>
            <a:spLocks noGrp="1"/>
          </p:cNvSpPr>
          <p:nvPr>
            <p:ph type="dt" sz="half" idx="2"/>
          </p:nvPr>
        </p:nvSpPr>
        <p:spPr>
          <a:xfrm>
            <a:off x="9338733" y="6491818"/>
            <a:ext cx="2844800" cy="366182"/>
          </a:xfrm>
          <a:prstGeom prst="rect">
            <a:avLst/>
          </a:prstGeom>
        </p:spPr>
        <p:txBody>
          <a:bodyPr vert="horz" lIns="91440" tIns="45720" rIns="91440" bIns="45720" rtlCol="0" anchor="ctr"/>
          <a:lstStyle>
            <a:lvl1pPr algn="r">
              <a:defRPr sz="800">
                <a:solidFill>
                  <a:srgbClr val="FFFFFF"/>
                </a:solidFill>
              </a:defRPr>
            </a:lvl1pPr>
          </a:lstStyle>
          <a:p>
            <a:fld id="{BB098140-90E5-4392-9510-CF3F577C3551}" type="datetime1">
              <a:rPr lang="en-US" smtClean="0"/>
              <a:pPr/>
              <a:t>1/24/2020</a:t>
            </a:fld>
            <a:r>
              <a:rPr lang="en-US" dirty="0"/>
              <a:t>   |   </a:t>
            </a:r>
            <a:fld id="{5D01E7E5-6465-7A46-A26D-BAABC2D34D38}" type="slidenum">
              <a:rPr lang="en-US" b="1" smtClean="0"/>
              <a:pPr/>
              <a:t>‹#›</a:t>
            </a:fld>
            <a:endParaRPr lang="en-US" b="1" dirty="0"/>
          </a:p>
        </p:txBody>
      </p:sp>
      <p:sp>
        <p:nvSpPr>
          <p:cNvPr id="16" name="Rectangle 15"/>
          <p:cNvSpPr/>
          <p:nvPr userDrawn="1"/>
        </p:nvSpPr>
        <p:spPr>
          <a:xfrm>
            <a:off x="-156094" y="1486494"/>
            <a:ext cx="134891" cy="447895"/>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17" name="Rectangle 16"/>
          <p:cNvSpPr/>
          <p:nvPr userDrawn="1"/>
        </p:nvSpPr>
        <p:spPr>
          <a:xfrm>
            <a:off x="-156094" y="1934388"/>
            <a:ext cx="134891" cy="447895"/>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18" name="Rectangle 17"/>
          <p:cNvSpPr/>
          <p:nvPr userDrawn="1"/>
        </p:nvSpPr>
        <p:spPr>
          <a:xfrm>
            <a:off x="-156094" y="2382282"/>
            <a:ext cx="134891" cy="447895"/>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19" name="Rectangle 18"/>
          <p:cNvSpPr/>
          <p:nvPr userDrawn="1"/>
        </p:nvSpPr>
        <p:spPr>
          <a:xfrm>
            <a:off x="-156094" y="2830176"/>
            <a:ext cx="134891" cy="447895"/>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20" name="Rectangle 19"/>
          <p:cNvSpPr/>
          <p:nvPr userDrawn="1"/>
        </p:nvSpPr>
        <p:spPr>
          <a:xfrm>
            <a:off x="-156094" y="0"/>
            <a:ext cx="134891" cy="447895"/>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21" name="Rectangle 20"/>
          <p:cNvSpPr/>
          <p:nvPr userDrawn="1"/>
        </p:nvSpPr>
        <p:spPr>
          <a:xfrm>
            <a:off x="-156094" y="447895"/>
            <a:ext cx="134891" cy="447895"/>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22" name="Rectangle 21"/>
          <p:cNvSpPr/>
          <p:nvPr userDrawn="1"/>
        </p:nvSpPr>
        <p:spPr>
          <a:xfrm>
            <a:off x="-156094" y="969745"/>
            <a:ext cx="134891" cy="447895"/>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p>
        </p:txBody>
      </p:sp>
      <p:sp>
        <p:nvSpPr>
          <p:cNvPr id="23" name="TextBox 22"/>
          <p:cNvSpPr txBox="1"/>
          <p:nvPr userDrawn="1"/>
        </p:nvSpPr>
        <p:spPr>
          <a:xfrm>
            <a:off x="-846667" y="-2"/>
            <a:ext cx="690573" cy="584775"/>
          </a:xfrm>
          <a:prstGeom prst="rect">
            <a:avLst/>
          </a:prstGeom>
          <a:noFill/>
        </p:spPr>
        <p:txBody>
          <a:bodyPr wrap="square" rtlCol="0">
            <a:spAutoFit/>
          </a:bodyPr>
          <a:lstStyle/>
          <a:p>
            <a:pPr algn="r"/>
            <a:r>
              <a:rPr lang="en-US" sz="800" b="1" dirty="0">
                <a:solidFill>
                  <a:srgbClr val="0D0C2E"/>
                </a:solidFill>
              </a:rPr>
              <a:t>NOTE:</a:t>
            </a:r>
          </a:p>
          <a:p>
            <a:pPr algn="r"/>
            <a:r>
              <a:rPr lang="en-US" sz="800" dirty="0">
                <a:solidFill>
                  <a:srgbClr val="0D0C2E"/>
                </a:solidFill>
              </a:rPr>
              <a:t>This is</a:t>
            </a:r>
            <a:r>
              <a:rPr lang="en-US" sz="800" baseline="0" dirty="0">
                <a:solidFill>
                  <a:srgbClr val="0D0C2E"/>
                </a:solidFill>
              </a:rPr>
              <a:t> the lab color palette.</a:t>
            </a:r>
            <a:endParaRPr lang="en-US" sz="800" baseline="0" dirty="0">
              <a:solidFill>
                <a:srgbClr val="0D0C2E"/>
              </a:solidFill>
              <a:latin typeface="Wingdings"/>
              <a:ea typeface="Wingdings"/>
              <a:cs typeface="Wingdings"/>
              <a:sym typeface="Wingdings"/>
            </a:endParaRPr>
          </a:p>
        </p:txBody>
      </p:sp>
    </p:spTree>
    <p:extLst>
      <p:ext uri="{BB962C8B-B14F-4D97-AF65-F5344CB8AC3E}">
        <p14:creationId xmlns:p14="http://schemas.microsoft.com/office/powerpoint/2010/main" val="13427975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49" r:id="rId3"/>
    <p:sldLayoutId id="2147483673" r:id="rId4"/>
    <p:sldLayoutId id="2147483650" r:id="rId5"/>
    <p:sldLayoutId id="2147483674" r:id="rId6"/>
    <p:sldLayoutId id="2147483679" r:id="rId7"/>
    <p:sldLayoutId id="2147483680" r:id="rId8"/>
    <p:sldLayoutId id="2147483671" r:id="rId9"/>
    <p:sldLayoutId id="2147483660" r:id="rId10"/>
    <p:sldLayoutId id="2147483678" r:id="rId11"/>
    <p:sldLayoutId id="2147483677" r:id="rId12"/>
    <p:sldLayoutId id="2147483682" r:id="rId13"/>
    <p:sldLayoutId id="2147483686" r:id="rId14"/>
  </p:sldLayoutIdLst>
  <p:hf sldNum="0" hdr="0"/>
  <p:txStyles>
    <p:titleStyle>
      <a:lvl1pPr algn="l" defTabSz="457200" rtl="0" eaLnBrk="1" latinLnBrk="0" hangingPunct="1">
        <a:spcBef>
          <a:spcPct val="0"/>
        </a:spcBef>
        <a:buNone/>
        <a:defRPr sz="2400" b="1" kern="1200">
          <a:solidFill>
            <a:srgbClr val="FFFFFF"/>
          </a:solidFill>
          <a:latin typeface="+mj-lt"/>
          <a:ea typeface="+mj-ea"/>
          <a:cs typeface="+mj-cs"/>
        </a:defRPr>
      </a:lvl1pPr>
    </p:titleStyle>
    <p:bodyStyle>
      <a:lvl1pPr marL="171450" indent="-171450" algn="l" defTabSz="457200" rtl="0" eaLnBrk="1" latinLnBrk="0" hangingPunct="1">
        <a:spcBef>
          <a:spcPct val="20000"/>
        </a:spcBef>
        <a:buFont typeface="Arial"/>
        <a:buChar char="•"/>
        <a:defRPr sz="1800" b="1" kern="1200">
          <a:solidFill>
            <a:schemeClr val="tx1"/>
          </a:solidFill>
          <a:latin typeface="+mn-lt"/>
          <a:ea typeface="+mn-ea"/>
          <a:cs typeface="+mn-cs"/>
        </a:defRPr>
      </a:lvl1pPr>
      <a:lvl2pPr marL="403225" indent="-1714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628650" indent="-173038"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4075" indent="-173038" algn="l" defTabSz="457200" rtl="0" eaLnBrk="1" latinLnBrk="0" hangingPunct="1">
        <a:spcBef>
          <a:spcPct val="20000"/>
        </a:spcBef>
        <a:buFont typeface="Arial"/>
        <a:buChar char="–"/>
        <a:defRPr sz="1200" kern="1200">
          <a:solidFill>
            <a:schemeClr val="tx1"/>
          </a:solidFill>
          <a:latin typeface="+mn-lt"/>
          <a:ea typeface="+mn-ea"/>
          <a:cs typeface="+mn-cs"/>
        </a:defRPr>
      </a:lvl4pPr>
      <a:lvl5pPr marL="1087438" indent="-174625"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563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4A7EA9-2F78-4445-8430-C60BC6AB47AE}" type="datetimeFigureOut">
              <a:rPr lang="en-US" smtClean="0"/>
              <a:pPr/>
              <a:t>1/24/2020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CB4A49-45D6-4828-98AE-8DF11E8AA87E}" type="slidenum">
              <a:rPr lang="en-US" smtClean="0"/>
              <a:pPr/>
              <a:t>‹#›</a:t>
            </a:fld>
            <a:endParaRPr lang="en-US"/>
          </a:p>
        </p:txBody>
      </p:sp>
    </p:spTree>
    <p:extLst>
      <p:ext uri="{BB962C8B-B14F-4D97-AF65-F5344CB8AC3E}">
        <p14:creationId xmlns:p14="http://schemas.microsoft.com/office/powerpoint/2010/main" val="403963265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Lst>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2ts"/><Relationship Id="rId1" Type="http://schemas.microsoft.com/office/2007/relationships/media" Target="../media/media1.m2ts"/><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7.jpe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74.jpe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2.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4.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tiff"/><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219200" y="197715"/>
            <a:ext cx="10363200" cy="1324444"/>
          </a:xfrm>
        </p:spPr>
        <p:txBody>
          <a:bodyPr/>
          <a:lstStyle/>
          <a:p>
            <a:r>
              <a:rPr lang="en-US" b="1" dirty="0"/>
              <a:t>Advanced </a:t>
            </a:r>
            <a:r>
              <a:rPr lang="en-US" b="1" dirty="0" smtClean="0"/>
              <a:t>Diamond Diagnostics </a:t>
            </a:r>
            <a:r>
              <a:rPr lang="en-US" b="1" dirty="0"/>
              <a:t>and Detectors for Accelerators</a:t>
            </a:r>
          </a:p>
        </p:txBody>
      </p:sp>
      <p:sp>
        <p:nvSpPr>
          <p:cNvPr id="7" name="Text Placeholder 6"/>
          <p:cNvSpPr>
            <a:spLocks noGrp="1"/>
          </p:cNvSpPr>
          <p:nvPr>
            <p:ph type="body" sz="quarter" idx="11"/>
          </p:nvPr>
        </p:nvSpPr>
        <p:spPr>
          <a:xfrm>
            <a:off x="6858000" y="3378361"/>
            <a:ext cx="4724400" cy="728290"/>
          </a:xfrm>
        </p:spPr>
        <p:txBody>
          <a:bodyPr/>
          <a:lstStyle/>
          <a:p>
            <a:r>
              <a:rPr lang="en-US" dirty="0" smtClean="0"/>
              <a:t>John </a:t>
            </a:r>
            <a:r>
              <a:rPr lang="en-US" dirty="0" err="1" smtClean="0"/>
              <a:t>Smedley</a:t>
            </a:r>
            <a:endParaRPr lang="en-US" dirty="0" smtClean="0"/>
          </a:p>
          <a:p>
            <a:r>
              <a:rPr lang="en-US" dirty="0" smtClean="0"/>
              <a:t>Jen </a:t>
            </a:r>
            <a:r>
              <a:rPr lang="en-US" dirty="0" err="1" smtClean="0"/>
              <a:t>Bohon</a:t>
            </a:r>
            <a:endParaRPr lang="en-US" dirty="0"/>
          </a:p>
        </p:txBody>
      </p:sp>
      <p:sp>
        <p:nvSpPr>
          <p:cNvPr id="10" name="Text Placeholder 9"/>
          <p:cNvSpPr>
            <a:spLocks noGrp="1"/>
          </p:cNvSpPr>
          <p:nvPr>
            <p:ph type="body" sz="quarter" idx="14"/>
          </p:nvPr>
        </p:nvSpPr>
        <p:spPr/>
        <p:txBody>
          <a:bodyPr/>
          <a:lstStyle/>
          <a:p>
            <a:r>
              <a:rPr lang="en-US" dirty="0" smtClean="0"/>
              <a:t>LA-UR-20-20731</a:t>
            </a:r>
            <a:endParaRPr lang="en-US" dirty="0"/>
          </a:p>
        </p:txBody>
      </p:sp>
      <p:sp>
        <p:nvSpPr>
          <p:cNvPr id="12" name="Text Placeholder 7"/>
          <p:cNvSpPr txBox="1">
            <a:spLocks/>
          </p:cNvSpPr>
          <p:nvPr/>
        </p:nvSpPr>
        <p:spPr>
          <a:xfrm>
            <a:off x="6858000" y="4023376"/>
            <a:ext cx="4724400" cy="752592"/>
          </a:xfrm>
          <a:prstGeom prst="rect">
            <a:avLst/>
          </a:prstGeom>
        </p:spPr>
        <p:txBody>
          <a:bodyPr vert="horz" lIns="91433" tIns="45717" rIns="91433" bIns="45717"/>
          <a:lstStyle>
            <a:lvl1pPr marL="0" indent="0" algn="r" defTabSz="457200" rtl="0" eaLnBrk="1" latinLnBrk="0" hangingPunct="1">
              <a:spcBef>
                <a:spcPct val="20000"/>
              </a:spcBef>
              <a:buFont typeface="Arial"/>
              <a:buNone/>
              <a:defRPr sz="1400" b="0" kern="1200">
                <a:solidFill>
                  <a:schemeClr val="tx1"/>
                </a:solidFill>
                <a:latin typeface="+mn-lt"/>
                <a:ea typeface="+mn-ea"/>
                <a:cs typeface="+mn-cs"/>
              </a:defRPr>
            </a:lvl1pPr>
            <a:lvl2pPr marL="403225" indent="-1714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628650" indent="-173038"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4075" indent="-173038" algn="l" defTabSz="457200" rtl="0" eaLnBrk="1" latinLnBrk="0" hangingPunct="1">
              <a:spcBef>
                <a:spcPct val="20000"/>
              </a:spcBef>
              <a:buFont typeface="Arial"/>
              <a:buChar char="–"/>
              <a:defRPr sz="1200" kern="1200">
                <a:solidFill>
                  <a:schemeClr val="tx1"/>
                </a:solidFill>
                <a:latin typeface="+mn-lt"/>
                <a:ea typeface="+mn-ea"/>
                <a:cs typeface="+mn-cs"/>
              </a:defRPr>
            </a:lvl4pPr>
            <a:lvl5pPr marL="1087438" indent="-174625"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UC Davis</a:t>
            </a:r>
          </a:p>
          <a:p>
            <a:r>
              <a:rPr lang="en-US" dirty="0" smtClean="0"/>
              <a:t>UC Fees Diagnostics Program Kickoff</a:t>
            </a:r>
          </a:p>
          <a:p>
            <a:r>
              <a:rPr lang="en-US" dirty="0" smtClean="0"/>
              <a:t>1/25/2020</a:t>
            </a:r>
            <a:endParaRPr lang="en-US" dirty="0"/>
          </a:p>
        </p:txBody>
      </p:sp>
    </p:spTree>
    <p:extLst>
      <p:ext uri="{BB962C8B-B14F-4D97-AF65-F5344CB8AC3E}">
        <p14:creationId xmlns:p14="http://schemas.microsoft.com/office/powerpoint/2010/main" val="8261978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0063" y="3867953"/>
            <a:ext cx="5868899" cy="5194128"/>
          </a:xfrm>
        </p:spPr>
        <p:txBody>
          <a:bodyPr>
            <a:normAutofit/>
          </a:bodyPr>
          <a:lstStyle/>
          <a:p>
            <a:pPr marL="0" indent="0">
              <a:buNone/>
            </a:pPr>
            <a:r>
              <a:rPr lang="en-US" sz="1800" dirty="0"/>
              <a:t>Conduction comes from sp-2 content (along grain boundaries) </a:t>
            </a:r>
          </a:p>
          <a:p>
            <a:pPr marL="0" indent="0">
              <a:buNone/>
            </a:pPr>
            <a:endParaRPr lang="en-US" sz="1800" dirty="0"/>
          </a:p>
          <a:p>
            <a:pPr marL="0" indent="0">
              <a:buNone/>
            </a:pPr>
            <a:r>
              <a:rPr lang="en-US" sz="1800" dirty="0"/>
              <a:t>Flux linearity limited at very high flux (&gt;10</a:t>
            </a:r>
            <a:r>
              <a:rPr lang="en-US" sz="1800" baseline="30000" dirty="0"/>
              <a:t>13</a:t>
            </a:r>
            <a:r>
              <a:rPr lang="en-US" sz="1800" dirty="0"/>
              <a:t>) due to lower contact conductivity </a:t>
            </a:r>
          </a:p>
        </p:txBody>
      </p:sp>
      <p:pic>
        <p:nvPicPr>
          <p:cNvPr id="4" name="Picture 3"/>
          <p:cNvPicPr>
            <a:picLocks noChangeAspect="1"/>
          </p:cNvPicPr>
          <p:nvPr/>
        </p:nvPicPr>
        <p:blipFill>
          <a:blip r:embed="rId2"/>
          <a:stretch>
            <a:fillRect/>
          </a:stretch>
        </p:blipFill>
        <p:spPr>
          <a:xfrm>
            <a:off x="825853" y="523850"/>
            <a:ext cx="3867750" cy="5941167"/>
          </a:xfrm>
          <a:prstGeom prst="rect">
            <a:avLst/>
          </a:prstGeom>
        </p:spPr>
      </p:pic>
      <p:pic>
        <p:nvPicPr>
          <p:cNvPr id="5" name="Picture 4"/>
          <p:cNvPicPr>
            <a:picLocks noChangeAspect="1"/>
          </p:cNvPicPr>
          <p:nvPr/>
        </p:nvPicPr>
        <p:blipFill>
          <a:blip r:embed="rId3"/>
          <a:stretch>
            <a:fillRect/>
          </a:stretch>
        </p:blipFill>
        <p:spPr>
          <a:xfrm>
            <a:off x="5083355" y="494182"/>
            <a:ext cx="3638550" cy="3303834"/>
          </a:xfrm>
          <a:prstGeom prst="rect">
            <a:avLst/>
          </a:prstGeom>
        </p:spPr>
      </p:pic>
      <p:sp>
        <p:nvSpPr>
          <p:cNvPr id="7" name="Rectangle 6"/>
          <p:cNvSpPr/>
          <p:nvPr/>
        </p:nvSpPr>
        <p:spPr>
          <a:xfrm>
            <a:off x="5083355" y="5825821"/>
            <a:ext cx="6019800" cy="369332"/>
          </a:xfrm>
          <a:prstGeom prst="rect">
            <a:avLst/>
          </a:prstGeom>
        </p:spPr>
        <p:txBody>
          <a:bodyPr wrap="square">
            <a:spAutoFit/>
          </a:bodyPr>
          <a:lstStyle/>
          <a:p>
            <a:pPr defTabSz="914400"/>
            <a:r>
              <a:rPr lang="sv-SE" dirty="0">
                <a:solidFill>
                  <a:srgbClr val="4D4D4D"/>
                </a:solidFill>
                <a:latin typeface="AdvOpti-I"/>
              </a:rPr>
              <a:t>J. Synchrotron Rad. </a:t>
            </a:r>
            <a:r>
              <a:rPr lang="sv-SE" dirty="0">
                <a:solidFill>
                  <a:srgbClr val="4D4D4D"/>
                </a:solidFill>
                <a:latin typeface="AdvOpti-R"/>
              </a:rPr>
              <a:t>(2018). </a:t>
            </a:r>
            <a:r>
              <a:rPr lang="sv-SE" dirty="0">
                <a:solidFill>
                  <a:srgbClr val="4D4D4D"/>
                </a:solidFill>
                <a:latin typeface="AdvOpti-B"/>
              </a:rPr>
              <a:t>25</a:t>
            </a:r>
            <a:r>
              <a:rPr lang="sv-SE" dirty="0">
                <a:solidFill>
                  <a:srgbClr val="4D4D4D"/>
                </a:solidFill>
                <a:latin typeface="AdvOpti-R"/>
              </a:rPr>
              <a:t>, 1060–1067</a:t>
            </a:r>
            <a:endParaRPr lang="en-US" dirty="0">
              <a:solidFill>
                <a:prstClr val="black"/>
              </a:solidFill>
              <a:latin typeface="Calibri"/>
            </a:endParaRPr>
          </a:p>
        </p:txBody>
      </p:sp>
    </p:spTree>
    <p:extLst>
      <p:ext uri="{BB962C8B-B14F-4D97-AF65-F5344CB8AC3E}">
        <p14:creationId xmlns:p14="http://schemas.microsoft.com/office/powerpoint/2010/main" val="1979889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a:t>Transmission-mode Diamond Imaging Detector</a:t>
            </a:r>
          </a:p>
        </p:txBody>
      </p:sp>
      <p:pic>
        <p:nvPicPr>
          <p:cNvPr id="9" name="Imager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2895817" y="655387"/>
            <a:ext cx="6400366" cy="3600206"/>
          </a:xfrm>
          <a:prstGeom prst="rect">
            <a:avLst/>
          </a:prstGeom>
        </p:spPr>
      </p:pic>
      <p:sp>
        <p:nvSpPr>
          <p:cNvPr id="10" name="Rectangle 9"/>
          <p:cNvSpPr/>
          <p:nvPr/>
        </p:nvSpPr>
        <p:spPr>
          <a:xfrm>
            <a:off x="1929114" y="4299009"/>
            <a:ext cx="8333772" cy="738664"/>
          </a:xfrm>
          <a:prstGeom prst="rect">
            <a:avLst/>
          </a:prstGeom>
        </p:spPr>
        <p:txBody>
          <a:bodyPr wrap="square">
            <a:spAutoFit/>
          </a:bodyPr>
          <a:lstStyle/>
          <a:p>
            <a:pPr algn="just" defTabSz="914400"/>
            <a:r>
              <a:rPr lang="en-US" sz="1400" dirty="0">
                <a:solidFill>
                  <a:prstClr val="black"/>
                </a:solidFill>
                <a:latin typeface="Garamond" panose="02020404030301010803" pitchFamily="18" charset="0"/>
              </a:rPr>
              <a:t>Pixels are created by metalizing one side of the diamond with horizontal stripes and the other with vertical stripes. As the x-rays pass through the diamond, the induced current is collected in each vertical stripe, while the bias is applied to individual stripes on the other side. This bias is cycled, allowing readout of one line of “pixels” at a time.</a:t>
            </a:r>
          </a:p>
        </p:txBody>
      </p:sp>
      <p:grpSp>
        <p:nvGrpSpPr>
          <p:cNvPr id="3" name="Group 2"/>
          <p:cNvGrpSpPr/>
          <p:nvPr/>
        </p:nvGrpSpPr>
        <p:grpSpPr>
          <a:xfrm>
            <a:off x="1819564" y="4959017"/>
            <a:ext cx="8701940" cy="1600438"/>
            <a:chOff x="405113" y="4976066"/>
            <a:chExt cx="8500027" cy="1600438"/>
          </a:xfrm>
        </p:grpSpPr>
        <p:sp>
          <p:nvSpPr>
            <p:cNvPr id="11" name="TextBox 10"/>
            <p:cNvSpPr txBox="1"/>
            <p:nvPr/>
          </p:nvSpPr>
          <p:spPr>
            <a:xfrm>
              <a:off x="405113" y="4976066"/>
              <a:ext cx="4654937" cy="1600438"/>
            </a:xfrm>
            <a:prstGeom prst="rect">
              <a:avLst/>
            </a:prstGeom>
            <a:noFill/>
          </p:spPr>
          <p:txBody>
            <a:bodyPr wrap="square" rtlCol="0">
              <a:spAutoFit/>
            </a:bodyPr>
            <a:lstStyle/>
            <a:p>
              <a:pPr defTabSz="914400"/>
              <a:r>
                <a:rPr lang="en-US" altLang="zh-CN" sz="1400" b="1" dirty="0">
                  <a:solidFill>
                    <a:prstClr val="black"/>
                  </a:solidFill>
                  <a:latin typeface="Garamond" panose="02020404030301010803" pitchFamily="18" charset="0"/>
                </a:rPr>
                <a:t>Image Readout</a:t>
              </a:r>
            </a:p>
            <a:p>
              <a:pPr marL="177800" indent="-177800" defTabSz="914400">
                <a:buFont typeface="Arial" panose="020B0604020202020204" pitchFamily="34" charset="0"/>
                <a:buChar char="•"/>
              </a:pPr>
              <a:r>
                <a:rPr lang="en-US" altLang="zh-CN" sz="1400" dirty="0">
                  <a:solidFill>
                    <a:prstClr val="black"/>
                  </a:solidFill>
                  <a:latin typeface="Garamond" panose="02020404030301010803" pitchFamily="18" charset="0"/>
                </a:rPr>
                <a:t>32 x 32 stripes, yielding 1024 pixels</a:t>
              </a:r>
            </a:p>
            <a:p>
              <a:pPr marL="177800" indent="-177800" defTabSz="914400">
                <a:buFont typeface="Arial" panose="020B0604020202020204" pitchFamily="34" charset="0"/>
                <a:buChar char="•"/>
              </a:pPr>
              <a:r>
                <a:rPr lang="en-US" altLang="zh-CN" sz="1400" dirty="0">
                  <a:solidFill>
                    <a:prstClr val="black"/>
                  </a:solidFill>
                  <a:latin typeface="Garamond" panose="02020404030301010803" pitchFamily="18" charset="0"/>
                </a:rPr>
                <a:t>Only one row is active at a time minimizing </a:t>
              </a:r>
              <a:r>
                <a:rPr lang="en-US" altLang="zh-CN" sz="1400" dirty="0" err="1">
                  <a:solidFill>
                    <a:prstClr val="black"/>
                  </a:solidFill>
                  <a:latin typeface="Garamond" panose="02020404030301010803" pitchFamily="18" charset="0"/>
                </a:rPr>
                <a:t>ohmic</a:t>
              </a:r>
              <a:r>
                <a:rPr lang="en-US" altLang="zh-CN" sz="1400" dirty="0">
                  <a:solidFill>
                    <a:prstClr val="black"/>
                  </a:solidFill>
                  <a:latin typeface="Garamond" panose="02020404030301010803" pitchFamily="18" charset="0"/>
                </a:rPr>
                <a:t> heat generation.</a:t>
              </a:r>
            </a:p>
            <a:p>
              <a:pPr marL="177800" indent="-177800" defTabSz="914400">
                <a:buFont typeface="Arial" panose="020B0604020202020204" pitchFamily="34" charset="0"/>
                <a:buChar char="•"/>
              </a:pPr>
              <a:r>
                <a:rPr lang="en-US" altLang="zh-CN" sz="1400" dirty="0">
                  <a:solidFill>
                    <a:prstClr val="black"/>
                  </a:solidFill>
                  <a:latin typeface="Garamond" panose="02020404030301010803" pitchFamily="18" charset="0"/>
                </a:rPr>
                <a:t>Imaging at 32 Hz</a:t>
              </a:r>
            </a:p>
            <a:p>
              <a:pPr marL="177800" indent="-177800" defTabSz="914400">
                <a:buFont typeface="Arial" panose="020B0604020202020204" pitchFamily="34" charset="0"/>
                <a:buChar char="•"/>
              </a:pPr>
              <a:r>
                <a:rPr lang="en-US" altLang="zh-CN" sz="1400" dirty="0">
                  <a:solidFill>
                    <a:prstClr val="black"/>
                  </a:solidFill>
                  <a:latin typeface="Garamond" panose="02020404030301010803" pitchFamily="18" charset="0"/>
                </a:rPr>
                <a:t>Dynamic range from 50nA to ~10mA per “pixel”</a:t>
              </a:r>
            </a:p>
            <a:p>
              <a:pPr marL="177800" indent="-177800" defTabSz="914400">
                <a:buFont typeface="Arial" panose="020B0604020202020204" pitchFamily="34" charset="0"/>
                <a:buChar char="•"/>
              </a:pPr>
              <a:endParaRPr lang="en-US" altLang="zh-CN" sz="1400" dirty="0">
                <a:solidFill>
                  <a:prstClr val="black"/>
                </a:solidFill>
                <a:latin typeface="Garamond" panose="02020404030301010803" pitchFamily="18" charset="0"/>
              </a:endParaRPr>
            </a:p>
          </p:txBody>
        </p:sp>
        <p:sp>
          <p:nvSpPr>
            <p:cNvPr id="6" name="TextBox 5"/>
            <p:cNvSpPr txBox="1"/>
            <p:nvPr/>
          </p:nvSpPr>
          <p:spPr>
            <a:xfrm>
              <a:off x="5226304" y="4976066"/>
              <a:ext cx="3678836" cy="1600438"/>
            </a:xfrm>
            <a:prstGeom prst="rect">
              <a:avLst/>
            </a:prstGeom>
            <a:noFill/>
          </p:spPr>
          <p:txBody>
            <a:bodyPr wrap="square" rtlCol="0">
              <a:spAutoFit/>
            </a:bodyPr>
            <a:lstStyle/>
            <a:p>
              <a:pPr defTabSz="914400"/>
              <a:r>
                <a:rPr lang="en-US" altLang="zh-CN" sz="1400" b="1" dirty="0">
                  <a:solidFill>
                    <a:prstClr val="black"/>
                  </a:solidFill>
                  <a:latin typeface="Garamond" panose="02020404030301010803" pitchFamily="18" charset="0"/>
                </a:rPr>
                <a:t>Applications</a:t>
              </a:r>
            </a:p>
            <a:p>
              <a:pPr marL="177800" indent="-177800" defTabSz="914400">
                <a:buFont typeface="Arial" panose="020B0604020202020204" pitchFamily="34" charset="0"/>
                <a:buChar char="•"/>
              </a:pPr>
              <a:r>
                <a:rPr lang="en-US" altLang="zh-CN" sz="1400" dirty="0">
                  <a:solidFill>
                    <a:prstClr val="black"/>
                  </a:solidFill>
                  <a:latin typeface="Garamond" panose="02020404030301010803" pitchFamily="18" charset="0"/>
                </a:rPr>
                <a:t>Freestanding detector provides beam shape, flux and position during optics adjustment and/or during experiment</a:t>
              </a:r>
            </a:p>
            <a:p>
              <a:pPr marL="177800" indent="-177800" defTabSz="914400">
                <a:buFont typeface="Arial" panose="020B0604020202020204" pitchFamily="34" charset="0"/>
                <a:buChar char="•"/>
              </a:pPr>
              <a:r>
                <a:rPr lang="en-US" altLang="zh-CN" sz="1400" dirty="0">
                  <a:solidFill>
                    <a:prstClr val="black"/>
                  </a:solidFill>
                  <a:latin typeface="Garamond" panose="02020404030301010803" pitchFamily="18" charset="0"/>
                </a:rPr>
                <a:t>Imaging window: diamond sensor brazed to a stainless steel vacuum flange serves as both window and beam diagnostic</a:t>
              </a:r>
            </a:p>
          </p:txBody>
        </p:sp>
      </p:grpSp>
      <p:sp>
        <p:nvSpPr>
          <p:cNvPr id="4" name="TextBox 3"/>
          <p:cNvSpPr txBox="1"/>
          <p:nvPr/>
        </p:nvSpPr>
        <p:spPr>
          <a:xfrm rot="16200000">
            <a:off x="8660622" y="3401095"/>
            <a:ext cx="1455848" cy="307777"/>
          </a:xfrm>
          <a:prstGeom prst="rect">
            <a:avLst/>
          </a:prstGeom>
          <a:noFill/>
        </p:spPr>
        <p:txBody>
          <a:bodyPr wrap="none" rtlCol="0">
            <a:spAutoFit/>
          </a:bodyPr>
          <a:lstStyle/>
          <a:p>
            <a:pPr defTabSz="914400"/>
            <a:r>
              <a:rPr lang="en-US" sz="1400" dirty="0">
                <a:solidFill>
                  <a:prstClr val="black"/>
                </a:solidFill>
                <a:latin typeface="Garamond" panose="02020404030301010803" pitchFamily="18" charset="0"/>
              </a:rPr>
              <a:t>readout animation</a:t>
            </a:r>
          </a:p>
        </p:txBody>
      </p:sp>
    </p:spTree>
    <p:extLst>
      <p:ext uri="{BB962C8B-B14F-4D97-AF65-F5344CB8AC3E}">
        <p14:creationId xmlns:p14="http://schemas.microsoft.com/office/powerpoint/2010/main" val="392038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37"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1"/>
            </p:par>
            <p:video>
              <p:cMediaNode vol="80000">
                <p:cTn id="12"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1429"/>
          <a:stretch>
            <a:fillRect/>
          </a:stretch>
        </p:blipFill>
        <p:spPr>
          <a:xfrm>
            <a:off x="1668111" y="852038"/>
            <a:ext cx="8855779" cy="2576962"/>
          </a:xfrm>
          <a:prstGeom prst="rect">
            <a:avLst/>
          </a:prstGeom>
        </p:spPr>
      </p:pic>
      <p:pic>
        <p:nvPicPr>
          <p:cNvPr id="4" name="Picture 3" descr="lastlight-011.jpg"/>
          <p:cNvPicPr>
            <a:picLocks noChangeAspect="1"/>
          </p:cNvPicPr>
          <p:nvPr/>
        </p:nvPicPr>
        <p:blipFill>
          <a:blip r:embed="rId3" cstate="print"/>
          <a:srcRect l="26476" t="11628" r="12510" b="24496"/>
          <a:stretch>
            <a:fillRect/>
          </a:stretch>
        </p:blipFill>
        <p:spPr>
          <a:xfrm>
            <a:off x="6438900" y="3429001"/>
            <a:ext cx="3260805" cy="2560319"/>
          </a:xfrm>
          <a:prstGeom prst="rect">
            <a:avLst/>
          </a:prstGeom>
        </p:spPr>
      </p:pic>
      <p:grpSp>
        <p:nvGrpSpPr>
          <p:cNvPr id="5" name="Group 4"/>
          <p:cNvGrpSpPr>
            <a:grpSpLocks noChangeAspect="1"/>
          </p:cNvGrpSpPr>
          <p:nvPr/>
        </p:nvGrpSpPr>
        <p:grpSpPr>
          <a:xfrm>
            <a:off x="2404933" y="3474265"/>
            <a:ext cx="2749566" cy="2354580"/>
            <a:chOff x="6726620" y="3600646"/>
            <a:chExt cx="1755179" cy="1478980"/>
          </a:xfrm>
        </p:grpSpPr>
        <p:pic>
          <p:nvPicPr>
            <p:cNvPr id="6" name="Picture 2"/>
            <p:cNvPicPr>
              <a:picLocks noChangeAspect="1" noChangeArrowheads="1"/>
            </p:cNvPicPr>
            <p:nvPr/>
          </p:nvPicPr>
          <p:blipFill>
            <a:blip r:embed="rId4" cstate="print"/>
            <a:srcRect l="14200" t="24444" r="44500" b="13689"/>
            <a:stretch>
              <a:fillRect/>
            </a:stretch>
          </p:blipFill>
          <p:spPr bwMode="auto">
            <a:xfrm>
              <a:off x="6726620" y="3600646"/>
              <a:ext cx="1755179" cy="1478980"/>
            </a:xfrm>
            <a:prstGeom prst="rect">
              <a:avLst/>
            </a:prstGeom>
            <a:noFill/>
            <a:ln w="9525">
              <a:noFill/>
              <a:miter lim="800000"/>
              <a:headEnd/>
              <a:tailEnd/>
            </a:ln>
          </p:spPr>
        </p:pic>
        <p:sp>
          <p:nvSpPr>
            <p:cNvPr id="7" name="Rectangle 6"/>
            <p:cNvSpPr/>
            <p:nvPr/>
          </p:nvSpPr>
          <p:spPr>
            <a:xfrm>
              <a:off x="6737130" y="4950371"/>
              <a:ext cx="1030014" cy="94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sp>
        <p:nvSpPr>
          <p:cNvPr id="8" name="TextBox 7"/>
          <p:cNvSpPr txBox="1"/>
          <p:nvPr/>
        </p:nvSpPr>
        <p:spPr>
          <a:xfrm>
            <a:off x="2514350" y="5882185"/>
            <a:ext cx="2480319" cy="400110"/>
          </a:xfrm>
          <a:prstGeom prst="rect">
            <a:avLst/>
          </a:prstGeom>
          <a:noFill/>
        </p:spPr>
        <p:txBody>
          <a:bodyPr wrap="square" rtlCol="0">
            <a:spAutoFit/>
          </a:bodyPr>
          <a:lstStyle/>
          <a:p>
            <a:pPr algn="ctr" defTabSz="914400"/>
            <a:r>
              <a:rPr lang="en-US" altLang="zh-CN" sz="2000" b="1" dirty="0">
                <a:solidFill>
                  <a:prstClr val="black"/>
                </a:solidFill>
                <a:latin typeface="Arial" pitchFamily="34" charset="0"/>
                <a:ea typeface="宋体" panose="02010600030101010101" pitchFamily="2" charset="-122"/>
                <a:cs typeface="Arial" pitchFamily="34" charset="0"/>
              </a:rPr>
              <a:t>CHESS G3 Beam </a:t>
            </a:r>
          </a:p>
        </p:txBody>
      </p:sp>
      <p:sp>
        <p:nvSpPr>
          <p:cNvPr id="9" name="TextBox 8"/>
          <p:cNvSpPr txBox="1"/>
          <p:nvPr/>
        </p:nvSpPr>
        <p:spPr>
          <a:xfrm>
            <a:off x="6896101" y="6004560"/>
            <a:ext cx="2480319" cy="400110"/>
          </a:xfrm>
          <a:prstGeom prst="rect">
            <a:avLst/>
          </a:prstGeom>
          <a:noFill/>
        </p:spPr>
        <p:txBody>
          <a:bodyPr wrap="square" rtlCol="0">
            <a:spAutoFit/>
          </a:bodyPr>
          <a:lstStyle/>
          <a:p>
            <a:pPr algn="ctr" defTabSz="914400"/>
            <a:r>
              <a:rPr lang="en-US" altLang="zh-CN" sz="2000" b="1" dirty="0">
                <a:solidFill>
                  <a:prstClr val="black"/>
                </a:solidFill>
                <a:latin typeface="Arial" pitchFamily="34" charset="0"/>
                <a:ea typeface="宋体" panose="02010600030101010101" pitchFamily="2" charset="-122"/>
                <a:cs typeface="Arial" pitchFamily="34" charset="0"/>
              </a:rPr>
              <a:t>NSLS X28C Beam </a:t>
            </a:r>
          </a:p>
        </p:txBody>
      </p:sp>
      <p:sp>
        <p:nvSpPr>
          <p:cNvPr id="13" name="Title 1"/>
          <p:cNvSpPr>
            <a:spLocks noGrp="1"/>
          </p:cNvSpPr>
          <p:nvPr>
            <p:ph type="title"/>
          </p:nvPr>
        </p:nvSpPr>
        <p:spPr>
          <a:xfrm>
            <a:off x="609600" y="-131282"/>
            <a:ext cx="10972800" cy="601272"/>
          </a:xfrm>
        </p:spPr>
        <p:txBody>
          <a:bodyPr>
            <a:normAutofit/>
          </a:bodyPr>
          <a:lstStyle/>
          <a:p>
            <a:r>
              <a:rPr lang="en-US" dirty="0">
                <a:solidFill>
                  <a:schemeClr val="bg1"/>
                </a:solidFill>
                <a:latin typeface="+mn-lt"/>
              </a:rPr>
              <a:t>Beam Imaging</a:t>
            </a:r>
          </a:p>
        </p:txBody>
      </p:sp>
    </p:spTree>
    <p:extLst>
      <p:ext uri="{BB962C8B-B14F-4D97-AF65-F5344CB8AC3E}">
        <p14:creationId xmlns:p14="http://schemas.microsoft.com/office/powerpoint/2010/main" val="1791031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506" name="Picture 2" descr="https://scontent-lga3-1.xx.fbcdn.net/v/t1.0-9/14908213_10202428845039007_3886005508422618265_n.jpg?oh=de1caf890ae848af8bfaa9c8e14a2d62&amp;oe=58D5B0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8455" y="3496908"/>
            <a:ext cx="3638550" cy="27289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429"/>
          <a:stretch>
            <a:fillRect/>
          </a:stretch>
        </p:blipFill>
        <p:spPr>
          <a:xfrm>
            <a:off x="1668111" y="852038"/>
            <a:ext cx="8855779" cy="2576962"/>
          </a:xfrm>
          <a:prstGeom prst="rect">
            <a:avLst/>
          </a:prstGeom>
        </p:spPr>
      </p:pic>
      <p:sp>
        <p:nvSpPr>
          <p:cNvPr id="8" name="TextBox 7"/>
          <p:cNvSpPr txBox="1"/>
          <p:nvPr/>
        </p:nvSpPr>
        <p:spPr>
          <a:xfrm>
            <a:off x="2107933" y="6169262"/>
            <a:ext cx="3988066" cy="400110"/>
          </a:xfrm>
          <a:prstGeom prst="rect">
            <a:avLst/>
          </a:prstGeom>
          <a:noFill/>
        </p:spPr>
        <p:txBody>
          <a:bodyPr wrap="square" rtlCol="0">
            <a:spAutoFit/>
          </a:bodyPr>
          <a:lstStyle/>
          <a:p>
            <a:pPr algn="ctr" defTabSz="914400"/>
            <a:r>
              <a:rPr lang="en-US" altLang="zh-CN" sz="2000" b="1" dirty="0">
                <a:solidFill>
                  <a:srgbClr val="00B050"/>
                </a:solidFill>
                <a:latin typeface="Arial" pitchFamily="34" charset="0"/>
                <a:ea typeface="宋体" panose="02010600030101010101" pitchFamily="2" charset="-122"/>
                <a:cs typeface="Arial" pitchFamily="34" charset="0"/>
              </a:rPr>
              <a:t>R&amp;D100 2016 Finalist</a:t>
            </a:r>
          </a:p>
        </p:txBody>
      </p:sp>
      <p:sp>
        <p:nvSpPr>
          <p:cNvPr id="10" name="Rectangle 9"/>
          <p:cNvSpPr/>
          <p:nvPr/>
        </p:nvSpPr>
        <p:spPr>
          <a:xfrm>
            <a:off x="6787490" y="6271915"/>
            <a:ext cx="3087738" cy="276999"/>
          </a:xfrm>
          <a:prstGeom prst="rect">
            <a:avLst/>
          </a:prstGeom>
        </p:spPr>
        <p:txBody>
          <a:bodyPr wrap="square">
            <a:spAutoFit/>
          </a:bodyPr>
          <a:lstStyle/>
          <a:p>
            <a:pPr defTabSz="914400"/>
            <a:r>
              <a:rPr lang="en-US" sz="1200" b="1" dirty="0">
                <a:solidFill>
                  <a:prstClr val="black"/>
                </a:solidFill>
                <a:latin typeface="Calibri"/>
              </a:rPr>
              <a:t>Zhou et al. (2015) JSR 22 :1396 (cover article)</a:t>
            </a:r>
          </a:p>
        </p:txBody>
      </p:sp>
      <p:pic>
        <p:nvPicPr>
          <p:cNvPr id="11" name="Picture 10" descr="E:\Google Drive Erik\Work\StonyBrook\BNL - Instrumentation\Publications\2014_JSR_Window_Zhou\Reprint_plus_Cover\2015_11_Zhou_JSR_ImagingWindow_Cove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1" y="3245778"/>
            <a:ext cx="2337119" cy="3046684"/>
          </a:xfrm>
          <a:prstGeom prst="rect">
            <a:avLst/>
          </a:prstGeom>
          <a:noFill/>
          <a:ln>
            <a:noFill/>
          </a:ln>
        </p:spPr>
      </p:pic>
      <p:sp>
        <p:nvSpPr>
          <p:cNvPr id="12" name="Title 1"/>
          <p:cNvSpPr>
            <a:spLocks noGrp="1"/>
          </p:cNvSpPr>
          <p:nvPr>
            <p:ph type="title"/>
          </p:nvPr>
        </p:nvSpPr>
        <p:spPr>
          <a:xfrm>
            <a:off x="609600" y="-131282"/>
            <a:ext cx="10972800" cy="601272"/>
          </a:xfrm>
        </p:spPr>
        <p:txBody>
          <a:bodyPr>
            <a:normAutofit/>
          </a:bodyPr>
          <a:lstStyle/>
          <a:p>
            <a:r>
              <a:rPr lang="en-US" dirty="0">
                <a:solidFill>
                  <a:schemeClr val="bg1"/>
                </a:solidFill>
                <a:latin typeface="+mn-lt"/>
              </a:rPr>
              <a:t>Beam Imaging</a:t>
            </a:r>
          </a:p>
        </p:txBody>
      </p:sp>
    </p:spTree>
    <p:extLst>
      <p:ext uri="{BB962C8B-B14F-4D97-AF65-F5344CB8AC3E}">
        <p14:creationId xmlns:p14="http://schemas.microsoft.com/office/powerpoint/2010/main" val="35658854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981200" y="1356"/>
            <a:ext cx="8229600" cy="624841"/>
          </a:xfrm>
        </p:spPr>
        <p:txBody>
          <a:bodyPr>
            <a:normAutofit/>
          </a:bodyPr>
          <a:lstStyle/>
          <a:p>
            <a:r>
              <a:rPr lang="en-US" sz="3200" dirty="0"/>
              <a:t>Imaging Detector at NSLS-II XFP</a:t>
            </a:r>
          </a:p>
        </p:txBody>
      </p:sp>
      <p:sp>
        <p:nvSpPr>
          <p:cNvPr id="6150" name="Rectangle 6"/>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a:endParaRPr lang="en-US">
              <a:solidFill>
                <a:prstClr val="black"/>
              </a:solidFill>
              <a:latin typeface="Calibri"/>
            </a:endParaRPr>
          </a:p>
        </p:txBody>
      </p:sp>
      <p:sp>
        <p:nvSpPr>
          <p:cNvPr id="16" name="Content Placeholder 2"/>
          <p:cNvSpPr>
            <a:spLocks noGrp="1"/>
          </p:cNvSpPr>
          <p:nvPr>
            <p:ph idx="1"/>
          </p:nvPr>
        </p:nvSpPr>
        <p:spPr>
          <a:xfrm>
            <a:off x="7633313" y="1019199"/>
            <a:ext cx="2645369" cy="646331"/>
          </a:xfrm>
        </p:spPr>
        <p:txBody>
          <a:bodyPr vert="horz" wrap="square" lIns="45720" tIns="45720" rIns="45720" bIns="45720" rtlCol="0">
            <a:spAutoFit/>
          </a:bodyPr>
          <a:lstStyle/>
          <a:p>
            <a:pPr marL="0" indent="0" algn="ctr">
              <a:buNone/>
            </a:pPr>
            <a:r>
              <a:rPr lang="en-US" sz="1800" b="1" dirty="0">
                <a:ea typeface="Tahoma" pitchFamily="34" charset="0"/>
                <a:cs typeface="Tahoma" pitchFamily="34" charset="0"/>
              </a:rPr>
              <a:t>Beam Images at Different Mirror Settings</a:t>
            </a:r>
          </a:p>
        </p:txBody>
      </p:sp>
      <p:grpSp>
        <p:nvGrpSpPr>
          <p:cNvPr id="2" name="Group 7"/>
          <p:cNvGrpSpPr/>
          <p:nvPr/>
        </p:nvGrpSpPr>
        <p:grpSpPr>
          <a:xfrm>
            <a:off x="1524000" y="6286500"/>
            <a:ext cx="9144000" cy="571500"/>
            <a:chOff x="0" y="6286500"/>
            <a:chExt cx="9144000" cy="571500"/>
          </a:xfrm>
        </p:grpSpPr>
        <p:sp>
          <p:nvSpPr>
            <p:cNvPr id="9" name="Rectangle 8"/>
            <p:cNvSpPr/>
            <p:nvPr/>
          </p:nvSpPr>
          <p:spPr>
            <a:xfrm>
              <a:off x="0" y="6286500"/>
              <a:ext cx="9144000" cy="571500"/>
            </a:xfrm>
            <a:prstGeom prst="rect">
              <a:avLst/>
            </a:prstGeom>
            <a:solidFill>
              <a:srgbClr val="00355F"/>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pic>
          <p:nvPicPr>
            <p:cNvPr id="10" name="Picture 9" descr="CWRU-SOM-white-rev-logo.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99" y="6308848"/>
              <a:ext cx="2035609" cy="516683"/>
            </a:xfrm>
            <a:prstGeom prst="rect">
              <a:avLst/>
            </a:prstGeom>
          </p:spPr>
        </p:pic>
        <p:sp>
          <p:nvSpPr>
            <p:cNvPr id="12" name="TextBox 11"/>
            <p:cNvSpPr txBox="1"/>
            <p:nvPr/>
          </p:nvSpPr>
          <p:spPr>
            <a:xfrm>
              <a:off x="3638550" y="6364932"/>
              <a:ext cx="5486400" cy="461665"/>
            </a:xfrm>
            <a:prstGeom prst="rect">
              <a:avLst/>
            </a:prstGeom>
            <a:noFill/>
          </p:spPr>
          <p:txBody>
            <a:bodyPr wrap="square" rtlCol="0">
              <a:spAutoFit/>
            </a:bodyPr>
            <a:lstStyle/>
            <a:p>
              <a:pPr algn="r" defTabSz="914400"/>
              <a:r>
                <a:rPr lang="en-US" sz="2400" i="1" dirty="0">
                  <a:solidFill>
                    <a:prstClr val="white"/>
                  </a:solidFill>
                  <a:latin typeface="Calibri" pitchFamily="34" charset="0"/>
                  <a:cs typeface="Calibri" pitchFamily="34" charset="0"/>
                </a:rPr>
                <a:t>Center for Synchrotron Biosciences</a:t>
              </a: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30399" y="2332090"/>
            <a:ext cx="5210478" cy="3551227"/>
          </a:xfrm>
          <a:prstGeom prst="rect">
            <a:avLst/>
          </a:prstGeom>
        </p:spPr>
      </p:pic>
      <p:sp>
        <p:nvSpPr>
          <p:cNvPr id="13" name="Content Placeholder 2"/>
          <p:cNvSpPr txBox="1">
            <a:spLocks/>
          </p:cNvSpPr>
          <p:nvPr/>
        </p:nvSpPr>
        <p:spPr>
          <a:xfrm>
            <a:off x="1930400" y="923070"/>
            <a:ext cx="5745481" cy="1255728"/>
          </a:xfrm>
          <a:prstGeom prst="rect">
            <a:avLst/>
          </a:prstGeom>
        </p:spPr>
        <p:txBody>
          <a:bodyPr vert="horz" wrap="square" lIns="45720" tIns="45720" rIns="4572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Ø"/>
            </a:pPr>
            <a:r>
              <a:rPr lang="en-US" sz="1800" b="1" dirty="0">
                <a:solidFill>
                  <a:prstClr val="black"/>
                </a:solidFill>
                <a:latin typeface="Calibri"/>
                <a:ea typeface="Tahoma" pitchFamily="34" charset="0"/>
                <a:cs typeface="Tahoma" pitchFamily="34" charset="0"/>
              </a:rPr>
              <a:t>Integrated into XFP Beamline Controls System (EPICS/CSS) </a:t>
            </a:r>
          </a:p>
          <a:p>
            <a:pPr>
              <a:buFont typeface="Wingdings" panose="05000000000000000000" pitchFamily="2" charset="2"/>
              <a:buChar char="Ø"/>
            </a:pPr>
            <a:r>
              <a:rPr lang="en-US" sz="1800" b="1" dirty="0">
                <a:solidFill>
                  <a:prstClr val="black"/>
                </a:solidFill>
                <a:latin typeface="Calibri"/>
                <a:ea typeface="Tahoma" pitchFamily="34" charset="0"/>
                <a:cs typeface="Tahoma" pitchFamily="34" charset="0"/>
              </a:rPr>
              <a:t>Used to align XFP toroidal focusing mirror (beamline commissioning)</a:t>
            </a: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37045" y="1617955"/>
            <a:ext cx="2645369" cy="2127342"/>
          </a:xfrm>
          <a:prstGeom prst="rect">
            <a:avLst/>
          </a:prstGeom>
        </p:spPr>
      </p:pic>
      <p:grpSp>
        <p:nvGrpSpPr>
          <p:cNvPr id="17" name="Group 16"/>
          <p:cNvGrpSpPr/>
          <p:nvPr/>
        </p:nvGrpSpPr>
        <p:grpSpPr>
          <a:xfrm>
            <a:off x="7565431" y="3823730"/>
            <a:ext cx="2713250" cy="2462771"/>
            <a:chOff x="326996" y="3755789"/>
            <a:chExt cx="2713250" cy="2462771"/>
          </a:xfrm>
        </p:grpSpPr>
        <p:pic>
          <p:nvPicPr>
            <p:cNvPr id="18" name="Picture 17"/>
            <p:cNvPicPr>
              <a:picLocks noChangeAspect="1"/>
            </p:cNvPicPr>
            <p:nvPr/>
          </p:nvPicPr>
          <p:blipFill rotWithShape="1">
            <a:blip r:embed="rId6" cstate="print">
              <a:extLst>
                <a:ext uri="{28A0092B-C50C-407E-A947-70E740481C1C}">
                  <a14:useLocalDpi xmlns:a14="http://schemas.microsoft.com/office/drawing/2010/main"/>
                </a:ext>
              </a:extLst>
            </a:blip>
            <a:srcRect l="-1853" r="3111" b="11218"/>
            <a:stretch/>
          </p:blipFill>
          <p:spPr>
            <a:xfrm>
              <a:off x="326996" y="3755789"/>
              <a:ext cx="2713250" cy="2462771"/>
            </a:xfrm>
            <a:prstGeom prst="rect">
              <a:avLst/>
            </a:prstGeom>
          </p:spPr>
        </p:pic>
        <p:sp>
          <p:nvSpPr>
            <p:cNvPr id="19" name="TextBox 18"/>
            <p:cNvSpPr txBox="1"/>
            <p:nvPr/>
          </p:nvSpPr>
          <p:spPr>
            <a:xfrm>
              <a:off x="603635" y="3801457"/>
              <a:ext cx="2019387" cy="307777"/>
            </a:xfrm>
            <a:prstGeom prst="rect">
              <a:avLst/>
            </a:prstGeom>
            <a:noFill/>
          </p:spPr>
          <p:txBody>
            <a:bodyPr wrap="square" rtlCol="0">
              <a:spAutoFit/>
            </a:bodyPr>
            <a:lstStyle/>
            <a:p>
              <a:pPr defTabSz="914400"/>
              <a:r>
                <a:rPr lang="en-US" sz="1400" dirty="0">
                  <a:solidFill>
                    <a:prstClr val="white"/>
                  </a:solidFill>
                  <a:latin typeface="Calibri"/>
                </a:rPr>
                <a:t>Pitch: 4.78  Focus: 2.6</a:t>
              </a:r>
            </a:p>
          </p:txBody>
        </p:sp>
      </p:grpSp>
      <p:sp>
        <p:nvSpPr>
          <p:cNvPr id="20" name="TextBox 19"/>
          <p:cNvSpPr txBox="1"/>
          <p:nvPr/>
        </p:nvSpPr>
        <p:spPr>
          <a:xfrm>
            <a:off x="7968985" y="1813967"/>
            <a:ext cx="1892472" cy="307777"/>
          </a:xfrm>
          <a:prstGeom prst="rect">
            <a:avLst/>
          </a:prstGeom>
          <a:noFill/>
        </p:spPr>
        <p:txBody>
          <a:bodyPr wrap="square" rtlCol="0">
            <a:spAutoFit/>
          </a:bodyPr>
          <a:lstStyle/>
          <a:p>
            <a:pPr defTabSz="914400"/>
            <a:r>
              <a:rPr lang="en-US" sz="1400" dirty="0">
                <a:solidFill>
                  <a:prstClr val="white"/>
                </a:solidFill>
                <a:latin typeface="Calibri"/>
              </a:rPr>
              <a:t>Pitch 4.72   Focus: 3</a:t>
            </a:r>
          </a:p>
        </p:txBody>
      </p:sp>
    </p:spTree>
    <p:extLst>
      <p:ext uri="{BB962C8B-B14F-4D97-AF65-F5344CB8AC3E}">
        <p14:creationId xmlns:p14="http://schemas.microsoft.com/office/powerpoint/2010/main" val="3234505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Polycrystalline Diamond Imaging Detector Results are Promising</a:t>
            </a:r>
            <a:endParaRPr lang="en-US" dirty="0"/>
          </a:p>
        </p:txBody>
      </p:sp>
      <p:sp>
        <p:nvSpPr>
          <p:cNvPr id="3" name="Content Placeholder 2"/>
          <p:cNvSpPr>
            <a:spLocks noGrp="1"/>
          </p:cNvSpPr>
          <p:nvPr>
            <p:ph idx="1"/>
          </p:nvPr>
        </p:nvSpPr>
        <p:spPr/>
        <p:txBody>
          <a:bodyPr>
            <a:noAutofit/>
          </a:bodyPr>
          <a:lstStyle/>
          <a:p>
            <a:r>
              <a:rPr lang="en-US" sz="1600" dirty="0"/>
              <a:t>ZW2: 50 µm thick Polycrystalline “Electronic Grade” Diamond (low nitrogen content) - material and contacts fabricated by Applied Diamond, attached to PC board with high-vacuum epoxy </a:t>
            </a:r>
          </a:p>
          <a:p>
            <a:r>
              <a:rPr lang="en-US" sz="1600" dirty="0"/>
              <a:t>Cr/Au contacts, with ~400 nm Au (very thick!)</a:t>
            </a:r>
          </a:p>
          <a:p>
            <a:r>
              <a:rPr lang="en-US" sz="1600" dirty="0"/>
              <a:t>200 µm pitch for “pixels”, only 28/40 wire bonded (5.6 x 5.6 mm</a:t>
            </a:r>
            <a:r>
              <a:rPr lang="en-US" sz="1600" baseline="30000" dirty="0"/>
              <a:t>2</a:t>
            </a:r>
            <a:r>
              <a:rPr lang="en-US" sz="1600" dirty="0"/>
              <a:t> active area)</a:t>
            </a:r>
          </a:p>
          <a:p>
            <a:r>
              <a:rPr lang="en-US" sz="1600" dirty="0"/>
              <a:t>Bias scan – 1 mm pinhole (leakage on the order of 100 </a:t>
            </a:r>
            <a:r>
              <a:rPr lang="en-US" sz="1600" dirty="0" err="1"/>
              <a:t>pA</a:t>
            </a:r>
            <a:r>
              <a:rPr lang="en-US" sz="1600" dirty="0"/>
              <a:t>) – photoconductive under positive bias, but nicely saturates at ~ full collection (similar to previous E6 poly) in negative</a:t>
            </a:r>
          </a:p>
          <a:p>
            <a:r>
              <a:rPr lang="en-US" sz="1600" dirty="0"/>
              <a:t>Flux scan – 1 mm pinhole (results still in analysis)</a:t>
            </a:r>
          </a:p>
          <a:p>
            <a:r>
              <a:rPr lang="en-US" sz="1600" dirty="0"/>
              <a:t>Response map (uniformity) – 30 µm pinhole</a:t>
            </a:r>
          </a:p>
          <a:p>
            <a:r>
              <a:rPr lang="en-US" sz="1600" dirty="0"/>
              <a:t>Image – used 1 mm diameter pinhole to define the beam (of ~ 3 mm beam)</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4423" t="2136" r="22948" b="10570"/>
          <a:stretch/>
        </p:blipFill>
        <p:spPr>
          <a:xfrm>
            <a:off x="8929321" y="4770716"/>
            <a:ext cx="2425346" cy="1901551"/>
          </a:xfrm>
          <a:prstGeom prst="rect">
            <a:avLst/>
          </a:prstGeom>
        </p:spPr>
      </p:pic>
      <p:pic>
        <p:nvPicPr>
          <p:cNvPr id="10" name="Picture 9"/>
          <p:cNvPicPr>
            <a:picLocks noChangeAspect="1"/>
          </p:cNvPicPr>
          <p:nvPr/>
        </p:nvPicPr>
        <p:blipFill>
          <a:blip r:embed="rId5"/>
          <a:stretch>
            <a:fillRect/>
          </a:stretch>
        </p:blipFill>
        <p:spPr>
          <a:xfrm>
            <a:off x="152983" y="3996892"/>
            <a:ext cx="3960464" cy="2861108"/>
          </a:xfrm>
          <a:prstGeom prst="rect">
            <a:avLst/>
          </a:prstGeom>
        </p:spPr>
      </p:pic>
      <p:pic>
        <p:nvPicPr>
          <p:cNvPr id="11" name="Picture 10"/>
          <p:cNvPicPr>
            <a:picLocks noChangeAspect="1"/>
          </p:cNvPicPr>
          <p:nvPr/>
        </p:nvPicPr>
        <p:blipFill rotWithShape="1">
          <a:blip r:embed="rId6"/>
          <a:srcRect l="15443" r="16611" b="7633"/>
          <a:stretch/>
        </p:blipFill>
        <p:spPr>
          <a:xfrm>
            <a:off x="4403476" y="3927796"/>
            <a:ext cx="2928431" cy="2875916"/>
          </a:xfrm>
          <a:prstGeom prst="rect">
            <a:avLst/>
          </a:prstGeom>
        </p:spPr>
      </p:pic>
      <p:pic>
        <p:nvPicPr>
          <p:cNvPr id="6" name="Imaging_ZW2_color_sl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905725" y="2671455"/>
            <a:ext cx="2220058" cy="1952721"/>
          </a:xfrm>
          <a:prstGeom prst="rect">
            <a:avLst/>
          </a:prstGeom>
        </p:spPr>
      </p:pic>
    </p:spTree>
    <p:extLst>
      <p:ext uri="{BB962C8B-B14F-4D97-AF65-F5344CB8AC3E}">
        <p14:creationId xmlns:p14="http://schemas.microsoft.com/office/powerpoint/2010/main" val="21741228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Application to FELs</a:t>
            </a:r>
            <a:endParaRPr lang="en-US" dirty="0"/>
          </a:p>
        </p:txBody>
      </p:sp>
      <p:sp>
        <p:nvSpPr>
          <p:cNvPr id="3" name="Content Placeholder 2"/>
          <p:cNvSpPr>
            <a:spLocks noGrp="1"/>
          </p:cNvSpPr>
          <p:nvPr>
            <p:ph idx="1"/>
          </p:nvPr>
        </p:nvSpPr>
        <p:spPr>
          <a:xfrm>
            <a:off x="609600" y="1131636"/>
            <a:ext cx="5421330" cy="5194128"/>
          </a:xfrm>
        </p:spPr>
        <p:txBody>
          <a:bodyPr>
            <a:normAutofit/>
          </a:bodyPr>
          <a:lstStyle/>
          <a:p>
            <a:pPr marL="0" indent="0">
              <a:buNone/>
            </a:pPr>
            <a:r>
              <a:rPr lang="en-US" sz="2000" dirty="0"/>
              <a:t>Can not rely on pulse to pulse stability</a:t>
            </a:r>
          </a:p>
          <a:p>
            <a:pPr marL="0" indent="0">
              <a:buNone/>
            </a:pPr>
            <a:endParaRPr lang="en-US" sz="2000" dirty="0"/>
          </a:p>
          <a:p>
            <a:pPr marL="0" indent="0">
              <a:buNone/>
            </a:pPr>
            <a:r>
              <a:rPr lang="en-US" sz="2000" dirty="0"/>
              <a:t>Can get shot by shot line out by measuring current on all detector channels</a:t>
            </a:r>
          </a:p>
          <a:p>
            <a:pPr marL="0" indent="0">
              <a:buNone/>
            </a:pPr>
            <a:endParaRPr lang="en-US" sz="2000" dirty="0"/>
          </a:p>
          <a:p>
            <a:pPr marL="0" indent="0">
              <a:buNone/>
            </a:pPr>
            <a:r>
              <a:rPr lang="en-US" sz="2000" dirty="0" smtClean="0"/>
              <a:t>Need </a:t>
            </a:r>
            <a:r>
              <a:rPr lang="en-US" sz="2000" dirty="0"/>
              <a:t>to redesign electronics to allow FPGA to measure current and/or bias strips independently</a:t>
            </a:r>
          </a:p>
          <a:p>
            <a:pPr marL="0" indent="0">
              <a:buNone/>
            </a:pPr>
            <a:endParaRPr lang="en-US" sz="2000" dirty="0"/>
          </a:p>
          <a:p>
            <a:pPr marL="0" indent="0">
              <a:buNone/>
            </a:pPr>
            <a:r>
              <a:rPr lang="en-US" sz="2000" dirty="0"/>
              <a:t>Can also be configured as a variable-center quad, expanding the spatial dynamic range of the device for small beams</a:t>
            </a:r>
          </a:p>
          <a:p>
            <a:pPr marL="0" indent="0">
              <a:buNone/>
            </a:pPr>
            <a:endParaRPr lang="en-US" sz="2000" dirty="0"/>
          </a:p>
        </p:txBody>
      </p:sp>
      <p:pic>
        <p:nvPicPr>
          <p:cNvPr id="6" name="Picture 5"/>
          <p:cNvPicPr>
            <a:picLocks noChangeAspect="1"/>
          </p:cNvPicPr>
          <p:nvPr/>
        </p:nvPicPr>
        <p:blipFill>
          <a:blip r:embed="rId2" cstate="print"/>
          <a:stretch>
            <a:fillRect/>
          </a:stretch>
        </p:blipFill>
        <p:spPr>
          <a:xfrm>
            <a:off x="6301484" y="1210732"/>
            <a:ext cx="5401275" cy="5035935"/>
          </a:xfrm>
          <a:prstGeom prst="rect">
            <a:avLst/>
          </a:prstGeom>
        </p:spPr>
      </p:pic>
    </p:spTree>
    <p:extLst>
      <p:ext uri="{BB962C8B-B14F-4D97-AF65-F5344CB8AC3E}">
        <p14:creationId xmlns:p14="http://schemas.microsoft.com/office/powerpoint/2010/main" val="25706413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3" cstate="print"/>
          <a:srcRect/>
          <a:stretch>
            <a:fillRect/>
          </a:stretch>
        </p:blipFill>
        <p:spPr bwMode="auto">
          <a:xfrm>
            <a:off x="1447800" y="3611692"/>
            <a:ext cx="4343400" cy="2789109"/>
          </a:xfrm>
          <a:prstGeom prst="rect">
            <a:avLst/>
          </a:prstGeom>
          <a:noFill/>
          <a:ln w="9525">
            <a:noFill/>
            <a:miter lim="800000"/>
            <a:headEnd/>
            <a:tailEnd/>
          </a:ln>
        </p:spPr>
      </p:pic>
      <p:grpSp>
        <p:nvGrpSpPr>
          <p:cNvPr id="2" name="Group 17"/>
          <p:cNvGrpSpPr>
            <a:grpSpLocks/>
          </p:cNvGrpSpPr>
          <p:nvPr/>
        </p:nvGrpSpPr>
        <p:grpSpPr bwMode="auto">
          <a:xfrm>
            <a:off x="1447800" y="428625"/>
            <a:ext cx="4495800" cy="3201988"/>
            <a:chOff x="381000" y="381000"/>
            <a:chExt cx="4495800" cy="3201194"/>
          </a:xfrm>
        </p:grpSpPr>
        <p:pic>
          <p:nvPicPr>
            <p:cNvPr id="5130" name="Picture 3"/>
            <p:cNvPicPr>
              <a:picLocks noChangeAspect="1" noChangeArrowheads="1"/>
            </p:cNvPicPr>
            <p:nvPr/>
          </p:nvPicPr>
          <p:blipFill>
            <a:blip r:embed="rId4" cstate="print"/>
            <a:srcRect/>
            <a:stretch>
              <a:fillRect/>
            </a:stretch>
          </p:blipFill>
          <p:spPr bwMode="auto">
            <a:xfrm>
              <a:off x="381000" y="381000"/>
              <a:ext cx="4349750" cy="2816225"/>
            </a:xfrm>
            <a:prstGeom prst="rect">
              <a:avLst/>
            </a:prstGeom>
            <a:noFill/>
            <a:ln w="9525">
              <a:noFill/>
              <a:miter lim="800000"/>
              <a:headEnd/>
              <a:tailEnd/>
            </a:ln>
          </p:spPr>
        </p:pic>
        <p:sp>
          <p:nvSpPr>
            <p:cNvPr id="6" name="Oval 5"/>
            <p:cNvSpPr/>
            <p:nvPr/>
          </p:nvSpPr>
          <p:spPr>
            <a:xfrm>
              <a:off x="1600200" y="533362"/>
              <a:ext cx="228600" cy="205689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Calibri"/>
              </a:endParaRPr>
            </a:p>
          </p:txBody>
        </p:sp>
        <p:cxnSp>
          <p:nvCxnSpPr>
            <p:cNvPr id="8" name="Straight Arrow Connector 7"/>
            <p:cNvCxnSpPr/>
            <p:nvPr/>
          </p:nvCxnSpPr>
          <p:spPr>
            <a:xfrm rot="5400000">
              <a:off x="1219314" y="3123519"/>
              <a:ext cx="914173" cy="31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636963" y="1752260"/>
              <a:ext cx="304800" cy="837992"/>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Calibri"/>
              </a:endParaRPr>
            </a:p>
          </p:txBody>
        </p:sp>
        <p:cxnSp>
          <p:nvCxnSpPr>
            <p:cNvPr id="11" name="Straight Arrow Connector 10"/>
            <p:cNvCxnSpPr/>
            <p:nvPr/>
          </p:nvCxnSpPr>
          <p:spPr>
            <a:xfrm>
              <a:off x="4038600" y="2209347"/>
              <a:ext cx="838200" cy="4570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3" name="Group 16"/>
          <p:cNvGrpSpPr>
            <a:grpSpLocks/>
          </p:cNvGrpSpPr>
          <p:nvPr/>
        </p:nvGrpSpPr>
        <p:grpSpPr bwMode="auto">
          <a:xfrm>
            <a:off x="6019800" y="2257426"/>
            <a:ext cx="3841750" cy="2466975"/>
            <a:chOff x="4800600" y="685800"/>
            <a:chExt cx="3841750" cy="2466975"/>
          </a:xfrm>
        </p:grpSpPr>
        <p:pic>
          <p:nvPicPr>
            <p:cNvPr id="5128" name="Picture 6"/>
            <p:cNvPicPr>
              <a:picLocks noChangeAspect="1" noChangeArrowheads="1"/>
            </p:cNvPicPr>
            <p:nvPr/>
          </p:nvPicPr>
          <p:blipFill>
            <a:blip r:embed="rId5" cstate="print"/>
            <a:srcRect/>
            <a:stretch>
              <a:fillRect/>
            </a:stretch>
          </p:blipFill>
          <p:spPr bwMode="auto">
            <a:xfrm>
              <a:off x="4800600" y="685800"/>
              <a:ext cx="3841750" cy="2466975"/>
            </a:xfrm>
            <a:prstGeom prst="rect">
              <a:avLst/>
            </a:prstGeom>
            <a:noFill/>
            <a:ln w="9525">
              <a:noFill/>
              <a:miter lim="800000"/>
              <a:headEnd/>
              <a:tailEnd/>
            </a:ln>
          </p:spPr>
        </p:pic>
        <p:sp>
          <p:nvSpPr>
            <p:cNvPr id="16" name="Oval 15"/>
            <p:cNvSpPr/>
            <p:nvPr/>
          </p:nvSpPr>
          <p:spPr>
            <a:xfrm>
              <a:off x="6202363" y="1828800"/>
              <a:ext cx="304800" cy="83820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Calibri"/>
              </a:endParaRPr>
            </a:p>
          </p:txBody>
        </p:sp>
      </p:grpSp>
      <p:cxnSp>
        <p:nvCxnSpPr>
          <p:cNvPr id="21" name="Straight Arrow Connector 20"/>
          <p:cNvCxnSpPr/>
          <p:nvPr/>
        </p:nvCxnSpPr>
        <p:spPr>
          <a:xfrm rot="5400000">
            <a:off x="7203282" y="4696620"/>
            <a:ext cx="762000" cy="15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5126" name="Picture 7"/>
          <p:cNvPicPr>
            <a:picLocks noChangeAspect="1" noChangeArrowheads="1"/>
          </p:cNvPicPr>
          <p:nvPr/>
        </p:nvPicPr>
        <p:blipFill>
          <a:blip r:embed="rId6" cstate="print"/>
          <a:srcRect/>
          <a:stretch>
            <a:fillRect/>
          </a:stretch>
        </p:blipFill>
        <p:spPr bwMode="auto">
          <a:xfrm>
            <a:off x="6019800" y="4391026"/>
            <a:ext cx="3841750" cy="2466975"/>
          </a:xfrm>
          <a:prstGeom prst="rect">
            <a:avLst/>
          </a:prstGeom>
          <a:noFill/>
          <a:ln w="9525">
            <a:noFill/>
            <a:miter lim="800000"/>
            <a:headEnd/>
            <a:tailEnd/>
          </a:ln>
        </p:spPr>
      </p:pic>
      <p:sp>
        <p:nvSpPr>
          <p:cNvPr id="5127" name="TextBox 8"/>
          <p:cNvSpPr txBox="1">
            <a:spLocks noChangeArrowheads="1"/>
          </p:cNvSpPr>
          <p:nvPr/>
        </p:nvSpPr>
        <p:spPr bwMode="auto">
          <a:xfrm>
            <a:off x="5715000" y="609600"/>
            <a:ext cx="4343400" cy="1815882"/>
          </a:xfrm>
          <a:prstGeom prst="rect">
            <a:avLst/>
          </a:prstGeom>
          <a:noFill/>
          <a:ln w="9525">
            <a:noFill/>
            <a:miter lim="800000"/>
            <a:headEnd/>
            <a:tailEnd/>
          </a:ln>
        </p:spPr>
        <p:txBody>
          <a:bodyPr>
            <a:spAutoFit/>
          </a:bodyPr>
          <a:lstStyle/>
          <a:p>
            <a:pPr marL="176213" indent="-176213" defTabSz="914400">
              <a:buFont typeface="Arial" charset="0"/>
              <a:buChar char="•"/>
            </a:pPr>
            <a:r>
              <a:rPr lang="en-US" sz="1400" dirty="0">
                <a:solidFill>
                  <a:prstClr val="black"/>
                </a:solidFill>
                <a:latin typeface="Calibri" pitchFamily="34" charset="0"/>
              </a:rPr>
              <a:t>Ring mode “hybrid fill, top up”.</a:t>
            </a:r>
          </a:p>
          <a:p>
            <a:pPr marL="176213" indent="-176213" defTabSz="914400">
              <a:buFont typeface="Arial" charset="0"/>
              <a:buChar char="•"/>
            </a:pPr>
            <a:r>
              <a:rPr lang="en-US" sz="1400" dirty="0">
                <a:solidFill>
                  <a:prstClr val="black"/>
                </a:solidFill>
                <a:latin typeface="Calibri" pitchFamily="34" charset="0"/>
              </a:rPr>
              <a:t>102mA total, 16mA in first bunch, 86mA in remaining pulse train.</a:t>
            </a:r>
          </a:p>
          <a:p>
            <a:pPr marL="176213" indent="-176213" defTabSz="914400">
              <a:buFont typeface="Arial" charset="0"/>
              <a:buChar char="•"/>
            </a:pPr>
            <a:r>
              <a:rPr lang="en-US" sz="1400" dirty="0">
                <a:solidFill>
                  <a:prstClr val="black"/>
                </a:solidFill>
                <a:latin typeface="Calibri" pitchFamily="34" charset="0"/>
              </a:rPr>
              <a:t>Separated by 1.594 µs</a:t>
            </a:r>
          </a:p>
          <a:p>
            <a:pPr marL="176213" indent="-176213" defTabSz="914400">
              <a:buFont typeface="Arial" charset="0"/>
              <a:buChar char="•"/>
            </a:pPr>
            <a:r>
              <a:rPr lang="en-US" sz="1400" b="1" dirty="0">
                <a:solidFill>
                  <a:prstClr val="black"/>
                </a:solidFill>
                <a:latin typeface="Calibri" pitchFamily="34" charset="0"/>
              </a:rPr>
              <a:t>Ratio of ring currents matches very closely to measured charge ratio </a:t>
            </a:r>
          </a:p>
          <a:p>
            <a:pPr marL="176213" indent="-176213" defTabSz="914400">
              <a:buFont typeface="Arial" charset="0"/>
              <a:buChar char="•"/>
            </a:pPr>
            <a:r>
              <a:rPr lang="en-US" sz="1400" b="1" i="1" dirty="0">
                <a:solidFill>
                  <a:prstClr val="black"/>
                </a:solidFill>
                <a:latin typeface="Calibri" pitchFamily="34" charset="0"/>
              </a:rPr>
              <a:t>Current Ratio: 86mA/16mA = 5.38</a:t>
            </a:r>
          </a:p>
          <a:p>
            <a:pPr marL="176213" indent="-176213" defTabSz="914400">
              <a:buFont typeface="Arial" charset="0"/>
              <a:buChar char="•"/>
            </a:pPr>
            <a:r>
              <a:rPr lang="en-US" sz="1400" b="1" i="1" dirty="0">
                <a:solidFill>
                  <a:prstClr val="black"/>
                </a:solidFill>
                <a:latin typeface="Calibri" pitchFamily="34" charset="0"/>
              </a:rPr>
              <a:t>Measured Q Ratio: 0.91nC/0.17nC = 5.35 </a:t>
            </a:r>
          </a:p>
        </p:txBody>
      </p:sp>
      <p:sp>
        <p:nvSpPr>
          <p:cNvPr id="15" name="Title 4"/>
          <p:cNvSpPr txBox="1">
            <a:spLocks/>
          </p:cNvSpPr>
          <p:nvPr/>
        </p:nvSpPr>
        <p:spPr bwMode="auto">
          <a:xfrm>
            <a:off x="1524000" y="-104775"/>
            <a:ext cx="9144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eaLnBrk="0" hangingPunct="0">
              <a:defRPr/>
            </a:pPr>
            <a:r>
              <a:rPr lang="en-US" sz="3200" dirty="0">
                <a:solidFill>
                  <a:schemeClr val="bg1"/>
                </a:solidFill>
                <a:latin typeface="Calibri" pitchFamily="34" charset="0"/>
              </a:rPr>
              <a:t>Pulse Mode Beam Position 11-ID-D, APS</a:t>
            </a:r>
          </a:p>
        </p:txBody>
      </p:sp>
    </p:spTree>
    <p:extLst>
      <p:ext uri="{BB962C8B-B14F-4D97-AF65-F5344CB8AC3E}">
        <p14:creationId xmlns:p14="http://schemas.microsoft.com/office/powerpoint/2010/main" val="31980382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NSLS-II Properties and Capabilities for Detector Calibration and Testing</a:t>
            </a:r>
          </a:p>
        </p:txBody>
      </p:sp>
      <p:graphicFrame>
        <p:nvGraphicFramePr>
          <p:cNvPr id="4" name="Table 3"/>
          <p:cNvGraphicFramePr>
            <a:graphicFrameLocks noGrp="1"/>
          </p:cNvGraphicFramePr>
          <p:nvPr>
            <p:extLst/>
          </p:nvPr>
        </p:nvGraphicFramePr>
        <p:xfrm>
          <a:off x="7321932" y="1180734"/>
          <a:ext cx="2965944" cy="3261360"/>
        </p:xfrm>
        <a:graphic>
          <a:graphicData uri="http://schemas.openxmlformats.org/drawingml/2006/table">
            <a:tbl>
              <a:tblPr firstRow="1" bandRow="1">
                <a:tableStyleId>{5C22544A-7EE6-4342-B048-85BDC9FD1C3A}</a:tableStyleId>
              </a:tblPr>
              <a:tblGrid>
                <a:gridCol w="1670543">
                  <a:extLst>
                    <a:ext uri="{9D8B030D-6E8A-4147-A177-3AD203B41FA5}">
                      <a16:colId xmlns:a16="http://schemas.microsoft.com/office/drawing/2014/main" val="3380583225"/>
                    </a:ext>
                  </a:extLst>
                </a:gridCol>
                <a:gridCol w="1295401">
                  <a:extLst>
                    <a:ext uri="{9D8B030D-6E8A-4147-A177-3AD203B41FA5}">
                      <a16:colId xmlns:a16="http://schemas.microsoft.com/office/drawing/2014/main" val="2920967207"/>
                    </a:ext>
                  </a:extLst>
                </a:gridCol>
              </a:tblGrid>
              <a:tr h="133151">
                <a:tc gridSpan="2">
                  <a:txBody>
                    <a:bodyPr/>
                    <a:lstStyle/>
                    <a:p>
                      <a:r>
                        <a:rPr lang="en-US" sz="1600" dirty="0" smtClean="0"/>
                        <a:t>NSLS-II Ring Parameters</a:t>
                      </a:r>
                      <a:endParaRPr lang="en-US" sz="1600" dirty="0"/>
                    </a:p>
                  </a:txBody>
                  <a:tcPr/>
                </a:tc>
                <a:tc hMerge="1">
                  <a:txBody>
                    <a:bodyPr/>
                    <a:lstStyle/>
                    <a:p>
                      <a:endParaRPr lang="en-US" dirty="0"/>
                    </a:p>
                  </a:txBody>
                  <a:tcPr/>
                </a:tc>
                <a:extLst>
                  <a:ext uri="{0D108BD9-81ED-4DB2-BD59-A6C34878D82A}">
                    <a16:rowId xmlns:a16="http://schemas.microsoft.com/office/drawing/2014/main" val="2379347695"/>
                  </a:ext>
                </a:extLst>
              </a:tr>
              <a:tr h="0">
                <a:tc>
                  <a:txBody>
                    <a:bodyPr/>
                    <a:lstStyle/>
                    <a:p>
                      <a:r>
                        <a:rPr lang="en-US" sz="1200" dirty="0" smtClean="0"/>
                        <a:t>Energy</a:t>
                      </a:r>
                      <a:endParaRPr lang="en-US" sz="1200" dirty="0"/>
                    </a:p>
                  </a:txBody>
                  <a:tcPr/>
                </a:tc>
                <a:tc>
                  <a:txBody>
                    <a:bodyPr/>
                    <a:lstStyle/>
                    <a:p>
                      <a:r>
                        <a:rPr lang="en-US" sz="1200" dirty="0" smtClean="0"/>
                        <a:t>3 GeV</a:t>
                      </a:r>
                      <a:endParaRPr lang="en-US" sz="1200" dirty="0"/>
                    </a:p>
                  </a:txBody>
                  <a:tcPr/>
                </a:tc>
                <a:extLst>
                  <a:ext uri="{0D108BD9-81ED-4DB2-BD59-A6C34878D82A}">
                    <a16:rowId xmlns:a16="http://schemas.microsoft.com/office/drawing/2014/main" val="2997570853"/>
                  </a:ext>
                </a:extLst>
              </a:tr>
              <a:tr h="0">
                <a:tc>
                  <a:txBody>
                    <a:bodyPr/>
                    <a:lstStyle/>
                    <a:p>
                      <a:r>
                        <a:rPr lang="en-US" sz="1200" dirty="0" smtClean="0"/>
                        <a:t>Current</a:t>
                      </a:r>
                      <a:endParaRPr lang="en-US" sz="1200" dirty="0"/>
                    </a:p>
                  </a:txBody>
                  <a:tcPr/>
                </a:tc>
                <a:tc>
                  <a:txBody>
                    <a:bodyPr/>
                    <a:lstStyle/>
                    <a:p>
                      <a:r>
                        <a:rPr lang="en-US" sz="1200" dirty="0" smtClean="0"/>
                        <a:t>500 mA (400 mA currently)</a:t>
                      </a:r>
                      <a:endParaRPr lang="en-US" sz="1200" dirty="0"/>
                    </a:p>
                  </a:txBody>
                  <a:tcPr/>
                </a:tc>
                <a:extLst>
                  <a:ext uri="{0D108BD9-81ED-4DB2-BD59-A6C34878D82A}">
                    <a16:rowId xmlns:a16="http://schemas.microsoft.com/office/drawing/2014/main" val="1496696785"/>
                  </a:ext>
                </a:extLst>
              </a:tr>
              <a:tr h="0">
                <a:tc>
                  <a:txBody>
                    <a:bodyPr/>
                    <a:lstStyle/>
                    <a:p>
                      <a:r>
                        <a:rPr lang="en-US" sz="1200" dirty="0" smtClean="0"/>
                        <a:t>Pulse length</a:t>
                      </a:r>
                      <a:endParaRPr lang="en-US" sz="1200" dirty="0"/>
                    </a:p>
                  </a:txBody>
                  <a:tcPr/>
                </a:tc>
                <a:tc>
                  <a:txBody>
                    <a:bodyPr/>
                    <a:lstStyle/>
                    <a:p>
                      <a:r>
                        <a:rPr lang="en-US" sz="1200" dirty="0" smtClean="0"/>
                        <a:t>30</a:t>
                      </a:r>
                      <a:r>
                        <a:rPr lang="en-US" sz="1200" baseline="0" dirty="0" smtClean="0"/>
                        <a:t> </a:t>
                      </a:r>
                      <a:r>
                        <a:rPr lang="en-US" sz="1200" baseline="0" dirty="0" err="1" smtClean="0"/>
                        <a:t>ps</a:t>
                      </a:r>
                      <a:endParaRPr lang="en-US" sz="1200" dirty="0"/>
                    </a:p>
                  </a:txBody>
                  <a:tcPr/>
                </a:tc>
                <a:extLst>
                  <a:ext uri="{0D108BD9-81ED-4DB2-BD59-A6C34878D82A}">
                    <a16:rowId xmlns:a16="http://schemas.microsoft.com/office/drawing/2014/main" val="3608286150"/>
                  </a:ext>
                </a:extLst>
              </a:tr>
              <a:tr h="181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Time between bunches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2 ns (500 MHz)</a:t>
                      </a:r>
                    </a:p>
                  </a:txBody>
                  <a:tcPr/>
                </a:tc>
                <a:extLst>
                  <a:ext uri="{0D108BD9-81ED-4DB2-BD59-A6C34878D82A}">
                    <a16:rowId xmlns:a16="http://schemas.microsoft.com/office/drawing/2014/main" val="1091282739"/>
                  </a:ext>
                </a:extLst>
              </a:tr>
              <a:tr h="181570">
                <a:tc>
                  <a:txBody>
                    <a:bodyPr/>
                    <a:lstStyle/>
                    <a:p>
                      <a:r>
                        <a:rPr lang="en-US" sz="1200" dirty="0" smtClean="0"/>
                        <a:t>Average bunch</a:t>
                      </a:r>
                      <a:r>
                        <a:rPr lang="en-US" sz="1200" baseline="0" dirty="0" smtClean="0"/>
                        <a:t> current/charge</a:t>
                      </a:r>
                      <a:endParaRPr lang="en-US" sz="1200" dirty="0"/>
                    </a:p>
                  </a:txBody>
                  <a:tcPr/>
                </a:tc>
                <a:tc>
                  <a:txBody>
                    <a:bodyPr/>
                    <a:lstStyle/>
                    <a:p>
                      <a:r>
                        <a:rPr lang="en-US" sz="1200" dirty="0" smtClean="0"/>
                        <a:t>0.47 mA/ 1.25</a:t>
                      </a:r>
                      <a:r>
                        <a:rPr lang="en-US" sz="1200" baseline="0" dirty="0" smtClean="0"/>
                        <a:t> </a:t>
                      </a:r>
                      <a:r>
                        <a:rPr lang="en-US" sz="1200" baseline="0" dirty="0" err="1" smtClean="0"/>
                        <a:t>nC</a:t>
                      </a:r>
                      <a:endParaRPr lang="en-US" sz="1200" dirty="0"/>
                    </a:p>
                  </a:txBody>
                  <a:tcPr/>
                </a:tc>
                <a:extLst>
                  <a:ext uri="{0D108BD9-81ED-4DB2-BD59-A6C34878D82A}">
                    <a16:rowId xmlns:a16="http://schemas.microsoft.com/office/drawing/2014/main" val="1399057173"/>
                  </a:ext>
                </a:extLst>
              </a:tr>
              <a:tr h="0">
                <a:tc>
                  <a:txBody>
                    <a:bodyPr/>
                    <a:lstStyle/>
                    <a:p>
                      <a:r>
                        <a:rPr lang="en-US" sz="1200" dirty="0" smtClean="0"/>
                        <a:t>#</a:t>
                      </a:r>
                      <a:r>
                        <a:rPr lang="en-US" sz="1200" baseline="0" dirty="0" smtClean="0"/>
                        <a:t> of buckets filled/total</a:t>
                      </a:r>
                      <a:endParaRPr lang="en-US" sz="1200" dirty="0"/>
                    </a:p>
                  </a:txBody>
                  <a:tcPr/>
                </a:tc>
                <a:tc>
                  <a:txBody>
                    <a:bodyPr/>
                    <a:lstStyle/>
                    <a:p>
                      <a:r>
                        <a:rPr lang="en-US" sz="1200" dirty="0" smtClean="0"/>
                        <a:t>1056/1320</a:t>
                      </a:r>
                      <a:endParaRPr lang="en-US" sz="1200" dirty="0"/>
                    </a:p>
                  </a:txBody>
                  <a:tcPr/>
                </a:tc>
                <a:extLst>
                  <a:ext uri="{0D108BD9-81ED-4DB2-BD59-A6C34878D82A}">
                    <a16:rowId xmlns:a16="http://schemas.microsoft.com/office/drawing/2014/main" val="3267290594"/>
                  </a:ext>
                </a:extLst>
              </a:tr>
              <a:tr h="132173">
                <a:tc gridSpan="2">
                  <a:txBody>
                    <a:bodyPr/>
                    <a:lstStyle/>
                    <a:p>
                      <a:r>
                        <a:rPr lang="en-US" sz="1000" b="1" i="1" dirty="0" smtClean="0">
                          <a:solidFill>
                            <a:srgbClr val="FF0000"/>
                          </a:solidFill>
                        </a:rPr>
                        <a:t>Note:</a:t>
                      </a:r>
                      <a:r>
                        <a:rPr lang="en-US" sz="1000" b="1" i="1" baseline="0" dirty="0" smtClean="0">
                          <a:solidFill>
                            <a:srgbClr val="FF0000"/>
                          </a:solidFill>
                        </a:rPr>
                        <a:t> one timing pulse available in ion cleaning gap, NSLS-II working on varying up to 5 mA in that pulse; period of 2.64 µs.</a:t>
                      </a:r>
                    </a:p>
                  </a:txBody>
                  <a:tcPr/>
                </a:tc>
                <a:tc hMerge="1">
                  <a:txBody>
                    <a:bodyPr/>
                    <a:lstStyle/>
                    <a:p>
                      <a:endParaRPr lang="en-US" sz="1600" dirty="0"/>
                    </a:p>
                  </a:txBody>
                  <a:tcPr/>
                </a:tc>
                <a:extLst>
                  <a:ext uri="{0D108BD9-81ED-4DB2-BD59-A6C34878D82A}">
                    <a16:rowId xmlns:a16="http://schemas.microsoft.com/office/drawing/2014/main" val="3040088915"/>
                  </a:ext>
                </a:extLst>
              </a:tr>
            </a:tbl>
          </a:graphicData>
        </a:graphic>
      </p:graphicFrame>
      <p:pic>
        <p:nvPicPr>
          <p:cNvPr id="5" name="Picture 4"/>
          <p:cNvPicPr>
            <a:picLocks noChangeAspect="1"/>
          </p:cNvPicPr>
          <p:nvPr/>
        </p:nvPicPr>
        <p:blipFill>
          <a:blip r:embed="rId2"/>
          <a:stretch>
            <a:fillRect/>
          </a:stretch>
        </p:blipFill>
        <p:spPr>
          <a:xfrm>
            <a:off x="7570458" y="4549280"/>
            <a:ext cx="2468892" cy="1797790"/>
          </a:xfrm>
          <a:prstGeom prst="rect">
            <a:avLst/>
          </a:prstGeom>
        </p:spPr>
      </p:pic>
      <p:sp>
        <p:nvSpPr>
          <p:cNvPr id="6" name="Rectangle 5"/>
          <p:cNvSpPr/>
          <p:nvPr/>
        </p:nvSpPr>
        <p:spPr>
          <a:xfrm>
            <a:off x="1847981" y="1180735"/>
            <a:ext cx="5463508" cy="3477875"/>
          </a:xfrm>
          <a:prstGeom prst="rect">
            <a:avLst/>
          </a:prstGeom>
        </p:spPr>
        <p:txBody>
          <a:bodyPr wrap="square">
            <a:spAutoFit/>
          </a:bodyPr>
          <a:lstStyle/>
          <a:p>
            <a:pPr algn="just" defTabSz="914400"/>
            <a:r>
              <a:rPr lang="en-US" sz="1100" b="1" i="1" dirty="0">
                <a:solidFill>
                  <a:prstClr val="black"/>
                </a:solidFill>
                <a:latin typeface="Arial" panose="020B0604020202020204" pitchFamily="34" charset="0"/>
                <a:ea typeface="Calibri" panose="020F0502020204030204" pitchFamily="34" charset="0"/>
                <a:cs typeface="Arial" panose="020B0604020202020204" pitchFamily="34" charset="0"/>
              </a:rPr>
              <a:t>XBIC (X-ray Beam Induced Current) Endstations</a:t>
            </a:r>
            <a:endParaRPr lang="en-US" sz="1100" i="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defTabSz="914400"/>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2 endstations (ISS 8-ID, XFP 17-BM) for detector calibration at NSLS-II</a:t>
            </a:r>
          </a:p>
          <a:p>
            <a:pPr algn="just" defTabSz="914400"/>
            <a:endParaRPr lang="en-US"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defTabSz="914400"/>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ISS: Damping wiggler source; Mono (4.9 – 36 keV), up to 10</a:t>
            </a:r>
            <a:r>
              <a:rPr lang="en-US" sz="11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14</a:t>
            </a: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1100" dirty="0" err="1">
                <a:solidFill>
                  <a:prstClr val="black"/>
                </a:solidFill>
                <a:latin typeface="Arial" panose="020B0604020202020204" pitchFamily="34" charset="0"/>
                <a:ea typeface="Calibri" panose="020F0502020204030204" pitchFamily="34" charset="0"/>
                <a:cs typeface="Arial" panose="020B0604020202020204" pitchFamily="34" charset="0"/>
              </a:rPr>
              <a:t>ph</a:t>
            </a: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/s in ~0.5 x 0.5 mm beam</a:t>
            </a:r>
          </a:p>
          <a:p>
            <a:pPr algn="just" defTabSz="914400"/>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XFP: Focused white beam (5 ~ 16 keV), up to 2x10</a:t>
            </a:r>
            <a:r>
              <a:rPr lang="en-US" sz="11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16</a:t>
            </a: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1100" dirty="0" err="1">
                <a:solidFill>
                  <a:prstClr val="black"/>
                </a:solidFill>
                <a:latin typeface="Arial" panose="020B0604020202020204" pitchFamily="34" charset="0"/>
                <a:ea typeface="Calibri" panose="020F0502020204030204" pitchFamily="34" charset="0"/>
                <a:cs typeface="Arial" panose="020B0604020202020204" pitchFamily="34" charset="0"/>
              </a:rPr>
              <a:t>ph</a:t>
            </a: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/s in variable 120 µm x 450 µm to 2.7 mm x 2.7 mm beam</a:t>
            </a:r>
          </a:p>
          <a:p>
            <a:pPr algn="just" defTabSz="914400"/>
            <a:endParaRPr lang="en-US" sz="1100" b="1" i="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defTabSz="914400"/>
            <a:r>
              <a:rPr lang="en-US" sz="1100" b="1" i="1" dirty="0">
                <a:solidFill>
                  <a:prstClr val="black"/>
                </a:solidFill>
                <a:latin typeface="Arial" panose="020B0604020202020204" pitchFamily="34" charset="0"/>
                <a:ea typeface="Calibri" panose="020F0502020204030204" pitchFamily="34" charset="0"/>
                <a:cs typeface="Arial" panose="020B0604020202020204" pitchFamily="34" charset="0"/>
              </a:rPr>
              <a:t>Capabilities</a:t>
            </a:r>
          </a:p>
          <a:p>
            <a:pPr marL="342900" indent="-342900" algn="just" defTabSz="914400">
              <a:buFont typeface="Wingdings" panose="05000000000000000000" pitchFamily="2" charset="2"/>
              <a:buChar char="Ø"/>
            </a:pP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3 x 3 x 3 ft</a:t>
            </a:r>
            <a:r>
              <a:rPr lang="en-US" sz="11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3</a:t>
            </a: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 nitrogen environment with cable pass-thru (or old style 1 x 2 x 2 ft</a:t>
            </a:r>
            <a:r>
              <a:rPr lang="en-US" sz="11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3 </a:t>
            </a: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compact “</a:t>
            </a:r>
            <a:r>
              <a:rPr lang="en-US" sz="1100" dirty="0" err="1">
                <a:solidFill>
                  <a:prstClr val="black"/>
                </a:solidFill>
                <a:latin typeface="Arial" panose="020B0604020202020204" pitchFamily="34" charset="0"/>
                <a:ea typeface="Calibri" panose="020F0502020204030204" pitchFamily="34" charset="0"/>
                <a:cs typeface="Arial" panose="020B0604020202020204" pitchFamily="34" charset="0"/>
              </a:rPr>
              <a:t>fishtank</a:t>
            </a: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 if space is limited)</a:t>
            </a:r>
          </a:p>
          <a:p>
            <a:pPr marL="342900" indent="-342900" algn="just" defTabSz="914400">
              <a:buFont typeface="Wingdings" panose="05000000000000000000" pitchFamily="2" charset="2"/>
              <a:buChar char="Ø"/>
            </a:pP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Integrated motion control for XBIC mapping, optical mounting</a:t>
            </a:r>
          </a:p>
          <a:p>
            <a:pPr marL="342900" indent="-342900" algn="just" defTabSz="914400">
              <a:buFont typeface="Wingdings" panose="05000000000000000000" pitchFamily="2" charset="2"/>
              <a:buChar char="Ø"/>
            </a:pP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Multiple calibration options (Ion chamber, diamond detectors, copper block calorimeter)</a:t>
            </a:r>
          </a:p>
          <a:p>
            <a:pPr marL="342900" indent="-342900" algn="just" defTabSz="914400">
              <a:buFont typeface="Wingdings" panose="05000000000000000000" pitchFamily="2" charset="2"/>
              <a:buChar char="Ø"/>
            </a:pP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Pinholes 25 µm and up, attenuators</a:t>
            </a:r>
          </a:p>
          <a:p>
            <a:pPr marL="342900" indent="-342900" algn="just" defTabSz="914400">
              <a:buFont typeface="Wingdings" panose="05000000000000000000" pitchFamily="2" charset="2"/>
              <a:buChar char="Ø"/>
            </a:pP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Pulsed or standard DC biasing</a:t>
            </a:r>
          </a:p>
          <a:p>
            <a:pPr marL="342900" indent="-342900" algn="just" defTabSz="914400">
              <a:buFont typeface="Wingdings" panose="05000000000000000000" pitchFamily="2" charset="2"/>
              <a:buChar char="Ø"/>
            </a:pP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Current measurement from </a:t>
            </a:r>
            <a:r>
              <a:rPr lang="en-US" sz="1100" dirty="0" err="1">
                <a:solidFill>
                  <a:prstClr val="black"/>
                </a:solidFill>
                <a:latin typeface="Arial" panose="020B0604020202020204" pitchFamily="34" charset="0"/>
                <a:ea typeface="Calibri" panose="020F0502020204030204" pitchFamily="34" charset="0"/>
                <a:cs typeface="Arial" panose="020B0604020202020204" pitchFamily="34" charset="0"/>
              </a:rPr>
              <a:t>pA</a:t>
            </a: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 to 100s of mA</a:t>
            </a:r>
          </a:p>
          <a:p>
            <a:pPr marL="342900" indent="-342900" algn="just" defTabSz="914400">
              <a:buFont typeface="Wingdings" panose="05000000000000000000" pitchFamily="2" charset="2"/>
              <a:buChar char="Ø"/>
            </a:pP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Unique prototype electronics and epics/python-based readout and controls for diamond imaging detector</a:t>
            </a:r>
          </a:p>
          <a:p>
            <a:pPr marL="342900" indent="-342900" algn="just" defTabSz="914400">
              <a:buFont typeface="Wingdings" panose="05000000000000000000" pitchFamily="2" charset="2"/>
              <a:buChar char="Ø"/>
            </a:pP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Can attach fast scope for timing measurements</a:t>
            </a:r>
          </a:p>
        </p:txBody>
      </p:sp>
      <p:sp>
        <p:nvSpPr>
          <p:cNvPr id="8" name="Rectangle 7"/>
          <p:cNvSpPr/>
          <p:nvPr/>
        </p:nvSpPr>
        <p:spPr>
          <a:xfrm>
            <a:off x="7570458" y="6485570"/>
            <a:ext cx="2484462" cy="276999"/>
          </a:xfrm>
          <a:prstGeom prst="rect">
            <a:avLst/>
          </a:prstGeom>
        </p:spPr>
        <p:txBody>
          <a:bodyPr wrap="none">
            <a:spAutoFit/>
          </a:bodyPr>
          <a:lstStyle/>
          <a:p>
            <a:pPr algn="ctr" defTabSz="914400"/>
            <a:r>
              <a:rPr lang="en-US" sz="1200" b="1" dirty="0">
                <a:solidFill>
                  <a:schemeClr val="bg1"/>
                </a:solidFill>
                <a:latin typeface="Calibri" panose="020F0502020204030204"/>
              </a:rPr>
              <a:t>Funded through a BNL LDRD project</a:t>
            </a:r>
          </a:p>
        </p:txBody>
      </p:sp>
      <p:pic>
        <p:nvPicPr>
          <p:cNvPr id="7" name="Picture 6"/>
          <p:cNvPicPr>
            <a:picLocks noChangeAspect="1"/>
          </p:cNvPicPr>
          <p:nvPr/>
        </p:nvPicPr>
        <p:blipFill rotWithShape="1">
          <a:blip r:embed="rId3"/>
          <a:srcRect t="49719"/>
          <a:stretch/>
        </p:blipFill>
        <p:spPr>
          <a:xfrm>
            <a:off x="1932700" y="4731233"/>
            <a:ext cx="5211045" cy="1892837"/>
          </a:xfrm>
          <a:prstGeom prst="rect">
            <a:avLst/>
          </a:prstGeom>
        </p:spPr>
      </p:pic>
      <p:pic>
        <p:nvPicPr>
          <p:cNvPr id="11" name="Picture 10"/>
          <p:cNvPicPr>
            <a:picLocks noChangeAspect="1"/>
          </p:cNvPicPr>
          <p:nvPr/>
        </p:nvPicPr>
        <p:blipFill rotWithShape="1">
          <a:blip r:embed="rId4"/>
          <a:srcRect t="29617"/>
          <a:stretch/>
        </p:blipFill>
        <p:spPr>
          <a:xfrm>
            <a:off x="2839114" y="4853799"/>
            <a:ext cx="1416363" cy="731707"/>
          </a:xfrm>
          <a:prstGeom prst="rect">
            <a:avLst/>
          </a:prstGeom>
          <a:ln>
            <a:solidFill>
              <a:schemeClr val="tx1"/>
            </a:solidFill>
          </a:ln>
        </p:spPr>
      </p:pic>
      <p:cxnSp>
        <p:nvCxnSpPr>
          <p:cNvPr id="13" name="Straight Connector 12"/>
          <p:cNvCxnSpPr/>
          <p:nvPr/>
        </p:nvCxnSpPr>
        <p:spPr>
          <a:xfrm flipH="1" flipV="1">
            <a:off x="2831329" y="5585506"/>
            <a:ext cx="351486" cy="199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282462" y="5585506"/>
            <a:ext cx="973014" cy="19983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6489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vert="horz" lIns="91440" tIns="45720" rIns="91440" bIns="45720" rtlCol="0" anchor="ctr">
            <a:normAutofit fontScale="97500"/>
          </a:bodyPr>
          <a:lstStyle/>
          <a:p>
            <a:r>
              <a:rPr lang="en-US" b="1" dirty="0">
                <a:solidFill>
                  <a:schemeClr val="bg1"/>
                </a:solidFill>
                <a:effectLst>
                  <a:outerShdw blurRad="38100" dist="38100" dir="2700000" algn="tl">
                    <a:srgbClr val="000000">
                      <a:alpha val="43137"/>
                    </a:srgbClr>
                  </a:outerShdw>
                </a:effectLst>
              </a:rPr>
              <a:t>Proton </a:t>
            </a:r>
            <a:r>
              <a:rPr lang="en-US" b="1" dirty="0" smtClean="0">
                <a:solidFill>
                  <a:schemeClr val="bg1"/>
                </a:solidFill>
                <a:effectLst>
                  <a:outerShdw blurRad="38100" dist="38100" dir="2700000" algn="tl">
                    <a:srgbClr val="000000">
                      <a:alpha val="43137"/>
                    </a:srgbClr>
                  </a:outerShdw>
                </a:effectLst>
              </a:rPr>
              <a:t>Irradiation at LANSCE</a:t>
            </a:r>
            <a:endParaRPr lang="en-US"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1752600" y="4191001"/>
            <a:ext cx="2286000" cy="323165"/>
          </a:xfrm>
          <a:prstGeom prst="rect">
            <a:avLst/>
          </a:prstGeom>
          <a:noFill/>
        </p:spPr>
        <p:txBody>
          <a:bodyPr wrap="square" rtlCol="0">
            <a:spAutoFit/>
          </a:bodyPr>
          <a:lstStyle/>
          <a:p>
            <a:pPr defTabSz="914400"/>
            <a:r>
              <a:rPr lang="en-US" sz="1500" b="1" dirty="0">
                <a:solidFill>
                  <a:prstClr val="black"/>
                </a:solidFill>
                <a:latin typeface="Calibri" panose="020F0502020204030204"/>
              </a:rPr>
              <a:t>LANSCE blue room setup</a:t>
            </a:r>
          </a:p>
        </p:txBody>
      </p:sp>
      <p:sp>
        <p:nvSpPr>
          <p:cNvPr id="17" name="TextBox 16"/>
          <p:cNvSpPr txBox="1"/>
          <p:nvPr/>
        </p:nvSpPr>
        <p:spPr>
          <a:xfrm>
            <a:off x="1752600" y="4462198"/>
            <a:ext cx="3962400" cy="1200329"/>
          </a:xfrm>
          <a:prstGeom prst="rect">
            <a:avLst/>
          </a:prstGeom>
          <a:noFill/>
        </p:spPr>
        <p:txBody>
          <a:bodyPr wrap="square" rtlCol="0">
            <a:spAutoFit/>
          </a:bodyPr>
          <a:lstStyle/>
          <a:p>
            <a:pPr defTabSz="914400">
              <a:buFont typeface="Wingdings" pitchFamily="2" charset="2"/>
              <a:buChar char="v"/>
            </a:pPr>
            <a:r>
              <a:rPr lang="en-US" sz="1200" dirty="0">
                <a:solidFill>
                  <a:prstClr val="black"/>
                </a:solidFill>
                <a:latin typeface="Calibri" panose="020F0502020204030204"/>
              </a:rPr>
              <a:t>  Proton Energy:	800 </a:t>
            </a:r>
            <a:r>
              <a:rPr lang="en-US" sz="1200" dirty="0" err="1">
                <a:solidFill>
                  <a:prstClr val="black"/>
                </a:solidFill>
                <a:latin typeface="Calibri" panose="020F0502020204030204"/>
              </a:rPr>
              <a:t>MeV</a:t>
            </a:r>
            <a:endParaRPr lang="en-US" sz="1200" dirty="0">
              <a:solidFill>
                <a:prstClr val="black"/>
              </a:solidFill>
              <a:latin typeface="Calibri" panose="020F0502020204030204"/>
            </a:endParaRPr>
          </a:p>
          <a:p>
            <a:pPr defTabSz="914400">
              <a:buFont typeface="Wingdings" pitchFamily="2" charset="2"/>
              <a:buChar char="v"/>
            </a:pPr>
            <a:r>
              <a:rPr lang="en-US" sz="1200" dirty="0">
                <a:solidFill>
                  <a:prstClr val="black"/>
                </a:solidFill>
                <a:latin typeface="Calibri" panose="020F0502020204030204"/>
              </a:rPr>
              <a:t>  Beam Flux: 	10</a:t>
            </a:r>
            <a:r>
              <a:rPr lang="en-US" sz="1200" baseline="30000" dirty="0">
                <a:solidFill>
                  <a:prstClr val="black"/>
                </a:solidFill>
                <a:latin typeface="Calibri" panose="020F0502020204030204"/>
              </a:rPr>
              <a:t>11</a:t>
            </a:r>
            <a:r>
              <a:rPr lang="en-US" sz="1200" dirty="0">
                <a:solidFill>
                  <a:prstClr val="black"/>
                </a:solidFill>
                <a:latin typeface="Calibri" panose="020F0502020204030204"/>
              </a:rPr>
              <a:t> proton/(cm</a:t>
            </a:r>
            <a:r>
              <a:rPr lang="en-US" sz="1200" baseline="30000" dirty="0">
                <a:solidFill>
                  <a:prstClr val="black"/>
                </a:solidFill>
                <a:latin typeface="Calibri" panose="020F0502020204030204"/>
              </a:rPr>
              <a:t>2</a:t>
            </a:r>
            <a:r>
              <a:rPr lang="en-US" sz="1200" dirty="0">
                <a:solidFill>
                  <a:prstClr val="black"/>
                </a:solidFill>
                <a:latin typeface="Calibri" panose="020F0502020204030204"/>
              </a:rPr>
              <a:t>·s)</a:t>
            </a:r>
          </a:p>
          <a:p>
            <a:pPr defTabSz="914400">
              <a:buFont typeface="Wingdings" pitchFamily="2" charset="2"/>
              <a:buChar char="v"/>
            </a:pPr>
            <a:r>
              <a:rPr lang="en-US" sz="1200" dirty="0">
                <a:solidFill>
                  <a:prstClr val="black"/>
                </a:solidFill>
                <a:latin typeface="Calibri" panose="020F0502020204030204"/>
              </a:rPr>
              <a:t>  Beam Size:	diameter ~ 2.5 cm</a:t>
            </a:r>
          </a:p>
          <a:p>
            <a:pPr defTabSz="914400">
              <a:buFont typeface="Wingdings" pitchFamily="2" charset="2"/>
              <a:buChar char="v"/>
            </a:pPr>
            <a:r>
              <a:rPr lang="en-US" sz="1200" dirty="0">
                <a:solidFill>
                  <a:prstClr val="black"/>
                </a:solidFill>
                <a:latin typeface="Calibri" panose="020F0502020204030204"/>
              </a:rPr>
              <a:t>  Exposure Time:	2180 seconds</a:t>
            </a:r>
          </a:p>
          <a:p>
            <a:pPr defTabSz="914400">
              <a:buFont typeface="Wingdings" pitchFamily="2" charset="2"/>
              <a:buChar char="v"/>
            </a:pPr>
            <a:r>
              <a:rPr lang="en-US" sz="1200" dirty="0">
                <a:solidFill>
                  <a:prstClr val="black"/>
                </a:solidFill>
                <a:latin typeface="Calibri" panose="020F0502020204030204"/>
              </a:rPr>
              <a:t>  Incident Energy:	4.486 kJ </a:t>
            </a:r>
          </a:p>
          <a:p>
            <a:pPr defTabSz="914400">
              <a:buFont typeface="Wingdings" pitchFamily="2" charset="2"/>
              <a:buChar char="v"/>
            </a:pPr>
            <a:r>
              <a:rPr lang="en-US" sz="1200" dirty="0">
                <a:solidFill>
                  <a:prstClr val="black"/>
                </a:solidFill>
                <a:latin typeface="Calibri" panose="020F0502020204030204"/>
              </a:rPr>
              <a:t>  Electrical Field:	+0.1 V/µm</a:t>
            </a:r>
          </a:p>
        </p:txBody>
      </p:sp>
      <p:grpSp>
        <p:nvGrpSpPr>
          <p:cNvPr id="2" name="Group 14"/>
          <p:cNvGrpSpPr/>
          <p:nvPr/>
        </p:nvGrpSpPr>
        <p:grpSpPr>
          <a:xfrm>
            <a:off x="1822629" y="1383771"/>
            <a:ext cx="3657600" cy="2769903"/>
            <a:chOff x="304800" y="1371600"/>
            <a:chExt cx="3657600" cy="2769903"/>
          </a:xfrm>
        </p:grpSpPr>
        <p:pic>
          <p:nvPicPr>
            <p:cNvPr id="30722" name="Picture 2" descr="D:\0Diamond\data\Calibration\LANL_201611\Beamline Setup\DSCN0127.JPG"/>
            <p:cNvPicPr>
              <a:picLocks noChangeAspect="1" noChangeArrowheads="1"/>
            </p:cNvPicPr>
            <p:nvPr/>
          </p:nvPicPr>
          <p:blipFill>
            <a:blip r:embed="rId3" cstate="print">
              <a:lum contrast="-30000"/>
            </a:blip>
            <a:srcRect/>
            <a:stretch>
              <a:fillRect/>
            </a:stretch>
          </p:blipFill>
          <p:spPr bwMode="auto">
            <a:xfrm>
              <a:off x="304800" y="1371600"/>
              <a:ext cx="3657600" cy="2743200"/>
            </a:xfrm>
            <a:prstGeom prst="rect">
              <a:avLst/>
            </a:prstGeom>
            <a:noFill/>
          </p:spPr>
        </p:pic>
        <p:cxnSp>
          <p:nvCxnSpPr>
            <p:cNvPr id="11" name="Straight Arrow Connector 10"/>
            <p:cNvCxnSpPr/>
            <p:nvPr/>
          </p:nvCxnSpPr>
          <p:spPr>
            <a:xfrm flipH="1" flipV="1">
              <a:off x="2057400" y="2362200"/>
              <a:ext cx="457200" cy="1676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 y="3833726"/>
              <a:ext cx="2133600" cy="307777"/>
            </a:xfrm>
            <a:prstGeom prst="rect">
              <a:avLst/>
            </a:prstGeom>
            <a:noFill/>
          </p:spPr>
          <p:txBody>
            <a:bodyPr wrap="square" rtlCol="0">
              <a:spAutoFit/>
            </a:bodyPr>
            <a:lstStyle/>
            <a:p>
              <a:pPr defTabSz="914400"/>
              <a:r>
                <a:rPr lang="en-US" sz="1400" b="1" dirty="0">
                  <a:solidFill>
                    <a:srgbClr val="FF0000"/>
                  </a:solidFill>
                  <a:latin typeface="Calibri" panose="020F0502020204030204"/>
                </a:rPr>
                <a:t>Incident Proton Beam </a:t>
              </a:r>
            </a:p>
          </p:txBody>
        </p:sp>
        <p:sp>
          <p:nvSpPr>
            <p:cNvPr id="25" name="TextBox 24"/>
            <p:cNvSpPr txBox="1"/>
            <p:nvPr/>
          </p:nvSpPr>
          <p:spPr>
            <a:xfrm>
              <a:off x="1650608" y="2915518"/>
              <a:ext cx="430651" cy="307777"/>
            </a:xfrm>
            <a:prstGeom prst="rect">
              <a:avLst/>
            </a:prstGeom>
            <a:solidFill>
              <a:srgbClr val="FFFFFF">
                <a:alpha val="34902"/>
              </a:srgbClr>
            </a:solidFill>
          </p:spPr>
          <p:txBody>
            <a:bodyPr wrap="square" rtlCol="0">
              <a:spAutoFit/>
            </a:bodyPr>
            <a:lstStyle/>
            <a:p>
              <a:pPr defTabSz="914400"/>
              <a:r>
                <a:rPr lang="en-US" sz="1400" b="1" dirty="0">
                  <a:solidFill>
                    <a:srgbClr val="0000FF"/>
                  </a:solidFill>
                  <a:latin typeface="Calibri" panose="020F0502020204030204"/>
                </a:rPr>
                <a:t>#1</a:t>
              </a:r>
            </a:p>
          </p:txBody>
        </p:sp>
        <p:sp>
          <p:nvSpPr>
            <p:cNvPr id="28" name="TextBox 27"/>
            <p:cNvSpPr txBox="1"/>
            <p:nvPr/>
          </p:nvSpPr>
          <p:spPr>
            <a:xfrm>
              <a:off x="1649850" y="2490433"/>
              <a:ext cx="362347" cy="307777"/>
            </a:xfrm>
            <a:prstGeom prst="rect">
              <a:avLst/>
            </a:prstGeom>
            <a:solidFill>
              <a:srgbClr val="FFFFFF">
                <a:alpha val="34902"/>
              </a:srgbClr>
            </a:solidFill>
          </p:spPr>
          <p:txBody>
            <a:bodyPr wrap="square" rtlCol="0">
              <a:spAutoFit/>
            </a:bodyPr>
            <a:lstStyle>
              <a:defPPr>
                <a:defRPr lang="en-US"/>
              </a:defPPr>
              <a:lvl1pPr>
                <a:defRPr sz="1400" b="1">
                  <a:solidFill>
                    <a:srgbClr val="0000FF"/>
                  </a:solidFill>
                </a:defRPr>
              </a:lvl1pPr>
            </a:lstStyle>
            <a:p>
              <a:pPr defTabSz="914400"/>
              <a:r>
                <a:rPr lang="en-US" dirty="0">
                  <a:solidFill>
                    <a:prstClr val="black"/>
                  </a:solidFill>
                  <a:latin typeface="Calibri" panose="020F0502020204030204"/>
                </a:rPr>
                <a:t>#3</a:t>
              </a:r>
            </a:p>
          </p:txBody>
        </p:sp>
      </p:grpSp>
      <p:sp>
        <p:nvSpPr>
          <p:cNvPr id="31" name="TextBox 30"/>
          <p:cNvSpPr txBox="1"/>
          <p:nvPr/>
        </p:nvSpPr>
        <p:spPr>
          <a:xfrm>
            <a:off x="7151612" y="909106"/>
            <a:ext cx="2280161" cy="323165"/>
          </a:xfrm>
          <a:prstGeom prst="rect">
            <a:avLst/>
          </a:prstGeom>
          <a:noFill/>
        </p:spPr>
        <p:txBody>
          <a:bodyPr wrap="square" rtlCol="0">
            <a:spAutoFit/>
          </a:bodyPr>
          <a:lstStyle/>
          <a:p>
            <a:pPr defTabSz="914400"/>
            <a:r>
              <a:rPr lang="en-US" sz="1500" b="1" dirty="0">
                <a:solidFill>
                  <a:prstClr val="black"/>
                </a:solidFill>
                <a:latin typeface="Calibri" panose="020F0502020204030204"/>
              </a:rPr>
              <a:t>Real-time IBIC Monitoring</a:t>
            </a:r>
          </a:p>
        </p:txBody>
      </p:sp>
      <p:sp>
        <p:nvSpPr>
          <p:cNvPr id="21" name="TextBox 20"/>
          <p:cNvSpPr txBox="1"/>
          <p:nvPr/>
        </p:nvSpPr>
        <p:spPr>
          <a:xfrm>
            <a:off x="3155163" y="2657674"/>
            <a:ext cx="430651" cy="307777"/>
          </a:xfrm>
          <a:prstGeom prst="rect">
            <a:avLst/>
          </a:prstGeom>
          <a:solidFill>
            <a:srgbClr val="FFFFFF">
              <a:alpha val="34902"/>
            </a:srgbClr>
          </a:solidFill>
        </p:spPr>
        <p:txBody>
          <a:bodyPr wrap="square" rtlCol="0">
            <a:spAutoFit/>
          </a:bodyPr>
          <a:lstStyle/>
          <a:p>
            <a:pPr defTabSz="914400"/>
            <a:r>
              <a:rPr lang="en-US" sz="1400" b="1" dirty="0">
                <a:solidFill>
                  <a:srgbClr val="FF0000"/>
                </a:solidFill>
                <a:latin typeface="Calibri" panose="020F0502020204030204"/>
              </a:rPr>
              <a:t>#2</a:t>
            </a:r>
          </a:p>
        </p:txBody>
      </p:sp>
      <p:sp>
        <p:nvSpPr>
          <p:cNvPr id="22" name="TextBox 21"/>
          <p:cNvSpPr txBox="1"/>
          <p:nvPr/>
        </p:nvSpPr>
        <p:spPr>
          <a:xfrm>
            <a:off x="2203630" y="5725036"/>
            <a:ext cx="8051219" cy="369332"/>
          </a:xfrm>
          <a:prstGeom prst="rect">
            <a:avLst/>
          </a:prstGeom>
          <a:noFill/>
        </p:spPr>
        <p:txBody>
          <a:bodyPr wrap="square" rtlCol="0">
            <a:spAutoFit/>
          </a:bodyPr>
          <a:lstStyle/>
          <a:p>
            <a:pPr defTabSz="914400"/>
            <a:r>
              <a:rPr lang="en-US" dirty="0">
                <a:solidFill>
                  <a:prstClr val="black"/>
                </a:solidFill>
                <a:latin typeface="Calibri" panose="020F0502020204030204"/>
                <a:cs typeface="Times New Roman" pitchFamily="18" charset="0"/>
              </a:rPr>
              <a:t>Charge collection in the material changes – 20% loss in efficiency with 10yrs of dose</a:t>
            </a:r>
          </a:p>
        </p:txBody>
      </p:sp>
      <p:sp>
        <p:nvSpPr>
          <p:cNvPr id="6" name="Rectangle 5"/>
          <p:cNvSpPr/>
          <p:nvPr/>
        </p:nvSpPr>
        <p:spPr>
          <a:xfrm>
            <a:off x="1998529" y="6029213"/>
            <a:ext cx="8461419" cy="369332"/>
          </a:xfrm>
          <a:prstGeom prst="rect">
            <a:avLst/>
          </a:prstGeom>
        </p:spPr>
        <p:txBody>
          <a:bodyPr wrap="none">
            <a:spAutoFit/>
          </a:bodyPr>
          <a:lstStyle/>
          <a:p>
            <a:pPr defTabSz="914400"/>
            <a:r>
              <a:rPr lang="en-US" dirty="0">
                <a:solidFill>
                  <a:prstClr val="black"/>
                </a:solidFill>
                <a:latin typeface="Calibri" panose="020F0502020204030204"/>
                <a:cs typeface="Times New Roman" pitchFamily="18" charset="0"/>
              </a:rPr>
              <a:t>Damaged detectors retain linearity with flux (but with longer charge collection distances)</a:t>
            </a:r>
          </a:p>
        </p:txBody>
      </p:sp>
      <p:grpSp>
        <p:nvGrpSpPr>
          <p:cNvPr id="19" name="Group 18">
            <a:extLst>
              <a:ext uri="{FF2B5EF4-FFF2-40B4-BE49-F238E27FC236}">
                <a16:creationId xmlns:a16="http://schemas.microsoft.com/office/drawing/2014/main" id="{3B95AA6F-0F39-4B96-B0B4-E96BA09CCCA8}"/>
              </a:ext>
            </a:extLst>
          </p:cNvPr>
          <p:cNvGrpSpPr/>
          <p:nvPr/>
        </p:nvGrpSpPr>
        <p:grpSpPr>
          <a:xfrm>
            <a:off x="5708830" y="3512085"/>
            <a:ext cx="2280287" cy="2190830"/>
            <a:chOff x="7132842" y="1474126"/>
            <a:chExt cx="2280287" cy="2190830"/>
          </a:xfrm>
        </p:grpSpPr>
        <p:grpSp>
          <p:nvGrpSpPr>
            <p:cNvPr id="20" name="Group 19">
              <a:extLst>
                <a:ext uri="{FF2B5EF4-FFF2-40B4-BE49-F238E27FC236}">
                  <a16:creationId xmlns:a16="http://schemas.microsoft.com/office/drawing/2014/main" id="{127886FD-D35D-46CB-8B26-44C4A905933A}"/>
                </a:ext>
              </a:extLst>
            </p:cNvPr>
            <p:cNvGrpSpPr/>
            <p:nvPr/>
          </p:nvGrpSpPr>
          <p:grpSpPr>
            <a:xfrm>
              <a:off x="7132842" y="1474126"/>
              <a:ext cx="2249204" cy="2190830"/>
              <a:chOff x="7132842" y="1474126"/>
              <a:chExt cx="2249204" cy="2190830"/>
            </a:xfrm>
          </p:grpSpPr>
          <p:pic>
            <p:nvPicPr>
              <p:cNvPr id="24" name="Picture 23">
                <a:extLst>
                  <a:ext uri="{FF2B5EF4-FFF2-40B4-BE49-F238E27FC236}">
                    <a16:creationId xmlns:a16="http://schemas.microsoft.com/office/drawing/2014/main" id="{29F9E063-9580-4260-A962-FEB0D852C6B6}"/>
                  </a:ext>
                </a:extLst>
              </p:cNvPr>
              <p:cNvPicPr>
                <a:picLocks noChangeAspect="1"/>
              </p:cNvPicPr>
              <p:nvPr/>
            </p:nvPicPr>
            <p:blipFill>
              <a:blip r:embed="rId4"/>
              <a:stretch>
                <a:fillRect/>
              </a:stretch>
            </p:blipFill>
            <p:spPr>
              <a:xfrm>
                <a:off x="7132842" y="1761826"/>
                <a:ext cx="2103120" cy="1903130"/>
              </a:xfrm>
              <a:prstGeom prst="rect">
                <a:avLst/>
              </a:prstGeom>
            </p:spPr>
          </p:pic>
          <p:sp>
            <p:nvSpPr>
              <p:cNvPr id="26" name="TextBox 25">
                <a:extLst>
                  <a:ext uri="{FF2B5EF4-FFF2-40B4-BE49-F238E27FC236}">
                    <a16:creationId xmlns:a16="http://schemas.microsoft.com/office/drawing/2014/main" id="{5DBA3C57-08D6-43A5-B35D-5D834F8E8FA5}"/>
                  </a:ext>
                </a:extLst>
              </p:cNvPr>
              <p:cNvSpPr txBox="1"/>
              <p:nvPr/>
            </p:nvSpPr>
            <p:spPr>
              <a:xfrm>
                <a:off x="7324647" y="1474126"/>
                <a:ext cx="2057399" cy="307777"/>
              </a:xfrm>
              <a:prstGeom prst="rect">
                <a:avLst/>
              </a:prstGeom>
              <a:noFill/>
            </p:spPr>
            <p:txBody>
              <a:bodyPr wrap="square" rtlCol="0">
                <a:spAutoFit/>
              </a:bodyPr>
              <a:lstStyle/>
              <a:p>
                <a:pPr algn="ctr" defTabSz="914400">
                  <a:spcAft>
                    <a:spcPts val="600"/>
                  </a:spcAft>
                </a:pPr>
                <a:r>
                  <a:rPr lang="en-US" sz="1400" dirty="0">
                    <a:solidFill>
                      <a:prstClr val="black"/>
                    </a:solidFill>
                    <a:latin typeface="Georgia" panose="02040502050405020303" pitchFamily="18" charset="0"/>
                  </a:rPr>
                  <a:t>Response Linearity</a:t>
                </a:r>
              </a:p>
            </p:txBody>
          </p:sp>
        </p:grpSp>
        <p:sp>
          <p:nvSpPr>
            <p:cNvPr id="23" name="TextBox 22">
              <a:extLst>
                <a:ext uri="{FF2B5EF4-FFF2-40B4-BE49-F238E27FC236}">
                  <a16:creationId xmlns:a16="http://schemas.microsoft.com/office/drawing/2014/main" id="{E32AB168-295D-4630-8C22-2986813BC0D3}"/>
                </a:ext>
              </a:extLst>
            </p:cNvPr>
            <p:cNvSpPr txBox="1"/>
            <p:nvPr/>
          </p:nvSpPr>
          <p:spPr>
            <a:xfrm>
              <a:off x="7355730" y="3061115"/>
              <a:ext cx="2057399" cy="307777"/>
            </a:xfrm>
            <a:prstGeom prst="rect">
              <a:avLst/>
            </a:prstGeom>
            <a:noFill/>
          </p:spPr>
          <p:txBody>
            <a:bodyPr wrap="square" rtlCol="0">
              <a:spAutoFit/>
            </a:bodyPr>
            <a:lstStyle/>
            <a:p>
              <a:pPr algn="ctr" defTabSz="914400">
                <a:spcAft>
                  <a:spcPts val="600"/>
                </a:spcAft>
              </a:pPr>
              <a:r>
                <a:rPr lang="en-US" sz="1400" dirty="0">
                  <a:solidFill>
                    <a:prstClr val="black"/>
                  </a:solidFill>
                  <a:latin typeface="Georgia" panose="02040502050405020303" pitchFamily="18" charset="0"/>
                </a:rPr>
                <a:t>W=13.4±0.04 eV</a:t>
              </a:r>
            </a:p>
          </p:txBody>
        </p:sp>
      </p:grpSp>
      <p:pic>
        <p:nvPicPr>
          <p:cNvPr id="3" name="Picture 2"/>
          <p:cNvPicPr>
            <a:picLocks noChangeAspect="1"/>
          </p:cNvPicPr>
          <p:nvPr/>
        </p:nvPicPr>
        <p:blipFill>
          <a:blip r:embed="rId5"/>
          <a:stretch>
            <a:fillRect/>
          </a:stretch>
        </p:blipFill>
        <p:spPr>
          <a:xfrm>
            <a:off x="6894431" y="1422873"/>
            <a:ext cx="2618762" cy="2159460"/>
          </a:xfrm>
          <a:prstGeom prst="rect">
            <a:avLst/>
          </a:prstGeom>
        </p:spPr>
      </p:pic>
      <p:grpSp>
        <p:nvGrpSpPr>
          <p:cNvPr id="27" name="Group 26">
            <a:extLst>
              <a:ext uri="{FF2B5EF4-FFF2-40B4-BE49-F238E27FC236}">
                <a16:creationId xmlns:a16="http://schemas.microsoft.com/office/drawing/2014/main" id="{10953BB3-31BD-4CC8-ACAB-FBA63703D9F4}"/>
              </a:ext>
            </a:extLst>
          </p:cNvPr>
          <p:cNvGrpSpPr/>
          <p:nvPr/>
        </p:nvGrpSpPr>
        <p:grpSpPr>
          <a:xfrm>
            <a:off x="8110930" y="3512086"/>
            <a:ext cx="2298993" cy="2150441"/>
            <a:chOff x="1990495" y="3261510"/>
            <a:chExt cx="2298993" cy="2150441"/>
          </a:xfrm>
        </p:grpSpPr>
        <p:pic>
          <p:nvPicPr>
            <p:cNvPr id="32" name="Picture 31">
              <a:extLst>
                <a:ext uri="{FF2B5EF4-FFF2-40B4-BE49-F238E27FC236}">
                  <a16:creationId xmlns:a16="http://schemas.microsoft.com/office/drawing/2014/main" id="{EFB259E5-694F-43E2-81AC-CB37D48BB60D}"/>
                </a:ext>
              </a:extLst>
            </p:cNvPr>
            <p:cNvPicPr>
              <a:picLocks noChangeAspect="1"/>
            </p:cNvPicPr>
            <p:nvPr/>
          </p:nvPicPr>
          <p:blipFill rotWithShape="1">
            <a:blip r:embed="rId6"/>
            <a:srcRect l="5992" t="3016" r="6922"/>
            <a:stretch/>
          </p:blipFill>
          <p:spPr>
            <a:xfrm>
              <a:off x="1990495" y="3491711"/>
              <a:ext cx="2298993" cy="1920240"/>
            </a:xfrm>
            <a:prstGeom prst="rect">
              <a:avLst/>
            </a:prstGeom>
          </p:spPr>
        </p:pic>
        <p:sp>
          <p:nvSpPr>
            <p:cNvPr id="33" name="TextBox 32">
              <a:extLst>
                <a:ext uri="{FF2B5EF4-FFF2-40B4-BE49-F238E27FC236}">
                  <a16:creationId xmlns:a16="http://schemas.microsoft.com/office/drawing/2014/main" id="{5C91EE8F-55E1-4A16-8FC6-EA343F81B4CF}"/>
                </a:ext>
              </a:extLst>
            </p:cNvPr>
            <p:cNvSpPr txBox="1"/>
            <p:nvPr/>
          </p:nvSpPr>
          <p:spPr>
            <a:xfrm>
              <a:off x="2649279" y="3261510"/>
              <a:ext cx="1065213" cy="307777"/>
            </a:xfrm>
            <a:prstGeom prst="rect">
              <a:avLst/>
            </a:prstGeom>
            <a:solidFill>
              <a:schemeClr val="bg1"/>
            </a:solidFill>
          </p:spPr>
          <p:txBody>
            <a:bodyPr wrap="square" rtlCol="0">
              <a:spAutoFit/>
            </a:bodyPr>
            <a:lstStyle/>
            <a:p>
              <a:pPr algn="ctr" defTabSz="914400">
                <a:spcAft>
                  <a:spcPts val="600"/>
                </a:spcAft>
              </a:pPr>
              <a:r>
                <a:rPr lang="en-US" sz="1400" dirty="0">
                  <a:solidFill>
                    <a:prstClr val="black"/>
                  </a:solidFill>
                  <a:latin typeface="Georgia" panose="02040502050405020303" pitchFamily="18" charset="0"/>
                </a:rPr>
                <a:t>I-V curve</a:t>
              </a:r>
            </a:p>
          </p:txBody>
        </p:sp>
        <p:sp>
          <p:nvSpPr>
            <p:cNvPr id="34" name="TextBox 33">
              <a:extLst>
                <a:ext uri="{FF2B5EF4-FFF2-40B4-BE49-F238E27FC236}">
                  <a16:creationId xmlns:a16="http://schemas.microsoft.com/office/drawing/2014/main" id="{579AB858-4FBC-4C8E-81A4-DC731E52DB54}"/>
                </a:ext>
              </a:extLst>
            </p:cNvPr>
            <p:cNvSpPr txBox="1"/>
            <p:nvPr/>
          </p:nvSpPr>
          <p:spPr>
            <a:xfrm>
              <a:off x="3283543" y="3767430"/>
              <a:ext cx="969162" cy="307777"/>
            </a:xfrm>
            <a:prstGeom prst="rect">
              <a:avLst/>
            </a:prstGeom>
            <a:noFill/>
          </p:spPr>
          <p:txBody>
            <a:bodyPr wrap="square" rtlCol="0">
              <a:spAutoFit/>
            </a:bodyPr>
            <a:lstStyle/>
            <a:p>
              <a:pPr algn="ctr" defTabSz="914400">
                <a:spcAft>
                  <a:spcPts val="600"/>
                </a:spcAft>
              </a:pPr>
              <a:r>
                <a:rPr lang="en-US" sz="1400" dirty="0">
                  <a:solidFill>
                    <a:prstClr val="black"/>
                  </a:solidFill>
                  <a:latin typeface="Georgia" panose="02040502050405020303" pitchFamily="18" charset="0"/>
                </a:rPr>
                <a:t>0.6 V/µm</a:t>
              </a:r>
            </a:p>
          </p:txBody>
        </p:sp>
      </p:grpSp>
      <p:sp>
        <p:nvSpPr>
          <p:cNvPr id="35" name="Rectangle 34"/>
          <p:cNvSpPr/>
          <p:nvPr/>
        </p:nvSpPr>
        <p:spPr>
          <a:xfrm>
            <a:off x="2531235" y="6449885"/>
            <a:ext cx="6920164" cy="369332"/>
          </a:xfrm>
          <a:prstGeom prst="rect">
            <a:avLst/>
          </a:prstGeom>
        </p:spPr>
        <p:txBody>
          <a:bodyPr wrap="none">
            <a:spAutoFit/>
          </a:bodyPr>
          <a:lstStyle/>
          <a:p>
            <a:pPr defTabSz="914400"/>
            <a:r>
              <a:rPr lang="en-US" b="1" dirty="0">
                <a:solidFill>
                  <a:schemeClr val="bg1"/>
                </a:solidFill>
                <a:latin typeface="Calibri" panose="020F0502020204030204"/>
                <a:cs typeface="Times New Roman" pitchFamily="18" charset="0"/>
              </a:rPr>
              <a:t>Performed at WNR target site: additional LANSCE capabilities available</a:t>
            </a:r>
          </a:p>
        </p:txBody>
      </p:sp>
    </p:spTree>
    <p:extLst>
      <p:ext uri="{BB962C8B-B14F-4D97-AF65-F5344CB8AC3E}">
        <p14:creationId xmlns:p14="http://schemas.microsoft.com/office/powerpoint/2010/main" val="369899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circle(in)">
                                      <p:cBhvr>
                                        <p:cTn id="1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t>LANL Interest</a:t>
            </a:r>
          </a:p>
        </p:txBody>
      </p:sp>
      <p:sp>
        <p:nvSpPr>
          <p:cNvPr id="3" name="Content Placeholder 2"/>
          <p:cNvSpPr>
            <a:spLocks noGrp="1"/>
          </p:cNvSpPr>
          <p:nvPr>
            <p:ph idx="1"/>
          </p:nvPr>
        </p:nvSpPr>
        <p:spPr/>
        <p:txBody>
          <a:bodyPr>
            <a:noAutofit/>
          </a:bodyPr>
          <a:lstStyle/>
          <a:p>
            <a:r>
              <a:rPr lang="en-US" sz="2800" dirty="0"/>
              <a:t>Diagnostics Challenges:</a:t>
            </a:r>
          </a:p>
          <a:p>
            <a:pPr lvl="1"/>
            <a:r>
              <a:rPr lang="en-US" sz="2400" dirty="0"/>
              <a:t>GHz detection for photons &amp; protons</a:t>
            </a:r>
          </a:p>
          <a:p>
            <a:pPr lvl="2"/>
            <a:r>
              <a:rPr lang="en-US" sz="1800" dirty="0"/>
              <a:t>Flux, position, timing, IMAGING</a:t>
            </a:r>
          </a:p>
          <a:p>
            <a:pPr lvl="1"/>
            <a:r>
              <a:rPr lang="en-US" sz="2400" dirty="0"/>
              <a:t>Expanding dynamic range - measuring the full X-FEL beam flux (in addition to pre-lasing beam)</a:t>
            </a:r>
          </a:p>
          <a:p>
            <a:pPr lvl="1"/>
            <a:r>
              <a:rPr lang="en-US" sz="2400" dirty="0"/>
              <a:t>Shot to shot beam imaging for X-FEL beams</a:t>
            </a:r>
          </a:p>
          <a:p>
            <a:pPr lvl="1"/>
            <a:endParaRPr lang="en-US" sz="2400" dirty="0"/>
          </a:p>
          <a:p>
            <a:r>
              <a:rPr lang="en-US" sz="2800" dirty="0"/>
              <a:t>LANL Development Direction:</a:t>
            </a:r>
          </a:p>
          <a:p>
            <a:pPr lvl="1"/>
            <a:r>
              <a:rPr lang="en-US" sz="2400" dirty="0"/>
              <a:t>Diamond sensors (single crystal and polycrystalline electronic grade diamond)</a:t>
            </a:r>
          </a:p>
          <a:p>
            <a:pPr lvl="1"/>
            <a:endParaRPr lang="en-US" sz="2400" dirty="0"/>
          </a:p>
          <a:p>
            <a:r>
              <a:rPr lang="en-US" sz="2700" dirty="0"/>
              <a:t>Partners needed for electronics development</a:t>
            </a:r>
          </a:p>
          <a:p>
            <a:pPr lvl="1"/>
            <a:endParaRPr lang="en-US" dirty="0"/>
          </a:p>
        </p:txBody>
      </p:sp>
    </p:spTree>
    <p:extLst>
      <p:ext uri="{BB962C8B-B14F-4D97-AF65-F5344CB8AC3E}">
        <p14:creationId xmlns:p14="http://schemas.microsoft.com/office/powerpoint/2010/main" val="23614055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9367451" y="3757481"/>
            <a:ext cx="2458378" cy="1777224"/>
          </a:xfrm>
          <a:prstGeom prst="rect">
            <a:avLst/>
          </a:prstGeom>
        </p:spPr>
      </p:pic>
      <p:sp>
        <p:nvSpPr>
          <p:cNvPr id="2" name="Title 1"/>
          <p:cNvSpPr>
            <a:spLocks noGrp="1"/>
          </p:cNvSpPr>
          <p:nvPr>
            <p:ph type="title"/>
          </p:nvPr>
        </p:nvSpPr>
        <p:spPr/>
        <p:txBody>
          <a:bodyPr vert="horz" lIns="91440" tIns="45720" rIns="91440" bIns="45720" rtlCol="0" anchor="ctr">
            <a:normAutofit/>
          </a:bodyPr>
          <a:lstStyle/>
          <a:p>
            <a:r>
              <a:rPr lang="en-US" b="1" dirty="0"/>
              <a:t>Diamond Detector Research Program</a:t>
            </a:r>
          </a:p>
        </p:txBody>
      </p:sp>
      <p:sp>
        <p:nvSpPr>
          <p:cNvPr id="3" name="Content Placeholder 2"/>
          <p:cNvSpPr>
            <a:spLocks noGrp="1"/>
          </p:cNvSpPr>
          <p:nvPr>
            <p:ph idx="1"/>
          </p:nvPr>
        </p:nvSpPr>
        <p:spPr/>
        <p:txBody>
          <a:bodyPr>
            <a:noAutofit/>
          </a:bodyPr>
          <a:lstStyle/>
          <a:p>
            <a:pPr marL="0" indent="0">
              <a:buNone/>
            </a:pPr>
            <a:r>
              <a:rPr lang="en-US" sz="1800" b="1" dirty="0"/>
              <a:t>Proton/ion beams</a:t>
            </a:r>
          </a:p>
          <a:p>
            <a:pPr marL="228600" lvl="1"/>
            <a:r>
              <a:rPr lang="en-US" sz="1400" dirty="0"/>
              <a:t>Improved diagnostics for LANSCE</a:t>
            </a:r>
          </a:p>
          <a:p>
            <a:pPr marL="228600" lvl="1"/>
            <a:r>
              <a:rPr lang="en-US" sz="1400" dirty="0"/>
              <a:t>Improved targeting of beam on patients for medical dosimetry (DOE HEP)</a:t>
            </a:r>
          </a:p>
          <a:p>
            <a:pPr marL="228600" lvl="1"/>
            <a:r>
              <a:rPr lang="en-US" sz="1400" dirty="0"/>
              <a:t>Anticipate same spatial and temporal resolution as for x-rays</a:t>
            </a:r>
          </a:p>
          <a:p>
            <a:pPr>
              <a:buNone/>
            </a:pPr>
            <a:endParaRPr lang="en-US" sz="1400" dirty="0"/>
          </a:p>
          <a:p>
            <a:pPr marL="0" indent="0">
              <a:buNone/>
            </a:pPr>
            <a:r>
              <a:rPr lang="en-US" sz="1800" b="1" dirty="0"/>
              <a:t>FELs </a:t>
            </a:r>
          </a:p>
          <a:p>
            <a:pPr marL="228600" lvl="1"/>
            <a:r>
              <a:rPr lang="en-US" sz="1400" dirty="0"/>
              <a:t>Improved beam targeting (&lt; beam size)</a:t>
            </a:r>
          </a:p>
          <a:p>
            <a:pPr marL="228600" lvl="1"/>
            <a:r>
              <a:rPr lang="en-US" sz="1400" dirty="0"/>
              <a:t>Achieve linearity over full gain curve (10</a:t>
            </a:r>
            <a:r>
              <a:rPr lang="en-US" sz="1400" baseline="30000" dirty="0"/>
              <a:t>4</a:t>
            </a:r>
            <a:r>
              <a:rPr lang="en-US" sz="1400" dirty="0"/>
              <a:t> – 10</a:t>
            </a:r>
            <a:r>
              <a:rPr lang="en-US" sz="1400" baseline="30000" dirty="0"/>
              <a:t>11</a:t>
            </a:r>
            <a:r>
              <a:rPr lang="en-US" sz="1400" dirty="0"/>
              <a:t> </a:t>
            </a:r>
            <a:r>
              <a:rPr lang="en-US" sz="1400" dirty="0" err="1"/>
              <a:t>ph</a:t>
            </a:r>
            <a:r>
              <a:rPr lang="en-US" sz="1400" dirty="0"/>
              <a:t>/pulse)</a:t>
            </a:r>
          </a:p>
          <a:p>
            <a:pPr marL="228600" lvl="1"/>
            <a:r>
              <a:rPr lang="en-US" sz="1400" dirty="0"/>
              <a:t>Diagnostics for future FELs (DMMSC) enabling full gain curve optimization</a:t>
            </a:r>
          </a:p>
          <a:p>
            <a:pPr marL="228600" lvl="1">
              <a:tabLst>
                <a:tab pos="1714500" algn="l"/>
              </a:tabLst>
            </a:pPr>
            <a:r>
              <a:rPr lang="en-US" sz="1400" dirty="0"/>
              <a:t>Beam profiling: shot to shot profiles (flux, position, horizontal and vertical distribution)</a:t>
            </a:r>
          </a:p>
        </p:txBody>
      </p:sp>
      <p:pic>
        <p:nvPicPr>
          <p:cNvPr id="4" name="Picture 3" descr="D:\0Diamond\paper\LANL_2\CCEvsPhi.png"/>
          <p:cNvPicPr/>
          <p:nvPr/>
        </p:nvPicPr>
        <p:blipFill rotWithShape="1">
          <a:blip r:embed="rId3" cstate="print">
            <a:extLst>
              <a:ext uri="{28A0092B-C50C-407E-A947-70E740481C1C}">
                <a14:useLocalDpi xmlns:a14="http://schemas.microsoft.com/office/drawing/2010/main" val="0"/>
              </a:ext>
            </a:extLst>
          </a:blip>
          <a:srcRect l="2441" t="6250" r="2389"/>
          <a:stretch/>
        </p:blipFill>
        <p:spPr bwMode="auto">
          <a:xfrm>
            <a:off x="9529429" y="1241574"/>
            <a:ext cx="1946550" cy="1434507"/>
          </a:xfrm>
          <a:prstGeom prst="rect">
            <a:avLst/>
          </a:prstGeom>
          <a:noFill/>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9275" y="1195027"/>
            <a:ext cx="1957834" cy="1631528"/>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8128" t="16819" r="10262" b="24009"/>
          <a:stretch/>
        </p:blipFill>
        <p:spPr>
          <a:xfrm>
            <a:off x="8336447" y="1374701"/>
            <a:ext cx="937964" cy="581285"/>
          </a:xfrm>
          <a:prstGeom prst="rect">
            <a:avLst/>
          </a:prstGeom>
        </p:spPr>
      </p:pic>
      <p:pic>
        <p:nvPicPr>
          <p:cNvPr id="7" name="Picture 2" descr="C:\Users\carbonfd3m\Downloads\SwissFEL_Diamond.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700981" y="4048377"/>
            <a:ext cx="1762245" cy="18173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apture"/>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rot="5400000">
            <a:off x="3586158" y="4060284"/>
            <a:ext cx="1741604" cy="1783574"/>
          </a:xfrm>
          <a:prstGeom prst="rect">
            <a:avLst/>
          </a:prstGeom>
          <a:noFill/>
        </p:spPr>
      </p:pic>
      <p:sp>
        <p:nvSpPr>
          <p:cNvPr id="9" name="Rectangle 8"/>
          <p:cNvSpPr/>
          <p:nvPr/>
        </p:nvSpPr>
        <p:spPr>
          <a:xfrm>
            <a:off x="3463225" y="5822873"/>
            <a:ext cx="1885521" cy="276999"/>
          </a:xfrm>
          <a:prstGeom prst="rect">
            <a:avLst/>
          </a:prstGeom>
        </p:spPr>
        <p:txBody>
          <a:bodyPr wrap="square">
            <a:spAutoFit/>
          </a:bodyPr>
          <a:lstStyle/>
          <a:p>
            <a:pPr algn="ctr" defTabSz="914400"/>
            <a:r>
              <a:rPr lang="en-US" sz="1200" dirty="0">
                <a:solidFill>
                  <a:prstClr val="black"/>
                </a:solidFill>
                <a:latin typeface="Calibri" panose="020F0502020204030204"/>
              </a:rPr>
              <a:t>External case (similar)</a:t>
            </a:r>
          </a:p>
        </p:txBody>
      </p:sp>
      <p:sp>
        <p:nvSpPr>
          <p:cNvPr id="10" name="Rectangle 9"/>
          <p:cNvSpPr/>
          <p:nvPr/>
        </p:nvSpPr>
        <p:spPr>
          <a:xfrm>
            <a:off x="1632155" y="5822872"/>
            <a:ext cx="1933018" cy="276999"/>
          </a:xfrm>
          <a:prstGeom prst="rect">
            <a:avLst/>
          </a:prstGeom>
        </p:spPr>
        <p:txBody>
          <a:bodyPr wrap="square">
            <a:spAutoFit/>
          </a:bodyPr>
          <a:lstStyle/>
          <a:p>
            <a:pPr algn="ctr" defTabSz="914400"/>
            <a:r>
              <a:rPr lang="en-US" sz="1200" dirty="0">
                <a:solidFill>
                  <a:prstClr val="black"/>
                </a:solidFill>
                <a:latin typeface="Calibri" panose="020F0502020204030204"/>
              </a:rPr>
              <a:t>Circuit board design</a:t>
            </a:r>
          </a:p>
        </p:txBody>
      </p:sp>
      <p:sp>
        <p:nvSpPr>
          <p:cNvPr id="11" name="Rectangle 10"/>
          <p:cNvSpPr/>
          <p:nvPr/>
        </p:nvSpPr>
        <p:spPr>
          <a:xfrm>
            <a:off x="7604541" y="3681550"/>
            <a:ext cx="1414233" cy="276999"/>
          </a:xfrm>
          <a:prstGeom prst="rect">
            <a:avLst/>
          </a:prstGeom>
        </p:spPr>
        <p:txBody>
          <a:bodyPr wrap="none">
            <a:spAutoFit/>
          </a:bodyPr>
          <a:lstStyle/>
          <a:p>
            <a:pPr algn="ctr" defTabSz="914400"/>
            <a:r>
              <a:rPr lang="en-US" sz="1200" dirty="0">
                <a:solidFill>
                  <a:prstClr val="black"/>
                </a:solidFill>
                <a:latin typeface="Calibri" panose="020F0502020204030204"/>
              </a:rPr>
              <a:t>(Integrated current)</a:t>
            </a:r>
          </a:p>
        </p:txBody>
      </p:sp>
      <p:sp>
        <p:nvSpPr>
          <p:cNvPr id="12" name="Rectangle 11"/>
          <p:cNvSpPr/>
          <p:nvPr/>
        </p:nvSpPr>
        <p:spPr>
          <a:xfrm>
            <a:off x="6876241" y="5482569"/>
            <a:ext cx="2476447" cy="276999"/>
          </a:xfrm>
          <a:prstGeom prst="rect">
            <a:avLst/>
          </a:prstGeom>
        </p:spPr>
        <p:txBody>
          <a:bodyPr wrap="square">
            <a:spAutoFit/>
          </a:bodyPr>
          <a:lstStyle/>
          <a:p>
            <a:pPr algn="ctr" defTabSz="914400"/>
            <a:r>
              <a:rPr lang="en-US" sz="1200" b="1" dirty="0">
                <a:solidFill>
                  <a:prstClr val="black"/>
                </a:solidFill>
                <a:latin typeface="Calibri" panose="020F0502020204030204"/>
              </a:rPr>
              <a:t>Response linear to ~3% of full beam</a:t>
            </a:r>
          </a:p>
        </p:txBody>
      </p:sp>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562" t="12881" r="5637"/>
          <a:stretch/>
        </p:blipFill>
        <p:spPr>
          <a:xfrm>
            <a:off x="6968450" y="3919333"/>
            <a:ext cx="2329653" cy="1604487"/>
          </a:xfrm>
          <a:prstGeom prst="rect">
            <a:avLst/>
          </a:prstGeom>
        </p:spPr>
      </p:pic>
      <p:sp>
        <p:nvSpPr>
          <p:cNvPr id="14" name="Rectangle 13"/>
          <p:cNvSpPr/>
          <p:nvPr/>
        </p:nvSpPr>
        <p:spPr>
          <a:xfrm>
            <a:off x="7370902" y="5654117"/>
            <a:ext cx="1812173" cy="276999"/>
          </a:xfrm>
          <a:prstGeom prst="rect">
            <a:avLst/>
          </a:prstGeom>
        </p:spPr>
        <p:txBody>
          <a:bodyPr wrap="square">
            <a:spAutoFit/>
          </a:bodyPr>
          <a:lstStyle/>
          <a:p>
            <a:pPr algn="ctr" defTabSz="914400"/>
            <a:r>
              <a:rPr lang="en-US" sz="1200" b="1" dirty="0">
                <a:solidFill>
                  <a:prstClr val="black"/>
                </a:solidFill>
                <a:latin typeface="Calibri" panose="020F0502020204030204"/>
              </a:rPr>
              <a:t>Energy: 6080 eV</a:t>
            </a:r>
          </a:p>
        </p:txBody>
      </p:sp>
      <p:sp>
        <p:nvSpPr>
          <p:cNvPr id="15" name="Rectangle 14"/>
          <p:cNvSpPr/>
          <p:nvPr/>
        </p:nvSpPr>
        <p:spPr>
          <a:xfrm>
            <a:off x="7604541" y="898382"/>
            <a:ext cx="3387123" cy="276999"/>
          </a:xfrm>
          <a:prstGeom prst="rect">
            <a:avLst/>
          </a:prstGeom>
        </p:spPr>
        <p:txBody>
          <a:bodyPr wrap="square">
            <a:spAutoFit/>
          </a:bodyPr>
          <a:lstStyle/>
          <a:p>
            <a:pPr algn="ctr" defTabSz="914400"/>
            <a:r>
              <a:rPr lang="en-US" sz="1200" b="1" dirty="0">
                <a:solidFill>
                  <a:prstClr val="black"/>
                </a:solidFill>
                <a:latin typeface="Calibri" panose="020F0502020204030204"/>
              </a:rPr>
              <a:t>LANSCE (Target 4) Proton Beam Measurements</a:t>
            </a:r>
          </a:p>
        </p:txBody>
      </p:sp>
      <p:sp>
        <p:nvSpPr>
          <p:cNvPr id="16" name="Rectangle 15"/>
          <p:cNvSpPr/>
          <p:nvPr/>
        </p:nvSpPr>
        <p:spPr>
          <a:xfrm>
            <a:off x="6933207" y="2860402"/>
            <a:ext cx="2349970" cy="461665"/>
          </a:xfrm>
          <a:prstGeom prst="rect">
            <a:avLst/>
          </a:prstGeom>
        </p:spPr>
        <p:txBody>
          <a:bodyPr wrap="square">
            <a:spAutoFit/>
          </a:bodyPr>
          <a:lstStyle/>
          <a:p>
            <a:pPr algn="ctr" defTabSz="914400"/>
            <a:r>
              <a:rPr lang="en-US" sz="1200" b="1" dirty="0">
                <a:solidFill>
                  <a:prstClr val="black"/>
                </a:solidFill>
                <a:latin typeface="Calibri" panose="020F0502020204030204"/>
              </a:rPr>
              <a:t>Timing measurement reproduces LANSCE pulse structure</a:t>
            </a:r>
          </a:p>
        </p:txBody>
      </p:sp>
      <p:sp>
        <p:nvSpPr>
          <p:cNvPr id="17" name="Rectangle 16"/>
          <p:cNvSpPr/>
          <p:nvPr/>
        </p:nvSpPr>
        <p:spPr>
          <a:xfrm>
            <a:off x="9298103" y="2675736"/>
            <a:ext cx="2527727" cy="646331"/>
          </a:xfrm>
          <a:prstGeom prst="rect">
            <a:avLst/>
          </a:prstGeom>
        </p:spPr>
        <p:txBody>
          <a:bodyPr wrap="square">
            <a:spAutoFit/>
          </a:bodyPr>
          <a:lstStyle/>
          <a:p>
            <a:pPr algn="ctr" defTabSz="914400"/>
            <a:r>
              <a:rPr lang="en-US" sz="1200" b="1" dirty="0">
                <a:solidFill>
                  <a:prstClr val="black"/>
                </a:solidFill>
                <a:latin typeface="Calibri" panose="020F0502020204030204"/>
              </a:rPr>
              <a:t>Lifetime measurement (100 years of therapeutic dose) – 20% reduction in efficiency after 10 years of dose</a:t>
            </a:r>
          </a:p>
        </p:txBody>
      </p:sp>
      <p:sp>
        <p:nvSpPr>
          <p:cNvPr id="18" name="Rectangle 17"/>
          <p:cNvSpPr/>
          <p:nvPr/>
        </p:nvSpPr>
        <p:spPr>
          <a:xfrm>
            <a:off x="6607426" y="6269426"/>
            <a:ext cx="5351502" cy="276999"/>
          </a:xfrm>
          <a:prstGeom prst="rect">
            <a:avLst/>
          </a:prstGeom>
        </p:spPr>
        <p:txBody>
          <a:bodyPr wrap="square">
            <a:spAutoFit/>
          </a:bodyPr>
          <a:lstStyle/>
          <a:p>
            <a:pPr algn="ctr" defTabSz="914400"/>
            <a:r>
              <a:rPr lang="en-US" sz="1200" b="1" dirty="0">
                <a:solidFill>
                  <a:prstClr val="black"/>
                </a:solidFill>
                <a:latin typeface="Calibri" panose="020F0502020204030204"/>
              </a:rPr>
              <a:t>Looking for collaborations to continue this development and calibration effort</a:t>
            </a:r>
          </a:p>
        </p:txBody>
      </p:sp>
      <p:sp>
        <p:nvSpPr>
          <p:cNvPr id="19" name="TextBox 18"/>
          <p:cNvSpPr txBox="1"/>
          <p:nvPr/>
        </p:nvSpPr>
        <p:spPr>
          <a:xfrm>
            <a:off x="8696739" y="1366751"/>
            <a:ext cx="655949" cy="215444"/>
          </a:xfrm>
          <a:prstGeom prst="rect">
            <a:avLst/>
          </a:prstGeom>
          <a:noFill/>
        </p:spPr>
        <p:txBody>
          <a:bodyPr wrap="none" rtlCol="0">
            <a:spAutoFit/>
          </a:bodyPr>
          <a:lstStyle/>
          <a:p>
            <a:pPr defTabSz="914400"/>
            <a:r>
              <a:rPr lang="en-US" sz="800" dirty="0">
                <a:solidFill>
                  <a:srgbClr val="FFFF00"/>
                </a:solidFill>
                <a:latin typeface="Calibri" panose="020F0502020204030204"/>
              </a:rPr>
              <a:t>LANSCE ICT</a:t>
            </a:r>
          </a:p>
        </p:txBody>
      </p:sp>
      <p:sp>
        <p:nvSpPr>
          <p:cNvPr id="21" name="Rectangle 20"/>
          <p:cNvSpPr/>
          <p:nvPr/>
        </p:nvSpPr>
        <p:spPr>
          <a:xfrm>
            <a:off x="7900494" y="3461888"/>
            <a:ext cx="3257879" cy="276999"/>
          </a:xfrm>
          <a:prstGeom prst="rect">
            <a:avLst/>
          </a:prstGeom>
        </p:spPr>
        <p:txBody>
          <a:bodyPr wrap="square">
            <a:spAutoFit/>
          </a:bodyPr>
          <a:lstStyle/>
          <a:p>
            <a:pPr algn="ctr" defTabSz="914400"/>
            <a:r>
              <a:rPr lang="en-US" sz="1200" b="1" dirty="0">
                <a:solidFill>
                  <a:prstClr val="black"/>
                </a:solidFill>
                <a:latin typeface="Calibri" panose="020F0502020204030204"/>
              </a:rPr>
              <a:t>Flux Linearity (</a:t>
            </a:r>
            <a:r>
              <a:rPr lang="en-US" sz="1200" b="1" dirty="0" err="1">
                <a:solidFill>
                  <a:prstClr val="black"/>
                </a:solidFill>
                <a:latin typeface="Calibri" panose="020F0502020204030204"/>
              </a:rPr>
              <a:t>SwissFEL</a:t>
            </a:r>
            <a:r>
              <a:rPr lang="en-US" sz="1200" b="1" dirty="0">
                <a:solidFill>
                  <a:prstClr val="black"/>
                </a:solidFill>
                <a:latin typeface="Calibri" panose="020F0502020204030204"/>
              </a:rPr>
              <a:t> Bernina Measurements)</a:t>
            </a:r>
          </a:p>
        </p:txBody>
      </p:sp>
      <p:sp>
        <p:nvSpPr>
          <p:cNvPr id="22" name="Rectangle 21"/>
          <p:cNvSpPr/>
          <p:nvPr/>
        </p:nvSpPr>
        <p:spPr>
          <a:xfrm>
            <a:off x="9999269" y="3678796"/>
            <a:ext cx="1076770" cy="276999"/>
          </a:xfrm>
          <a:prstGeom prst="rect">
            <a:avLst/>
          </a:prstGeom>
        </p:spPr>
        <p:txBody>
          <a:bodyPr wrap="none">
            <a:spAutoFit/>
          </a:bodyPr>
          <a:lstStyle/>
          <a:p>
            <a:pPr algn="ctr" defTabSz="914400"/>
            <a:r>
              <a:rPr lang="en-US" sz="1200" dirty="0">
                <a:solidFill>
                  <a:prstClr val="black"/>
                </a:solidFill>
                <a:latin typeface="Calibri" panose="020F0502020204030204"/>
              </a:rPr>
              <a:t>(Shot-by-shot)</a:t>
            </a:r>
          </a:p>
        </p:txBody>
      </p:sp>
      <p:sp>
        <p:nvSpPr>
          <p:cNvPr id="23" name="Rectangle 22"/>
          <p:cNvSpPr/>
          <p:nvPr/>
        </p:nvSpPr>
        <p:spPr>
          <a:xfrm>
            <a:off x="9349383" y="5466278"/>
            <a:ext cx="2476447" cy="646331"/>
          </a:xfrm>
          <a:prstGeom prst="rect">
            <a:avLst/>
          </a:prstGeom>
        </p:spPr>
        <p:txBody>
          <a:bodyPr wrap="square">
            <a:spAutoFit/>
          </a:bodyPr>
          <a:lstStyle/>
          <a:p>
            <a:pPr algn="ctr" defTabSz="914400"/>
            <a:r>
              <a:rPr lang="en-US" sz="1200" b="1" dirty="0">
                <a:solidFill>
                  <a:prstClr val="black"/>
                </a:solidFill>
                <a:latin typeface="Calibri" panose="020F0502020204030204"/>
              </a:rPr>
              <a:t>Individual pulse measurement, pulse broadening beyond linear regime</a:t>
            </a:r>
          </a:p>
        </p:txBody>
      </p:sp>
      <p:sp>
        <p:nvSpPr>
          <p:cNvPr id="24" name="TextBox 23"/>
          <p:cNvSpPr txBox="1"/>
          <p:nvPr/>
        </p:nvSpPr>
        <p:spPr>
          <a:xfrm>
            <a:off x="9529430" y="4007717"/>
            <a:ext cx="939681" cy="215444"/>
          </a:xfrm>
          <a:prstGeom prst="rect">
            <a:avLst/>
          </a:prstGeom>
          <a:noFill/>
        </p:spPr>
        <p:txBody>
          <a:bodyPr wrap="none" rtlCol="0">
            <a:spAutoFit/>
          </a:bodyPr>
          <a:lstStyle/>
          <a:p>
            <a:pPr defTabSz="914400"/>
            <a:r>
              <a:rPr lang="en-US" sz="800" dirty="0">
                <a:solidFill>
                  <a:prstClr val="black"/>
                </a:solidFill>
                <a:latin typeface="Calibri" panose="020F0502020204030204"/>
              </a:rPr>
              <a:t>Beam attenuation</a:t>
            </a:r>
          </a:p>
        </p:txBody>
      </p:sp>
    </p:spTree>
    <p:extLst>
      <p:ext uri="{BB962C8B-B14F-4D97-AF65-F5344CB8AC3E}">
        <p14:creationId xmlns:p14="http://schemas.microsoft.com/office/powerpoint/2010/main" val="12640104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LANL Work Packages</a:t>
            </a:r>
            <a:endParaRPr lang="en-US" dirty="0"/>
          </a:p>
        </p:txBody>
      </p:sp>
      <p:sp>
        <p:nvSpPr>
          <p:cNvPr id="5" name="Content Placeholder 4"/>
          <p:cNvSpPr>
            <a:spLocks noGrp="1"/>
          </p:cNvSpPr>
          <p:nvPr>
            <p:ph idx="1"/>
          </p:nvPr>
        </p:nvSpPr>
        <p:spPr/>
        <p:txBody>
          <a:bodyPr>
            <a:normAutofit/>
          </a:bodyPr>
          <a:lstStyle/>
          <a:p>
            <a:r>
              <a:rPr lang="en-US" dirty="0" smtClean="0"/>
              <a:t>WP 1 – diamond device fabrication</a:t>
            </a:r>
          </a:p>
          <a:p>
            <a:pPr lvl="1"/>
            <a:r>
              <a:rPr lang="en-US" dirty="0" smtClean="0"/>
              <a:t>Sensor for full FEL gain curve</a:t>
            </a:r>
          </a:p>
          <a:p>
            <a:pPr lvl="1"/>
            <a:r>
              <a:rPr lang="en-US" dirty="0" smtClean="0"/>
              <a:t>Sensor for FEL beam imaging</a:t>
            </a:r>
          </a:p>
          <a:p>
            <a:pPr lvl="1"/>
            <a:r>
              <a:rPr lang="en-US" dirty="0" smtClean="0"/>
              <a:t>Sensor for proton imaging</a:t>
            </a:r>
          </a:p>
          <a:p>
            <a:pPr lvl="1"/>
            <a:r>
              <a:rPr lang="en-US" dirty="0" smtClean="0"/>
              <a:t>Sensor for Dynamic materials science</a:t>
            </a:r>
          </a:p>
          <a:p>
            <a:r>
              <a:rPr lang="en-US" dirty="0" smtClean="0"/>
              <a:t>WP 2 – Device testing (not just diamond)</a:t>
            </a:r>
          </a:p>
          <a:p>
            <a:pPr lvl="1"/>
            <a:r>
              <a:rPr lang="en-US" dirty="0" smtClean="0"/>
              <a:t>NSLS-II/CHESS</a:t>
            </a:r>
          </a:p>
          <a:p>
            <a:pPr lvl="1"/>
            <a:r>
              <a:rPr lang="en-US" dirty="0" err="1" smtClean="0"/>
              <a:t>SwissFEL</a:t>
            </a:r>
            <a:r>
              <a:rPr lang="en-US" dirty="0" smtClean="0"/>
              <a:t>/LCLS</a:t>
            </a:r>
          </a:p>
          <a:p>
            <a:pPr lvl="1"/>
            <a:r>
              <a:rPr lang="en-US" dirty="0" smtClean="0"/>
              <a:t>LANSCE</a:t>
            </a:r>
          </a:p>
          <a:p>
            <a:r>
              <a:rPr lang="en-US" dirty="0" err="1" smtClean="0"/>
              <a:t>LoE</a:t>
            </a:r>
            <a:r>
              <a:rPr lang="en-US" dirty="0" smtClean="0"/>
              <a:t> – Jen (0.25), Postdoc (0.5), 20k travel – 200k/</a:t>
            </a:r>
            <a:r>
              <a:rPr lang="en-US" dirty="0" err="1" smtClean="0"/>
              <a:t>yr</a:t>
            </a:r>
            <a:endParaRPr lang="en-US" dirty="0" smtClean="0"/>
          </a:p>
          <a:p>
            <a:r>
              <a:rPr lang="en-US" dirty="0" smtClean="0"/>
              <a:t>UC support – materials purchase (diamonds) – 20k/</a:t>
            </a:r>
            <a:r>
              <a:rPr lang="en-US" dirty="0" err="1" smtClean="0"/>
              <a:t>yr</a:t>
            </a:r>
            <a:r>
              <a:rPr lang="en-US" dirty="0" smtClean="0"/>
              <a:t>, student participation?</a:t>
            </a:r>
            <a:endParaRPr lang="en-US" dirty="0"/>
          </a:p>
        </p:txBody>
      </p:sp>
    </p:spTree>
    <p:extLst>
      <p:ext uri="{BB962C8B-B14F-4D97-AF65-F5344CB8AC3E}">
        <p14:creationId xmlns:p14="http://schemas.microsoft.com/office/powerpoint/2010/main" val="26129032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7802687" y="3817694"/>
            <a:ext cx="3654981" cy="2642279"/>
          </a:xfrm>
          <a:prstGeom prst="rect">
            <a:avLst/>
          </a:prstGeom>
        </p:spPr>
      </p:pic>
      <p:sp>
        <p:nvSpPr>
          <p:cNvPr id="2" name="Title 1"/>
          <p:cNvSpPr>
            <a:spLocks noGrp="1"/>
          </p:cNvSpPr>
          <p:nvPr>
            <p:ph type="title"/>
          </p:nvPr>
        </p:nvSpPr>
        <p:spPr/>
        <p:txBody>
          <a:bodyPr/>
          <a:lstStyle/>
          <a:p>
            <a:r>
              <a:rPr lang="en-US" dirty="0" smtClean="0"/>
              <a:t>Expanding the scope of </a:t>
            </a:r>
            <a:r>
              <a:rPr lang="en-US" dirty="0" err="1" smtClean="0"/>
              <a:t>photophysics</a:t>
            </a:r>
            <a:r>
              <a:rPr lang="en-US" dirty="0" smtClean="0"/>
              <a:t> beyond photoemission: x-ray detector development</a:t>
            </a:r>
            <a:endParaRPr lang="en-US" dirty="0"/>
          </a:p>
        </p:txBody>
      </p:sp>
      <p:sp>
        <p:nvSpPr>
          <p:cNvPr id="3" name="Date Placeholder 2"/>
          <p:cNvSpPr>
            <a:spLocks noGrp="1"/>
          </p:cNvSpPr>
          <p:nvPr>
            <p:ph type="dt" sz="half" idx="10"/>
          </p:nvPr>
        </p:nvSpPr>
        <p:spPr/>
        <p:txBody>
          <a:bodyPr/>
          <a:lstStyle/>
          <a:p>
            <a:fld id="{3BB050BD-D5D4-004B-87E1-382D8D28594F}" type="datetime1">
              <a:rPr lang="en-US" smtClean="0"/>
              <a:t>1/24/2020</a:t>
            </a:fld>
            <a:r>
              <a:rPr lang="en-US" smtClean="0"/>
              <a:t>   |   </a:t>
            </a:r>
            <a:fld id="{5D01E7E5-6465-7A46-A26D-BAABC2D34D38}" type="slidenum">
              <a:rPr lang="en-US" smtClean="0"/>
              <a:t>22</a:t>
            </a:fld>
            <a:endParaRPr lang="en-US" dirty="0"/>
          </a:p>
        </p:txBody>
      </p:sp>
      <p:sp>
        <p:nvSpPr>
          <p:cNvPr id="4" name="Footer Placeholder 3"/>
          <p:cNvSpPr>
            <a:spLocks noGrp="1"/>
          </p:cNvSpPr>
          <p:nvPr>
            <p:ph type="ftr" sz="quarter" idx="11"/>
          </p:nvPr>
        </p:nvSpPr>
        <p:spPr/>
        <p:txBody>
          <a:bodyPr/>
          <a:lstStyle/>
          <a:p>
            <a:r>
              <a:rPr lang="en-US" smtClean="0"/>
              <a:t>Los Alamos National Laboratory</a:t>
            </a:r>
            <a:endParaRPr lang="en-US" dirty="0"/>
          </a:p>
        </p:txBody>
      </p:sp>
      <p:sp>
        <p:nvSpPr>
          <p:cNvPr id="8" name="Content Placeholder 2"/>
          <p:cNvSpPr>
            <a:spLocks noGrp="1"/>
          </p:cNvSpPr>
          <p:nvPr>
            <p:ph idx="1"/>
          </p:nvPr>
        </p:nvSpPr>
        <p:spPr>
          <a:xfrm>
            <a:off x="263906" y="997531"/>
            <a:ext cx="4714494" cy="3947613"/>
          </a:xfrm>
        </p:spPr>
        <p:txBody>
          <a:bodyPr>
            <a:noAutofit/>
          </a:bodyPr>
          <a:lstStyle/>
          <a:p>
            <a:r>
              <a:rPr lang="en-US" sz="1600" dirty="0" smtClean="0"/>
              <a:t>Goal: to achieve linearity over full gain curve (10</a:t>
            </a:r>
            <a:r>
              <a:rPr lang="en-US" sz="1600" baseline="30000" dirty="0" smtClean="0"/>
              <a:t>4</a:t>
            </a:r>
            <a:r>
              <a:rPr lang="en-US" sz="1600" dirty="0" smtClean="0"/>
              <a:t> – 10</a:t>
            </a:r>
            <a:r>
              <a:rPr lang="en-US" sz="1600" baseline="30000" dirty="0" smtClean="0"/>
              <a:t>11</a:t>
            </a:r>
            <a:r>
              <a:rPr lang="en-US" sz="1600" dirty="0" smtClean="0"/>
              <a:t> </a:t>
            </a:r>
            <a:r>
              <a:rPr lang="en-US" sz="1600" dirty="0" err="1" smtClean="0"/>
              <a:t>ph</a:t>
            </a:r>
            <a:r>
              <a:rPr lang="en-US" sz="1600" dirty="0" smtClean="0"/>
              <a:t>/pulse)</a:t>
            </a:r>
          </a:p>
          <a:p>
            <a:pPr lvl="1"/>
            <a:r>
              <a:rPr lang="en-US" sz="1400" dirty="0" smtClean="0"/>
              <a:t>Improved </a:t>
            </a:r>
            <a:r>
              <a:rPr lang="en-US" sz="1400" dirty="0"/>
              <a:t>beam targeting (&lt; beam </a:t>
            </a:r>
            <a:r>
              <a:rPr lang="en-US" sz="1400" dirty="0" smtClean="0"/>
              <a:t>size)</a:t>
            </a:r>
          </a:p>
          <a:p>
            <a:pPr lvl="1"/>
            <a:r>
              <a:rPr lang="en-US" sz="1400" dirty="0" smtClean="0"/>
              <a:t>Diagnostics for future FELs (DMMSC) enabling full gain curve optimization</a:t>
            </a:r>
          </a:p>
          <a:p>
            <a:pPr lvl="1"/>
            <a:r>
              <a:rPr lang="en-US" sz="1400" dirty="0" smtClean="0"/>
              <a:t>Beam profiling: shot to shot profiles (flux, position, horizontal and vertical distribution)</a:t>
            </a:r>
          </a:p>
          <a:p>
            <a:r>
              <a:rPr lang="en-US" sz="1600" dirty="0" smtClean="0"/>
              <a:t>So far: Modified detector with additional capacitance, achieves linearity up to 3% of full beam</a:t>
            </a:r>
          </a:p>
          <a:p>
            <a:pPr lvl="1"/>
            <a:r>
              <a:rPr lang="en-US" sz="1400" dirty="0" smtClean="0"/>
              <a:t>Detector performance unchanged by FEL beam (no damage)</a:t>
            </a:r>
          </a:p>
          <a:p>
            <a:pPr lvl="1"/>
            <a:r>
              <a:rPr lang="en-US" sz="1400" dirty="0" smtClean="0"/>
              <a:t>Limit caused by geometry and charge pileup – we have engineering solutions in mind</a:t>
            </a:r>
            <a:endParaRPr lang="en-US" sz="1400" dirty="0"/>
          </a:p>
        </p:txBody>
      </p:sp>
      <p:grpSp>
        <p:nvGrpSpPr>
          <p:cNvPr id="13" name="Group 12"/>
          <p:cNvGrpSpPr/>
          <p:nvPr/>
        </p:nvGrpSpPr>
        <p:grpSpPr>
          <a:xfrm>
            <a:off x="4634627" y="1138108"/>
            <a:ext cx="4476038" cy="2886547"/>
            <a:chOff x="4132703" y="789812"/>
            <a:chExt cx="4476038" cy="2886547"/>
          </a:xfrm>
        </p:grpSpPr>
        <p:sp>
          <p:nvSpPr>
            <p:cNvPr id="14" name="Rectangle 13"/>
            <p:cNvSpPr/>
            <p:nvPr/>
          </p:nvSpPr>
          <p:spPr>
            <a:xfrm>
              <a:off x="4132703" y="3399360"/>
              <a:ext cx="4476038" cy="276999"/>
            </a:xfrm>
            <a:prstGeom prst="rect">
              <a:avLst/>
            </a:prstGeom>
          </p:spPr>
          <p:txBody>
            <a:bodyPr wrap="square">
              <a:spAutoFit/>
            </a:bodyPr>
            <a:lstStyle/>
            <a:p>
              <a:pPr algn="ctr" defTabSz="914400"/>
              <a:r>
                <a:rPr lang="en-US" sz="1200" b="1" dirty="0">
                  <a:solidFill>
                    <a:prstClr val="black"/>
                  </a:solidFill>
                  <a:latin typeface="Calibri" panose="020F0502020204030204"/>
                </a:rPr>
                <a:t>Response linear to ~3% of full beam</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562" t="12881" r="5637"/>
            <a:stretch/>
          </p:blipFill>
          <p:spPr>
            <a:xfrm>
              <a:off x="4637496" y="1076750"/>
              <a:ext cx="3372340" cy="2322610"/>
            </a:xfrm>
            <a:prstGeom prst="rect">
              <a:avLst/>
            </a:prstGeom>
          </p:spPr>
        </p:pic>
        <p:sp>
          <p:nvSpPr>
            <p:cNvPr id="16" name="Rectangle 15"/>
            <p:cNvSpPr/>
            <p:nvPr/>
          </p:nvSpPr>
          <p:spPr>
            <a:xfrm>
              <a:off x="4784618" y="789812"/>
              <a:ext cx="3257879" cy="276999"/>
            </a:xfrm>
            <a:prstGeom prst="rect">
              <a:avLst/>
            </a:prstGeom>
          </p:spPr>
          <p:txBody>
            <a:bodyPr wrap="square">
              <a:spAutoFit/>
            </a:bodyPr>
            <a:lstStyle/>
            <a:p>
              <a:pPr algn="ctr" defTabSz="914400"/>
              <a:r>
                <a:rPr lang="en-US" sz="1200" b="1" dirty="0">
                  <a:solidFill>
                    <a:prstClr val="black"/>
                  </a:solidFill>
                  <a:latin typeface="Calibri" panose="020F0502020204030204"/>
                </a:rPr>
                <a:t>Flux Linearity (</a:t>
              </a:r>
              <a:r>
                <a:rPr lang="en-US" sz="1200" b="1" dirty="0" err="1">
                  <a:solidFill>
                    <a:prstClr val="black"/>
                  </a:solidFill>
                  <a:latin typeface="Calibri" panose="020F0502020204030204"/>
                </a:rPr>
                <a:t>SwissFEL</a:t>
              </a:r>
              <a:r>
                <a:rPr lang="en-US" sz="1200" b="1" dirty="0">
                  <a:solidFill>
                    <a:prstClr val="black"/>
                  </a:solidFill>
                  <a:latin typeface="Calibri" panose="020F0502020204030204"/>
                </a:rPr>
                <a:t> Bernina Measurements)</a:t>
              </a:r>
            </a:p>
          </p:txBody>
        </p:sp>
      </p:grpSp>
      <p:sp>
        <p:nvSpPr>
          <p:cNvPr id="18" name="Rectangle 17"/>
          <p:cNvSpPr/>
          <p:nvPr/>
        </p:nvSpPr>
        <p:spPr>
          <a:xfrm>
            <a:off x="9098987" y="1055134"/>
            <a:ext cx="2789382" cy="646331"/>
          </a:xfrm>
          <a:prstGeom prst="rect">
            <a:avLst/>
          </a:prstGeom>
        </p:spPr>
        <p:txBody>
          <a:bodyPr wrap="square">
            <a:spAutoFit/>
          </a:bodyPr>
          <a:lstStyle/>
          <a:p>
            <a:pPr algn="ctr"/>
            <a:r>
              <a:rPr lang="en-US" sz="1200" b="1" dirty="0" smtClean="0"/>
              <a:t>Looking for collaborations to continue this development and calibration effort</a:t>
            </a:r>
          </a:p>
        </p:txBody>
      </p:sp>
      <p:sp>
        <p:nvSpPr>
          <p:cNvPr id="19" name="Rectangle 18"/>
          <p:cNvSpPr/>
          <p:nvPr/>
        </p:nvSpPr>
        <p:spPr>
          <a:xfrm>
            <a:off x="9145583" y="3651246"/>
            <a:ext cx="2742786" cy="646331"/>
          </a:xfrm>
          <a:prstGeom prst="rect">
            <a:avLst/>
          </a:prstGeom>
        </p:spPr>
        <p:txBody>
          <a:bodyPr wrap="square">
            <a:spAutoFit/>
          </a:bodyPr>
          <a:lstStyle/>
          <a:p>
            <a:pPr algn="ctr"/>
            <a:r>
              <a:rPr lang="en-US" sz="1200" b="1" dirty="0" smtClean="0"/>
              <a:t>Individual pulse measurement, pulse broadening beyond linear regime</a:t>
            </a:r>
            <a:endParaRPr lang="en-US" sz="1200" b="1" dirty="0"/>
          </a:p>
        </p:txBody>
      </p:sp>
      <p:cxnSp>
        <p:nvCxnSpPr>
          <p:cNvPr id="21" name="Straight Arrow Connector 20"/>
          <p:cNvCxnSpPr/>
          <p:nvPr/>
        </p:nvCxnSpPr>
        <p:spPr>
          <a:xfrm flipH="1">
            <a:off x="9929091" y="4297577"/>
            <a:ext cx="591127" cy="5976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937753" y="4549455"/>
            <a:ext cx="3129655" cy="1984469"/>
            <a:chOff x="416312" y="4767136"/>
            <a:chExt cx="3129655" cy="1984469"/>
          </a:xfrm>
        </p:grpSpPr>
        <p:pic>
          <p:nvPicPr>
            <p:cNvPr id="23" name="Picture 2" descr="C:\Users\carbonfd3m\Downloads\SwissFEL_Diamond.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16312" y="4767136"/>
              <a:ext cx="1522914" cy="15705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Capture"/>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rot="5400000">
              <a:off x="2058878" y="4807733"/>
              <a:ext cx="1469384" cy="1504794"/>
            </a:xfrm>
            <a:prstGeom prst="rect">
              <a:avLst/>
            </a:prstGeom>
            <a:noFill/>
          </p:spPr>
        </p:pic>
        <p:sp>
          <p:nvSpPr>
            <p:cNvPr id="25" name="Rectangle 24"/>
            <p:cNvSpPr/>
            <p:nvPr/>
          </p:nvSpPr>
          <p:spPr>
            <a:xfrm>
              <a:off x="2152711" y="6261604"/>
              <a:ext cx="1228036" cy="461665"/>
            </a:xfrm>
            <a:prstGeom prst="rect">
              <a:avLst/>
            </a:prstGeom>
          </p:spPr>
          <p:txBody>
            <a:bodyPr wrap="square">
              <a:spAutoFit/>
            </a:bodyPr>
            <a:lstStyle/>
            <a:p>
              <a:pPr algn="ctr"/>
              <a:r>
                <a:rPr lang="en-US" sz="1200" dirty="0" smtClean="0"/>
                <a:t>External case (similar)</a:t>
              </a:r>
              <a:endParaRPr lang="en-US" sz="1200" dirty="0"/>
            </a:p>
          </p:txBody>
        </p:sp>
        <p:sp>
          <p:nvSpPr>
            <p:cNvPr id="26" name="Rectangle 25"/>
            <p:cNvSpPr/>
            <p:nvPr/>
          </p:nvSpPr>
          <p:spPr>
            <a:xfrm>
              <a:off x="498320" y="6289940"/>
              <a:ext cx="1338958" cy="461665"/>
            </a:xfrm>
            <a:prstGeom prst="rect">
              <a:avLst/>
            </a:prstGeom>
          </p:spPr>
          <p:txBody>
            <a:bodyPr wrap="square">
              <a:spAutoFit/>
            </a:bodyPr>
            <a:lstStyle/>
            <a:p>
              <a:pPr algn="ctr"/>
              <a:r>
                <a:rPr lang="en-US" sz="1200" dirty="0" smtClean="0"/>
                <a:t>Circuit board design</a:t>
              </a:r>
              <a:endParaRPr lang="en-US" sz="1200" dirty="0"/>
            </a:p>
          </p:txBody>
        </p:sp>
      </p:grpSp>
      <p:cxnSp>
        <p:nvCxnSpPr>
          <p:cNvPr id="28" name="Straight Arrow Connector 27"/>
          <p:cNvCxnSpPr/>
          <p:nvPr/>
        </p:nvCxnSpPr>
        <p:spPr>
          <a:xfrm flipH="1" flipV="1">
            <a:off x="7453745" y="2179671"/>
            <a:ext cx="637310" cy="17171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066801" y="14787417"/>
            <a:ext cx="5066144" cy="3785652"/>
          </a:xfrm>
          <a:prstGeom prst="rect">
            <a:avLst/>
          </a:prstGeom>
        </p:spPr>
        <p:txBody>
          <a:bodyPr wrap="square">
            <a:spAutoFit/>
          </a:bodyPr>
          <a:lstStyle/>
          <a:p>
            <a:pPr algn="just"/>
            <a:r>
              <a:rPr lang="en-US" sz="3200" b="1" i="1" dirty="0" smtClean="0">
                <a:latin typeface="Arial" panose="020B0604020202020204" pitchFamily="34" charset="0"/>
                <a:ea typeface="Calibri" panose="020F0502020204030204" pitchFamily="34" charset="0"/>
                <a:cs typeface="Arial" panose="020B0604020202020204" pitchFamily="34" charset="0"/>
              </a:rPr>
              <a:t>Diamond Properties</a:t>
            </a:r>
          </a:p>
          <a:p>
            <a:pPr algn="just"/>
            <a:r>
              <a:rPr lang="en-US" sz="2400" dirty="0" smtClean="0">
                <a:latin typeface="Arial" panose="020B0604020202020204" pitchFamily="34" charset="0"/>
                <a:ea typeface="Calibri" panose="020F0502020204030204" pitchFamily="34" charset="0"/>
                <a:cs typeface="Arial" panose="020B0604020202020204" pitchFamily="34" charset="0"/>
              </a:rPr>
              <a:t>Low </a:t>
            </a:r>
            <a:r>
              <a:rPr lang="en-US" sz="2400" dirty="0">
                <a:latin typeface="Arial" panose="020B0604020202020204" pitchFamily="34" charset="0"/>
                <a:ea typeface="Calibri" panose="020F0502020204030204" pitchFamily="34" charset="0"/>
                <a:cs typeface="Arial" panose="020B0604020202020204" pitchFamily="34" charset="0"/>
              </a:rPr>
              <a:t>X-ray Absorption</a:t>
            </a:r>
          </a:p>
          <a:p>
            <a:pPr algn="just"/>
            <a:r>
              <a:rPr lang="en-US" sz="2400" dirty="0">
                <a:latin typeface="Arial" panose="020B0604020202020204" pitchFamily="34" charset="0"/>
                <a:ea typeface="Calibri" panose="020F0502020204030204" pitchFamily="34" charset="0"/>
                <a:cs typeface="Arial" panose="020B0604020202020204" pitchFamily="34" charset="0"/>
              </a:rPr>
              <a:t>High Thermal Conductivity</a:t>
            </a:r>
          </a:p>
          <a:p>
            <a:pPr algn="just"/>
            <a:r>
              <a:rPr lang="en-US" sz="2400" dirty="0">
                <a:latin typeface="Arial" panose="020B0604020202020204" pitchFamily="34" charset="0"/>
                <a:ea typeface="Calibri" panose="020F0502020204030204" pitchFamily="34" charset="0"/>
                <a:cs typeface="Arial" panose="020B0604020202020204" pitchFamily="34" charset="0"/>
              </a:rPr>
              <a:t>Mechanical Strength</a:t>
            </a:r>
          </a:p>
          <a:p>
            <a:pPr algn="just"/>
            <a:r>
              <a:rPr lang="en-US" sz="2400" dirty="0">
                <a:latin typeface="Arial" panose="020B0604020202020204" pitchFamily="34" charset="0"/>
                <a:ea typeface="Calibri" panose="020F0502020204030204" pitchFamily="34" charset="0"/>
                <a:cs typeface="Arial" panose="020B0604020202020204" pitchFamily="34" charset="0"/>
              </a:rPr>
              <a:t>Radiation Hardness</a:t>
            </a:r>
          </a:p>
          <a:p>
            <a:pPr algn="just"/>
            <a:r>
              <a:rPr lang="en-US" sz="2400" dirty="0">
                <a:latin typeface="Arial" panose="020B0604020202020204" pitchFamily="34" charset="0"/>
                <a:ea typeface="Calibri" panose="020F0502020204030204" pitchFamily="34" charset="0"/>
                <a:cs typeface="Arial" panose="020B0604020202020204" pitchFamily="34" charset="0"/>
              </a:rPr>
              <a:t>Indirect bandgap (no radiative recombination)</a:t>
            </a:r>
          </a:p>
          <a:p>
            <a:pPr algn="just"/>
            <a:r>
              <a:rPr lang="en-US" sz="2400" dirty="0" smtClean="0">
                <a:latin typeface="Arial" panose="020B0604020202020204" pitchFamily="34" charset="0"/>
                <a:ea typeface="Calibri" panose="020F0502020204030204" pitchFamily="34" charset="0"/>
                <a:cs typeface="Arial" panose="020B0604020202020204" pitchFamily="34" charset="0"/>
              </a:rPr>
              <a:t>Fast </a:t>
            </a:r>
            <a:r>
              <a:rPr lang="en-US" sz="2400" dirty="0">
                <a:latin typeface="Arial" panose="020B0604020202020204" pitchFamily="34" charset="0"/>
                <a:ea typeface="Calibri" panose="020F0502020204030204" pitchFamily="34" charset="0"/>
                <a:cs typeface="Arial" panose="020B0604020202020204" pitchFamily="34" charset="0"/>
              </a:rPr>
              <a:t>- carrier mobility 4500/3800 cm</a:t>
            </a:r>
            <a:r>
              <a:rPr lang="en-US" sz="2400" baseline="30000" dirty="0">
                <a:latin typeface="Arial" panose="020B0604020202020204" pitchFamily="34" charset="0"/>
                <a:ea typeface="Calibri" panose="020F0502020204030204" pitchFamily="34" charset="0"/>
                <a:cs typeface="Arial" panose="020B0604020202020204" pitchFamily="34" charset="0"/>
              </a:rPr>
              <a:t>2</a:t>
            </a:r>
            <a:r>
              <a:rPr lang="en-US" sz="2400" dirty="0">
                <a:latin typeface="Arial" panose="020B0604020202020204" pitchFamily="34" charset="0"/>
                <a:ea typeface="Calibri" panose="020F0502020204030204" pitchFamily="34" charset="0"/>
                <a:cs typeface="Arial" panose="020B0604020202020204" pitchFamily="34" charset="0"/>
              </a:rPr>
              <a:t>V</a:t>
            </a:r>
            <a:r>
              <a:rPr lang="en-US" sz="2400" baseline="30000" dirty="0">
                <a:latin typeface="Arial" panose="020B0604020202020204" pitchFamily="34" charset="0"/>
                <a:ea typeface="Calibri" panose="020F0502020204030204" pitchFamily="34" charset="0"/>
                <a:cs typeface="Arial" panose="020B0604020202020204" pitchFamily="34" charset="0"/>
              </a:rPr>
              <a:t>-1</a:t>
            </a:r>
            <a:r>
              <a:rPr lang="en-US" sz="2400" dirty="0">
                <a:latin typeface="Arial" panose="020B0604020202020204" pitchFamily="34" charset="0"/>
                <a:ea typeface="Calibri" panose="020F0502020204030204" pitchFamily="34" charset="0"/>
                <a:cs typeface="Arial" panose="020B0604020202020204" pitchFamily="34" charset="0"/>
              </a:rPr>
              <a:t>s</a:t>
            </a:r>
            <a:r>
              <a:rPr lang="en-US" sz="2400" baseline="30000" dirty="0">
                <a:latin typeface="Arial" panose="020B0604020202020204" pitchFamily="34" charset="0"/>
                <a:ea typeface="Calibri" panose="020F0502020204030204" pitchFamily="34" charset="0"/>
                <a:cs typeface="Arial" panose="020B0604020202020204" pitchFamily="34" charset="0"/>
              </a:rPr>
              <a:t>-1</a:t>
            </a:r>
            <a:r>
              <a:rPr lang="en-US" sz="2400" dirty="0">
                <a:latin typeface="Arial" panose="020B0604020202020204" pitchFamily="34" charset="0"/>
                <a:ea typeface="Calibri" panose="020F0502020204030204" pitchFamily="34" charset="0"/>
                <a:cs typeface="Arial" panose="020B0604020202020204" pitchFamily="34" charset="0"/>
              </a:rPr>
              <a:t> (e/h)</a:t>
            </a:r>
          </a:p>
          <a:p>
            <a:pPr algn="just"/>
            <a:endParaRPr lang="en-US" sz="2400" baseline="30000" dirty="0">
              <a:latin typeface="Arial" panose="020B0604020202020204" pitchFamily="34" charset="0"/>
              <a:ea typeface="Calibri" panose="020F0502020204030204" pitchFamily="34" charset="0"/>
              <a:cs typeface="Arial" panose="020B0604020202020204" pitchFamily="34" charset="0"/>
            </a:endParaRPr>
          </a:p>
        </p:txBody>
      </p:sp>
      <p:pic>
        <p:nvPicPr>
          <p:cNvPr id="31" name="Picture 30"/>
          <p:cNvPicPr>
            <a:picLocks noChangeAspect="1"/>
          </p:cNvPicPr>
          <p:nvPr/>
        </p:nvPicPr>
        <p:blipFill>
          <a:blip r:embed="rId6"/>
          <a:stretch>
            <a:fillRect/>
          </a:stretch>
        </p:blipFill>
        <p:spPr>
          <a:xfrm>
            <a:off x="4343229" y="4482954"/>
            <a:ext cx="3505541" cy="1510806"/>
          </a:xfrm>
          <a:prstGeom prst="rect">
            <a:avLst/>
          </a:prstGeom>
        </p:spPr>
      </p:pic>
      <p:sp>
        <p:nvSpPr>
          <p:cNvPr id="32" name="Rectangle 31"/>
          <p:cNvSpPr/>
          <p:nvPr/>
        </p:nvSpPr>
        <p:spPr>
          <a:xfrm>
            <a:off x="9094601" y="1777259"/>
            <a:ext cx="2943598" cy="1200329"/>
          </a:xfrm>
          <a:prstGeom prst="rect">
            <a:avLst/>
          </a:prstGeom>
        </p:spPr>
        <p:txBody>
          <a:bodyPr wrap="square">
            <a:spAutoFit/>
          </a:bodyPr>
          <a:lstStyle/>
          <a:p>
            <a:pPr algn="ctr"/>
            <a:r>
              <a:rPr lang="en-US" sz="1200" i="1" dirty="0" smtClean="0"/>
              <a:t>J. </a:t>
            </a:r>
            <a:r>
              <a:rPr lang="en-US" sz="1200" i="1" dirty="0" err="1" smtClean="0"/>
              <a:t>Bohon</a:t>
            </a:r>
            <a:r>
              <a:rPr lang="en-US" sz="1200" i="1" dirty="0" smtClean="0"/>
              <a:t>, P. </a:t>
            </a:r>
            <a:r>
              <a:rPr lang="en-US" sz="1200" i="1" dirty="0" err="1" smtClean="0"/>
              <a:t>Juranic</a:t>
            </a:r>
            <a:r>
              <a:rPr lang="en-US" sz="1200" i="1" dirty="0" smtClean="0"/>
              <a:t>, E. Muller, M. Zou, A. </a:t>
            </a:r>
            <a:r>
              <a:rPr lang="en-US" sz="1200" i="1" dirty="0" err="1" smtClean="0"/>
              <a:t>Sumant</a:t>
            </a:r>
            <a:r>
              <a:rPr lang="en-US" sz="1200" i="1" dirty="0" smtClean="0"/>
              <a:t>, U. </a:t>
            </a:r>
            <a:r>
              <a:rPr lang="en-US" sz="1200" i="1" dirty="0" err="1" smtClean="0"/>
              <a:t>Jastrow</a:t>
            </a:r>
            <a:r>
              <a:rPr lang="en-US" sz="1200" i="1" dirty="0" smtClean="0"/>
              <a:t>, K. </a:t>
            </a:r>
            <a:r>
              <a:rPr lang="en-US" sz="1200" i="1" dirty="0" err="1" smtClean="0"/>
              <a:t>Tiedtke</a:t>
            </a:r>
            <a:r>
              <a:rPr lang="en-US" sz="1200" i="1" dirty="0" smtClean="0"/>
              <a:t>, </a:t>
            </a:r>
            <a:br>
              <a:rPr lang="en-US" sz="1200" i="1" dirty="0" smtClean="0"/>
            </a:br>
            <a:r>
              <a:rPr lang="en-US" sz="1200" i="1" dirty="0" smtClean="0"/>
              <a:t>T. Tanaka, S. </a:t>
            </a:r>
            <a:r>
              <a:rPr lang="en-US" sz="1200" i="1" dirty="0" err="1" smtClean="0"/>
              <a:t>Owada</a:t>
            </a:r>
            <a:r>
              <a:rPr lang="en-US" sz="1200" i="1" dirty="0" smtClean="0"/>
              <a:t>, R. </a:t>
            </a:r>
            <a:r>
              <a:rPr lang="en-US" sz="1200" i="1" dirty="0" err="1" smtClean="0"/>
              <a:t>Follath</a:t>
            </a:r>
            <a:r>
              <a:rPr lang="en-US" sz="1200" i="1" dirty="0" smtClean="0"/>
              <a:t>, </a:t>
            </a:r>
            <a:br>
              <a:rPr lang="en-US" sz="1200" i="1" dirty="0" smtClean="0"/>
            </a:br>
            <a:r>
              <a:rPr lang="en-US" sz="1200" i="1" dirty="0" smtClean="0"/>
              <a:t>C. </a:t>
            </a:r>
            <a:r>
              <a:rPr lang="en-US" sz="1200" i="1" dirty="0" err="1" smtClean="0"/>
              <a:t>Arrell</a:t>
            </a:r>
            <a:r>
              <a:rPr lang="en-US" sz="1200" i="1" dirty="0" smtClean="0"/>
              <a:t>, Y. </a:t>
            </a:r>
            <a:r>
              <a:rPr lang="en-US" sz="1200" i="1" dirty="0" err="1" smtClean="0"/>
              <a:t>Arbelo</a:t>
            </a:r>
            <a:r>
              <a:rPr lang="en-US" sz="1200" i="1" dirty="0" smtClean="0"/>
              <a:t>, M. </a:t>
            </a:r>
            <a:r>
              <a:rPr lang="en-US" sz="1200" i="1" dirty="0" err="1" smtClean="0"/>
              <a:t>Degenhardt</a:t>
            </a:r>
            <a:r>
              <a:rPr lang="en-US" sz="1200" i="1" dirty="0" smtClean="0"/>
              <a:t>,</a:t>
            </a:r>
            <a:br>
              <a:rPr lang="en-US" sz="1200" i="1" dirty="0" smtClean="0"/>
            </a:br>
            <a:r>
              <a:rPr lang="en-US" sz="1200" i="1" dirty="0" smtClean="0"/>
              <a:t>A. Sorokin, J. </a:t>
            </a:r>
            <a:r>
              <a:rPr lang="en-US" sz="1200" i="1" dirty="0" err="1" smtClean="0"/>
              <a:t>Smedley</a:t>
            </a:r>
            <a:endParaRPr lang="en-US" sz="1200" i="1" dirty="0"/>
          </a:p>
          <a:p>
            <a:pPr algn="ctr"/>
            <a:endParaRPr lang="en-US" sz="1200" b="1" dirty="0"/>
          </a:p>
        </p:txBody>
      </p:sp>
    </p:spTree>
    <p:extLst>
      <p:ext uri="{BB962C8B-B14F-4D97-AF65-F5344CB8AC3E}">
        <p14:creationId xmlns:p14="http://schemas.microsoft.com/office/powerpoint/2010/main" val="8084883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Diamond </a:t>
            </a:r>
            <a:r>
              <a:rPr lang="en-US" dirty="0" smtClean="0">
                <a:latin typeface="+mn-lt"/>
              </a:rPr>
              <a:t>Beam Imager</a:t>
            </a:r>
            <a:endParaRPr lang="en-US" dirty="0">
              <a:latin typeface="+mn-lt"/>
            </a:endParaRPr>
          </a:p>
        </p:txBody>
      </p:sp>
      <p:sp>
        <p:nvSpPr>
          <p:cNvPr id="3" name="Rectangle 2"/>
          <p:cNvSpPr/>
          <p:nvPr/>
        </p:nvSpPr>
        <p:spPr>
          <a:xfrm>
            <a:off x="1828800" y="533401"/>
            <a:ext cx="8610600" cy="646331"/>
          </a:xfrm>
          <a:prstGeom prst="rect">
            <a:avLst/>
          </a:prstGeom>
        </p:spPr>
        <p:txBody>
          <a:bodyPr wrap="square">
            <a:spAutoFit/>
          </a:bodyPr>
          <a:lstStyle/>
          <a:p>
            <a:pPr defTabSz="914400"/>
            <a:r>
              <a:rPr lang="en-US" b="1" dirty="0">
                <a:solidFill>
                  <a:prstClr val="black"/>
                </a:solidFill>
                <a:latin typeface="Calibri"/>
              </a:rPr>
              <a:t>Development of a diamond window which will provide position, flux and morphology of high flux x-ray beams while simultaneously acting as the vacuum-air interface.</a:t>
            </a:r>
          </a:p>
        </p:txBody>
      </p:sp>
      <p:sp>
        <p:nvSpPr>
          <p:cNvPr id="5" name="TextBox 4"/>
          <p:cNvSpPr txBox="1"/>
          <p:nvPr/>
        </p:nvSpPr>
        <p:spPr>
          <a:xfrm>
            <a:off x="1828800" y="4800600"/>
            <a:ext cx="5410200" cy="1477328"/>
          </a:xfrm>
          <a:prstGeom prst="rect">
            <a:avLst/>
          </a:prstGeom>
          <a:noFill/>
        </p:spPr>
        <p:txBody>
          <a:bodyPr wrap="square" rtlCol="0">
            <a:spAutoFit/>
          </a:bodyPr>
          <a:lstStyle/>
          <a:p>
            <a:pPr defTabSz="914400"/>
            <a:r>
              <a:rPr lang="en-US" altLang="zh-CN" b="1" dirty="0">
                <a:solidFill>
                  <a:prstClr val="black"/>
                </a:solidFill>
                <a:latin typeface="Calibri"/>
                <a:ea typeface="宋体" panose="02010600030101010101" pitchFamily="2" charset="-122"/>
              </a:rPr>
              <a:t>Major Challenges for high flux </a:t>
            </a:r>
            <a:r>
              <a:rPr lang="en-US" altLang="zh-CN" b="1" dirty="0" err="1">
                <a:solidFill>
                  <a:prstClr val="black"/>
                </a:solidFill>
                <a:latin typeface="Calibri"/>
                <a:ea typeface="宋体" panose="02010600030101010101" pitchFamily="2" charset="-122"/>
              </a:rPr>
              <a:t>beamlines</a:t>
            </a:r>
            <a:endParaRPr lang="en-US" altLang="zh-CN" dirty="0">
              <a:solidFill>
                <a:prstClr val="black"/>
              </a:solidFill>
              <a:latin typeface="Calibri"/>
              <a:ea typeface="宋体" panose="02010600030101010101" pitchFamily="2" charset="-122"/>
            </a:endParaRPr>
          </a:p>
          <a:p>
            <a:pPr marL="177800" indent="-177800" defTabSz="914400">
              <a:buFont typeface="Arial" panose="020B0604020202020204" pitchFamily="34" charset="0"/>
              <a:buChar char="•"/>
            </a:pPr>
            <a:r>
              <a:rPr lang="en-US" altLang="zh-CN" dirty="0">
                <a:solidFill>
                  <a:prstClr val="black"/>
                </a:solidFill>
                <a:latin typeface="Calibri"/>
                <a:ea typeface="宋体" panose="02010600030101010101" pitchFamily="2" charset="-122"/>
              </a:rPr>
              <a:t>Heat load management in optics (including beryllium windows)</a:t>
            </a:r>
          </a:p>
          <a:p>
            <a:pPr marL="177800" indent="-177800" defTabSz="914400">
              <a:buFont typeface="Arial" panose="020B0604020202020204" pitchFamily="34" charset="0"/>
              <a:buChar char="•"/>
            </a:pPr>
            <a:r>
              <a:rPr lang="en-US" altLang="zh-CN" dirty="0">
                <a:solidFill>
                  <a:prstClr val="black"/>
                </a:solidFill>
                <a:latin typeface="Calibri"/>
                <a:ea typeface="宋体" panose="02010600030101010101" pitchFamily="2" charset="-122"/>
              </a:rPr>
              <a:t>Real-time volumetric measurement of beam properties such as flux, position, and morphology.</a:t>
            </a:r>
          </a:p>
        </p:txBody>
      </p:sp>
      <p:grpSp>
        <p:nvGrpSpPr>
          <p:cNvPr id="23" name="Group 22"/>
          <p:cNvGrpSpPr>
            <a:grpSpLocks noChangeAspect="1"/>
          </p:cNvGrpSpPr>
          <p:nvPr/>
        </p:nvGrpSpPr>
        <p:grpSpPr>
          <a:xfrm>
            <a:off x="6393546" y="1581966"/>
            <a:ext cx="388254" cy="182880"/>
            <a:chOff x="533400" y="3352800"/>
            <a:chExt cx="1284612" cy="605094"/>
          </a:xfrm>
        </p:grpSpPr>
        <p:sp>
          <p:nvSpPr>
            <p:cNvPr id="7" name="Moon 6"/>
            <p:cNvSpPr/>
            <p:nvPr/>
          </p:nvSpPr>
          <p:spPr>
            <a:xfrm rot="16200000">
              <a:off x="873159" y="3013041"/>
              <a:ext cx="605094" cy="1284612"/>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400">
                <a:solidFill>
                  <a:prstClr val="white"/>
                </a:solidFill>
                <a:latin typeface="Calibri"/>
                <a:ea typeface="宋体" panose="02010600030101010101" pitchFamily="2" charset="-122"/>
              </a:endParaRPr>
            </a:p>
          </p:txBody>
        </p:sp>
        <p:sp>
          <p:nvSpPr>
            <p:cNvPr id="8" name="Rectangle 7"/>
            <p:cNvSpPr/>
            <p:nvPr/>
          </p:nvSpPr>
          <p:spPr>
            <a:xfrm>
              <a:off x="848819" y="3676636"/>
              <a:ext cx="665629" cy="2200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400">
                <a:solidFill>
                  <a:prstClr val="white"/>
                </a:solidFill>
                <a:latin typeface="Calibri"/>
                <a:ea typeface="宋体" panose="02010600030101010101" pitchFamily="2" charset="-122"/>
              </a:endParaRPr>
            </a:p>
          </p:txBody>
        </p:sp>
      </p:grpSp>
      <p:grpSp>
        <p:nvGrpSpPr>
          <p:cNvPr id="24" name="Group 23"/>
          <p:cNvGrpSpPr>
            <a:grpSpLocks noChangeAspect="1"/>
          </p:cNvGrpSpPr>
          <p:nvPr/>
        </p:nvGrpSpPr>
        <p:grpSpPr>
          <a:xfrm>
            <a:off x="6248400" y="1905000"/>
            <a:ext cx="653179" cy="609600"/>
            <a:chOff x="3015330" y="3203764"/>
            <a:chExt cx="1348846" cy="1258853"/>
          </a:xfrm>
        </p:grpSpPr>
        <p:sp>
          <p:nvSpPr>
            <p:cNvPr id="11" name="Moon 10"/>
            <p:cNvSpPr/>
            <p:nvPr/>
          </p:nvSpPr>
          <p:spPr>
            <a:xfrm rot="16200000">
              <a:off x="3066998" y="3152096"/>
              <a:ext cx="1245509" cy="1348846"/>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400">
                <a:solidFill>
                  <a:prstClr val="white"/>
                </a:solidFill>
                <a:latin typeface="Calibri"/>
                <a:ea typeface="宋体" panose="02010600030101010101" pitchFamily="2" charset="-122"/>
              </a:endParaRPr>
            </a:p>
          </p:txBody>
        </p:sp>
        <p:sp>
          <p:nvSpPr>
            <p:cNvPr id="12" name="Oval 11"/>
            <p:cNvSpPr/>
            <p:nvPr/>
          </p:nvSpPr>
          <p:spPr>
            <a:xfrm>
              <a:off x="3376068" y="3835250"/>
              <a:ext cx="627367" cy="62736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400">
                <a:solidFill>
                  <a:prstClr val="white"/>
                </a:solidFill>
                <a:latin typeface="Calibri"/>
                <a:ea typeface="宋体" panose="02010600030101010101" pitchFamily="2" charset="-122"/>
              </a:endParaRPr>
            </a:p>
          </p:txBody>
        </p:sp>
      </p:grpSp>
      <p:sp>
        <p:nvSpPr>
          <p:cNvPr id="19" name="TextBox 18"/>
          <p:cNvSpPr txBox="1"/>
          <p:nvPr/>
        </p:nvSpPr>
        <p:spPr>
          <a:xfrm>
            <a:off x="1843670" y="1295400"/>
            <a:ext cx="4480930" cy="1477328"/>
          </a:xfrm>
          <a:prstGeom prst="rect">
            <a:avLst/>
          </a:prstGeom>
          <a:noFill/>
        </p:spPr>
        <p:txBody>
          <a:bodyPr wrap="square" rtlCol="0">
            <a:spAutoFit/>
          </a:bodyPr>
          <a:lstStyle/>
          <a:p>
            <a:pPr defTabSz="914400"/>
            <a:r>
              <a:rPr lang="en-US" altLang="zh-CN" b="1" dirty="0">
                <a:solidFill>
                  <a:prstClr val="black"/>
                </a:solidFill>
                <a:latin typeface="Calibri"/>
                <a:ea typeface="宋体" panose="02010600030101010101" pitchFamily="2" charset="-122"/>
              </a:rPr>
              <a:t>X-ray </a:t>
            </a:r>
            <a:r>
              <a:rPr lang="en-US" altLang="zh-CN" b="1" dirty="0" err="1">
                <a:solidFill>
                  <a:prstClr val="black"/>
                </a:solidFill>
                <a:latin typeface="Calibri"/>
                <a:ea typeface="宋体" panose="02010600030101010101" pitchFamily="2" charset="-122"/>
              </a:rPr>
              <a:t>footprinting</a:t>
            </a:r>
            <a:r>
              <a:rPr lang="en-US" altLang="zh-CN" b="1" dirty="0">
                <a:solidFill>
                  <a:prstClr val="black"/>
                </a:solidFill>
                <a:latin typeface="Calibri"/>
                <a:ea typeface="宋体" panose="02010600030101010101" pitchFamily="2" charset="-122"/>
              </a:rPr>
              <a:t> (XFP) at NSLS-II</a:t>
            </a:r>
            <a:endParaRPr lang="en-US" altLang="zh-CN" dirty="0">
              <a:solidFill>
                <a:prstClr val="black"/>
              </a:solidFill>
              <a:latin typeface="Calibri"/>
              <a:ea typeface="宋体" panose="02010600030101010101" pitchFamily="2" charset="-122"/>
            </a:endParaRPr>
          </a:p>
          <a:p>
            <a:pPr marL="177800" indent="-177800" defTabSz="914400">
              <a:buFont typeface="Arial" panose="020B0604020202020204" pitchFamily="34" charset="0"/>
              <a:buChar char="•"/>
            </a:pPr>
            <a:r>
              <a:rPr lang="en-US" altLang="zh-CN" dirty="0">
                <a:solidFill>
                  <a:prstClr val="black"/>
                </a:solidFill>
                <a:latin typeface="Calibri"/>
                <a:ea typeface="宋体" panose="02010600030101010101" pitchFamily="2" charset="-122"/>
              </a:rPr>
              <a:t>Focused white beam</a:t>
            </a:r>
          </a:p>
          <a:p>
            <a:pPr marL="177800" indent="-177800" defTabSz="914400">
              <a:buFont typeface="Arial" panose="020B0604020202020204" pitchFamily="34" charset="0"/>
              <a:buChar char="•"/>
            </a:pPr>
            <a:r>
              <a:rPr lang="en-US" altLang="zh-CN" dirty="0">
                <a:solidFill>
                  <a:prstClr val="black"/>
                </a:solidFill>
                <a:latin typeface="Calibri"/>
                <a:ea typeface="宋体" panose="02010600030101010101" pitchFamily="2" charset="-122"/>
              </a:rPr>
              <a:t>Variety of beam sizes/shapes needed</a:t>
            </a:r>
          </a:p>
          <a:p>
            <a:pPr marL="177800" indent="-177800" defTabSz="914400">
              <a:buFont typeface="Arial" panose="020B0604020202020204" pitchFamily="34" charset="0"/>
              <a:buChar char="•"/>
            </a:pPr>
            <a:r>
              <a:rPr lang="en-US" altLang="zh-CN" dirty="0">
                <a:solidFill>
                  <a:prstClr val="black"/>
                </a:solidFill>
                <a:latin typeface="Calibri"/>
                <a:ea typeface="宋体" panose="02010600030101010101" pitchFamily="2" charset="-122"/>
              </a:rPr>
              <a:t>Feedback and control systems for optical elements or sample positioning stages.</a:t>
            </a:r>
            <a:endParaRPr lang="zh-CN" altLang="en-US" dirty="0">
              <a:solidFill>
                <a:prstClr val="black"/>
              </a:solidFill>
              <a:latin typeface="Calibri"/>
              <a:ea typeface="宋体" panose="02010600030101010101" pitchFamily="2" charset="-122"/>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2" y="1219200"/>
            <a:ext cx="2819399" cy="2776606"/>
          </a:xfrm>
          <a:prstGeom prst="rect">
            <a:avLst/>
          </a:prstGeom>
        </p:spPr>
      </p:pic>
      <p:sp>
        <p:nvSpPr>
          <p:cNvPr id="25" name="TextBox 24"/>
          <p:cNvSpPr txBox="1"/>
          <p:nvPr/>
        </p:nvSpPr>
        <p:spPr>
          <a:xfrm>
            <a:off x="1828800" y="2819400"/>
            <a:ext cx="5562600" cy="1754326"/>
          </a:xfrm>
          <a:prstGeom prst="rect">
            <a:avLst/>
          </a:prstGeom>
          <a:noFill/>
        </p:spPr>
        <p:txBody>
          <a:bodyPr wrap="square" rtlCol="0">
            <a:spAutoFit/>
          </a:bodyPr>
          <a:lstStyle/>
          <a:p>
            <a:pPr defTabSz="914400"/>
            <a:r>
              <a:rPr lang="en-US" altLang="zh-CN" b="1" dirty="0">
                <a:solidFill>
                  <a:prstClr val="black"/>
                </a:solidFill>
                <a:latin typeface="Calibri"/>
                <a:ea typeface="宋体" panose="02010600030101010101" pitchFamily="2" charset="-122"/>
              </a:rPr>
              <a:t>Image Readout</a:t>
            </a:r>
          </a:p>
          <a:p>
            <a:pPr marL="177800" indent="-177800" defTabSz="914400">
              <a:buFont typeface="Arial" panose="020B0604020202020204" pitchFamily="34" charset="0"/>
              <a:buChar char="•"/>
            </a:pPr>
            <a:r>
              <a:rPr lang="en-US" altLang="zh-CN" dirty="0">
                <a:solidFill>
                  <a:prstClr val="black"/>
                </a:solidFill>
                <a:latin typeface="Calibri"/>
                <a:ea typeface="宋体" panose="02010600030101010101" pitchFamily="2" charset="-122"/>
              </a:rPr>
              <a:t>32 x 32 stripes, yielding 1024 pixels</a:t>
            </a:r>
          </a:p>
          <a:p>
            <a:pPr marL="177800" indent="-177800" defTabSz="914400">
              <a:buFont typeface="Arial" panose="020B0604020202020204" pitchFamily="34" charset="0"/>
              <a:buChar char="•"/>
            </a:pPr>
            <a:r>
              <a:rPr lang="en-US" altLang="zh-CN" dirty="0">
                <a:solidFill>
                  <a:prstClr val="black"/>
                </a:solidFill>
                <a:latin typeface="Calibri"/>
                <a:ea typeface="宋体" panose="02010600030101010101" pitchFamily="2" charset="-122"/>
              </a:rPr>
              <a:t>Only one row is active at a time minimizing </a:t>
            </a:r>
            <a:r>
              <a:rPr lang="en-US" altLang="zh-CN" dirty="0" err="1">
                <a:solidFill>
                  <a:prstClr val="black"/>
                </a:solidFill>
                <a:latin typeface="Calibri"/>
                <a:ea typeface="宋体" panose="02010600030101010101" pitchFamily="2" charset="-122"/>
              </a:rPr>
              <a:t>ohmic</a:t>
            </a:r>
            <a:r>
              <a:rPr lang="en-US" altLang="zh-CN" dirty="0">
                <a:solidFill>
                  <a:prstClr val="black"/>
                </a:solidFill>
                <a:latin typeface="Calibri"/>
                <a:ea typeface="宋体" panose="02010600030101010101" pitchFamily="2" charset="-122"/>
              </a:rPr>
              <a:t> heat generation.</a:t>
            </a:r>
          </a:p>
          <a:p>
            <a:pPr marL="177800" indent="-177800" defTabSz="914400">
              <a:buFont typeface="Arial" panose="020B0604020202020204" pitchFamily="34" charset="0"/>
              <a:buChar char="•"/>
            </a:pPr>
            <a:r>
              <a:rPr lang="en-US" altLang="zh-CN" dirty="0">
                <a:solidFill>
                  <a:prstClr val="black"/>
                </a:solidFill>
                <a:latin typeface="Calibri"/>
                <a:ea typeface="宋体" panose="02010600030101010101" pitchFamily="2" charset="-122"/>
              </a:rPr>
              <a:t>Real-time imaging at 32 Hz, FPGA control</a:t>
            </a:r>
          </a:p>
          <a:p>
            <a:pPr marL="177800" indent="-177800" defTabSz="914400">
              <a:buFont typeface="Arial" panose="020B0604020202020204" pitchFamily="34" charset="0"/>
              <a:buChar char="•"/>
            </a:pPr>
            <a:r>
              <a:rPr lang="en-US" altLang="zh-CN" dirty="0">
                <a:solidFill>
                  <a:prstClr val="black"/>
                </a:solidFill>
                <a:latin typeface="Calibri"/>
                <a:ea typeface="宋体" panose="02010600030101010101" pitchFamily="2" charset="-122"/>
              </a:rPr>
              <a:t>Allows for feedback control of </a:t>
            </a:r>
            <a:r>
              <a:rPr lang="en-US" altLang="zh-CN" dirty="0" err="1">
                <a:solidFill>
                  <a:prstClr val="black"/>
                </a:solidFill>
                <a:latin typeface="Calibri"/>
                <a:ea typeface="宋体" panose="02010600030101010101" pitchFamily="2" charset="-122"/>
              </a:rPr>
              <a:t>beamline</a:t>
            </a:r>
            <a:r>
              <a:rPr lang="en-US" altLang="zh-CN" dirty="0">
                <a:solidFill>
                  <a:prstClr val="black"/>
                </a:solidFill>
                <a:latin typeface="Calibri"/>
                <a:ea typeface="宋体" panose="02010600030101010101" pitchFamily="2" charset="-122"/>
              </a:rPr>
              <a:t> components. </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1009" y="4114801"/>
            <a:ext cx="3352583" cy="2513907"/>
          </a:xfrm>
          <a:prstGeom prst="rect">
            <a:avLst/>
          </a:prstGeom>
        </p:spPr>
      </p:pic>
    </p:spTree>
    <p:extLst>
      <p:ext uri="{BB962C8B-B14F-4D97-AF65-F5344CB8AC3E}">
        <p14:creationId xmlns:p14="http://schemas.microsoft.com/office/powerpoint/2010/main" val="5721737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286000" y="990600"/>
          <a:ext cx="7991474" cy="5432652"/>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4"/>
          <p:cNvSpPr txBox="1">
            <a:spLocks/>
          </p:cNvSpPr>
          <p:nvPr/>
        </p:nvSpPr>
        <p:spPr bwMode="auto">
          <a:xfrm>
            <a:off x="1524000" y="0"/>
            <a:ext cx="9144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defRPr/>
            </a:pPr>
            <a:r>
              <a:rPr lang="en-US" sz="3200" dirty="0">
                <a:solidFill>
                  <a:prstClr val="black"/>
                </a:solidFill>
                <a:latin typeface="Calibri" pitchFamily="34" charset="0"/>
              </a:rPr>
              <a:t>Temporal Response, Hard X-rays</a:t>
            </a:r>
          </a:p>
        </p:txBody>
      </p:sp>
      <p:sp>
        <p:nvSpPr>
          <p:cNvPr id="5" name="TextBox 6"/>
          <p:cNvSpPr txBox="1">
            <a:spLocks noChangeArrowheads="1"/>
          </p:cNvSpPr>
          <p:nvPr/>
        </p:nvSpPr>
        <p:spPr bwMode="auto">
          <a:xfrm>
            <a:off x="6248400" y="1066801"/>
            <a:ext cx="3733800" cy="584775"/>
          </a:xfrm>
          <a:prstGeom prst="rect">
            <a:avLst/>
          </a:prstGeom>
          <a:noFill/>
          <a:ln w="9525">
            <a:noFill/>
            <a:miter lim="800000"/>
            <a:headEnd/>
            <a:tailEnd/>
          </a:ln>
        </p:spPr>
        <p:txBody>
          <a:bodyPr wrap="square">
            <a:spAutoFit/>
          </a:bodyPr>
          <a:lstStyle/>
          <a:p>
            <a:pPr defTabSz="914400"/>
            <a:r>
              <a:rPr lang="sv-SE" sz="1600" dirty="0">
                <a:solidFill>
                  <a:prstClr val="black"/>
                </a:solidFill>
                <a:latin typeface="Calibri"/>
              </a:rPr>
              <a:t>J. Bohon, E. Muller and J. Smedley, J. Synchrotron Rad. 17, 711-718 (2010)</a:t>
            </a:r>
          </a:p>
        </p:txBody>
      </p:sp>
    </p:spTree>
    <p:extLst>
      <p:ext uri="{BB962C8B-B14F-4D97-AF65-F5344CB8AC3E}">
        <p14:creationId xmlns:p14="http://schemas.microsoft.com/office/powerpoint/2010/main" val="41256198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145507" y="990601"/>
          <a:ext cx="7900987" cy="527208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4"/>
          <p:cNvSpPr txBox="1">
            <a:spLocks/>
          </p:cNvSpPr>
          <p:nvPr/>
        </p:nvSpPr>
        <p:spPr bwMode="auto">
          <a:xfrm>
            <a:off x="1524000" y="0"/>
            <a:ext cx="9144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defRPr/>
            </a:pPr>
            <a:r>
              <a:rPr lang="en-US" sz="3200" dirty="0">
                <a:solidFill>
                  <a:prstClr val="black"/>
                </a:solidFill>
                <a:latin typeface="Calibri" pitchFamily="34" charset="0"/>
              </a:rPr>
              <a:t>Temporal Response, Soft X-rays</a:t>
            </a:r>
          </a:p>
        </p:txBody>
      </p:sp>
    </p:spTree>
    <p:extLst>
      <p:ext uri="{BB962C8B-B14F-4D97-AF65-F5344CB8AC3E}">
        <p14:creationId xmlns:p14="http://schemas.microsoft.com/office/powerpoint/2010/main" val="20210945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2600" y="-36433"/>
            <a:ext cx="8534400" cy="758952"/>
          </a:xfrm>
        </p:spPr>
        <p:txBody>
          <a:bodyPr>
            <a:normAutofit fontScale="90000"/>
          </a:bodyPr>
          <a:lstStyle/>
          <a:p>
            <a:r>
              <a:rPr lang="en-US" dirty="0" smtClean="0"/>
              <a:t>Radiation Damage effect on Temporal Response</a:t>
            </a:r>
            <a:endParaRPr lang="en-US" sz="2000" dirty="0"/>
          </a:p>
        </p:txBody>
      </p:sp>
      <p:grpSp>
        <p:nvGrpSpPr>
          <p:cNvPr id="5" name="Group 4">
            <a:extLst>
              <a:ext uri="{FF2B5EF4-FFF2-40B4-BE49-F238E27FC236}">
                <a16:creationId xmlns:a16="http://schemas.microsoft.com/office/drawing/2014/main" id="{CA69E28B-54C0-438C-B502-F7F916013786}"/>
              </a:ext>
            </a:extLst>
          </p:cNvPr>
          <p:cNvGrpSpPr>
            <a:grpSpLocks noChangeAspect="1"/>
          </p:cNvGrpSpPr>
          <p:nvPr/>
        </p:nvGrpSpPr>
        <p:grpSpPr>
          <a:xfrm>
            <a:off x="1825752" y="685800"/>
            <a:ext cx="3773808" cy="3108960"/>
            <a:chOff x="685800" y="2161401"/>
            <a:chExt cx="2898648" cy="2387979"/>
          </a:xfrm>
        </p:grpSpPr>
        <p:sp>
          <p:nvSpPr>
            <p:cNvPr id="15" name="TextBox 14"/>
            <p:cNvSpPr txBox="1"/>
            <p:nvPr/>
          </p:nvSpPr>
          <p:spPr>
            <a:xfrm>
              <a:off x="914400" y="2161401"/>
              <a:ext cx="2670048" cy="283682"/>
            </a:xfrm>
            <a:prstGeom prst="rect">
              <a:avLst/>
            </a:prstGeom>
            <a:noFill/>
          </p:spPr>
          <p:txBody>
            <a:bodyPr wrap="square" rtlCol="0">
              <a:spAutoFit/>
            </a:bodyPr>
            <a:lstStyle/>
            <a:p>
              <a:pPr algn="ctr" defTabSz="914400"/>
              <a:r>
                <a:rPr lang="en-US" dirty="0">
                  <a:solidFill>
                    <a:prstClr val="black"/>
                  </a:solidFill>
                  <a:latin typeface="Calibri"/>
                </a:rPr>
                <a:t>NSLS II synchrotron beam timing</a:t>
              </a:r>
            </a:p>
          </p:txBody>
        </p:sp>
        <p:pic>
          <p:nvPicPr>
            <p:cNvPr id="3" name="Picture 2">
              <a:extLst>
                <a:ext uri="{FF2B5EF4-FFF2-40B4-BE49-F238E27FC236}">
                  <a16:creationId xmlns:a16="http://schemas.microsoft.com/office/drawing/2014/main" id="{3BA83EE8-5FFE-45D6-92A2-503D467E7B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 t="7619" r="8514" b="-1428"/>
            <a:stretch/>
          </p:blipFill>
          <p:spPr>
            <a:xfrm>
              <a:off x="685800" y="2438400"/>
              <a:ext cx="2743200" cy="2110980"/>
            </a:xfrm>
            <a:prstGeom prst="rect">
              <a:avLst/>
            </a:prstGeom>
          </p:spPr>
        </p:pic>
      </p:grpSp>
      <p:sp>
        <p:nvSpPr>
          <p:cNvPr id="6" name="Rectangle 5">
            <a:extLst>
              <a:ext uri="{FF2B5EF4-FFF2-40B4-BE49-F238E27FC236}">
                <a16:creationId xmlns:a16="http://schemas.microsoft.com/office/drawing/2014/main" id="{6251AD5F-C65C-4FF4-BA0B-2AA36A8DCA74}"/>
              </a:ext>
            </a:extLst>
          </p:cNvPr>
          <p:cNvSpPr/>
          <p:nvPr/>
        </p:nvSpPr>
        <p:spPr>
          <a:xfrm>
            <a:off x="3161538" y="2891993"/>
            <a:ext cx="267462" cy="53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cxnSp>
        <p:nvCxnSpPr>
          <p:cNvPr id="16" name="Straight Arrow Connector 15">
            <a:extLst>
              <a:ext uri="{FF2B5EF4-FFF2-40B4-BE49-F238E27FC236}">
                <a16:creationId xmlns:a16="http://schemas.microsoft.com/office/drawing/2014/main" id="{38A09640-61FB-40C7-87A4-473489C8AC44}"/>
              </a:ext>
            </a:extLst>
          </p:cNvPr>
          <p:cNvCxnSpPr>
            <a:cxnSpLocks/>
          </p:cNvCxnSpPr>
          <p:nvPr/>
        </p:nvCxnSpPr>
        <p:spPr>
          <a:xfrm flipV="1">
            <a:off x="3505200" y="2358593"/>
            <a:ext cx="2286000" cy="838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7E75E99-4775-438A-8884-182E015B7E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758393"/>
            <a:ext cx="4267200" cy="3200400"/>
          </a:xfrm>
          <a:prstGeom prst="rect">
            <a:avLst/>
          </a:prstGeom>
        </p:spPr>
      </p:pic>
      <p:sp>
        <p:nvSpPr>
          <p:cNvPr id="20" name="TextBox 19">
            <a:extLst>
              <a:ext uri="{FF2B5EF4-FFF2-40B4-BE49-F238E27FC236}">
                <a16:creationId xmlns:a16="http://schemas.microsoft.com/office/drawing/2014/main" id="{BEAD77B9-AA00-44F5-8660-C7C273241FF2}"/>
              </a:ext>
            </a:extLst>
          </p:cNvPr>
          <p:cNvSpPr txBox="1"/>
          <p:nvPr/>
        </p:nvSpPr>
        <p:spPr>
          <a:xfrm>
            <a:off x="5816601" y="4119381"/>
            <a:ext cx="4996873" cy="2215991"/>
          </a:xfrm>
          <a:prstGeom prst="rect">
            <a:avLst/>
          </a:prstGeom>
          <a:noFill/>
        </p:spPr>
        <p:txBody>
          <a:bodyPr wrap="square" rtlCol="0">
            <a:spAutoFit/>
          </a:bodyPr>
          <a:lstStyle/>
          <a:p>
            <a:pPr defTabSz="914400">
              <a:lnSpc>
                <a:spcPct val="150000"/>
              </a:lnSpc>
              <a:buClr>
                <a:srgbClr val="4F81BD"/>
              </a:buClr>
              <a:buSzPct val="76000"/>
              <a:defRPr/>
            </a:pPr>
            <a:r>
              <a:rPr lang="en-US" sz="1600" dirty="0">
                <a:solidFill>
                  <a:prstClr val="black"/>
                </a:solidFill>
                <a:latin typeface="Calibri"/>
              </a:rPr>
              <a:t>After 10</a:t>
            </a:r>
            <a:r>
              <a:rPr lang="en-US" sz="1600" baseline="30000" dirty="0">
                <a:solidFill>
                  <a:prstClr val="black"/>
                </a:solidFill>
                <a:latin typeface="Calibri"/>
              </a:rPr>
              <a:t>14</a:t>
            </a:r>
            <a:r>
              <a:rPr lang="en-US" sz="1600" dirty="0">
                <a:solidFill>
                  <a:prstClr val="black"/>
                </a:solidFill>
                <a:latin typeface="Calibri"/>
              </a:rPr>
              <a:t> protons (100 years of therapeutic dose), detector bulk response ~30% of initial  </a:t>
            </a:r>
          </a:p>
          <a:p>
            <a:pPr defTabSz="914400">
              <a:lnSpc>
                <a:spcPct val="150000"/>
              </a:lnSpc>
              <a:buClr>
                <a:srgbClr val="4F81BD"/>
              </a:buClr>
              <a:buSzPct val="76000"/>
              <a:defRPr/>
            </a:pPr>
            <a:r>
              <a:rPr lang="en-US" sz="1600" dirty="0">
                <a:solidFill>
                  <a:prstClr val="black"/>
                </a:solidFill>
                <a:latin typeface="Calibri"/>
              </a:rPr>
              <a:t>Carrier property (at 400V): </a:t>
            </a:r>
          </a:p>
          <a:p>
            <a:pPr defTabSz="914400"/>
            <a:r>
              <a:rPr lang="en-US" sz="1400" dirty="0">
                <a:solidFill>
                  <a:prstClr val="black"/>
                </a:solidFill>
                <a:latin typeface="Calibri"/>
              </a:rPr>
              <a:t>Transit time: ~ 0.67 ns </a:t>
            </a:r>
          </a:p>
          <a:p>
            <a:pPr defTabSz="914400"/>
            <a:r>
              <a:rPr lang="en-US" sz="1400" dirty="0">
                <a:solidFill>
                  <a:prstClr val="black"/>
                </a:solidFill>
                <a:latin typeface="Calibri"/>
                <a:sym typeface="Wingdings" panose="05000000000000000000" pitchFamily="2" charset="2"/>
              </a:rPr>
              <a:t>	 carrier velocity ~1209 cm</a:t>
            </a:r>
            <a:r>
              <a:rPr lang="en-US" sz="1400" baseline="30000" dirty="0">
                <a:solidFill>
                  <a:prstClr val="black"/>
                </a:solidFill>
                <a:latin typeface="Calibri"/>
                <a:sym typeface="Wingdings" panose="05000000000000000000" pitchFamily="2" charset="2"/>
              </a:rPr>
              <a:t>2</a:t>
            </a:r>
            <a:r>
              <a:rPr lang="en-US" sz="1400" dirty="0">
                <a:solidFill>
                  <a:prstClr val="black"/>
                </a:solidFill>
                <a:latin typeface="Calibri"/>
                <a:sym typeface="Wingdings" panose="05000000000000000000" pitchFamily="2" charset="2"/>
              </a:rPr>
              <a:t>/(V∙s)</a:t>
            </a:r>
          </a:p>
          <a:p>
            <a:pPr defTabSz="914400"/>
            <a:r>
              <a:rPr lang="en-US" sz="1400" dirty="0">
                <a:solidFill>
                  <a:prstClr val="black"/>
                </a:solidFill>
                <a:latin typeface="Calibri"/>
              </a:rPr>
              <a:t>Trapping time: ~ 4.18 ns</a:t>
            </a:r>
          </a:p>
          <a:p>
            <a:pPr defTabSz="914400"/>
            <a:endParaRPr lang="en-US" sz="1200" b="1" dirty="0">
              <a:solidFill>
                <a:prstClr val="black"/>
              </a:solidFill>
              <a:latin typeface="Calibri"/>
            </a:endParaRPr>
          </a:p>
          <a:p>
            <a:pPr defTabSz="914400"/>
            <a:r>
              <a:rPr lang="en-US" sz="1200" b="1" dirty="0">
                <a:solidFill>
                  <a:prstClr val="black"/>
                </a:solidFill>
                <a:latin typeface="Calibri"/>
              </a:rPr>
              <a:t>=&gt; Charge collection is significantly delayed by radiation damage</a:t>
            </a:r>
            <a:endParaRPr lang="en-US" sz="1400" b="1" dirty="0">
              <a:solidFill>
                <a:prstClr val="black"/>
              </a:solidFill>
              <a:latin typeface="Calibri"/>
            </a:endParaRPr>
          </a:p>
        </p:txBody>
      </p:sp>
      <p:sp>
        <p:nvSpPr>
          <p:cNvPr id="12" name="TextBox 11"/>
          <p:cNvSpPr txBox="1"/>
          <p:nvPr/>
        </p:nvSpPr>
        <p:spPr>
          <a:xfrm>
            <a:off x="2182650" y="3755260"/>
            <a:ext cx="4038600" cy="323165"/>
          </a:xfrm>
          <a:prstGeom prst="rect">
            <a:avLst/>
          </a:prstGeom>
          <a:noFill/>
        </p:spPr>
        <p:txBody>
          <a:bodyPr wrap="square" rtlCol="0">
            <a:spAutoFit/>
          </a:bodyPr>
          <a:lstStyle/>
          <a:p>
            <a:pPr defTabSz="914400"/>
            <a:r>
              <a:rPr lang="en-US" sz="1500" b="1" dirty="0">
                <a:solidFill>
                  <a:prstClr val="black"/>
                </a:solidFill>
                <a:latin typeface="Calibri"/>
              </a:rPr>
              <a:t>Real-time IBIC Monitoring @0.1 V/µm</a:t>
            </a:r>
          </a:p>
        </p:txBody>
      </p:sp>
      <p:grpSp>
        <p:nvGrpSpPr>
          <p:cNvPr id="13" name="Group 12">
            <a:extLst>
              <a:ext uri="{FF2B5EF4-FFF2-40B4-BE49-F238E27FC236}">
                <a16:creationId xmlns:a16="http://schemas.microsoft.com/office/drawing/2014/main" id="{C6B8DC7C-4324-4323-8241-5DCD7B68A394}"/>
              </a:ext>
            </a:extLst>
          </p:cNvPr>
          <p:cNvGrpSpPr/>
          <p:nvPr/>
        </p:nvGrpSpPr>
        <p:grpSpPr>
          <a:xfrm>
            <a:off x="2057400" y="4038600"/>
            <a:ext cx="3291840" cy="2714922"/>
            <a:chOff x="4495800" y="1676400"/>
            <a:chExt cx="3291840" cy="2714922"/>
          </a:xfrm>
        </p:grpSpPr>
        <p:pic>
          <p:nvPicPr>
            <p:cNvPr id="14" name="Picture 6" descr="F:\0_DiamondDetector\data processing\Calculation\LANL_201611\Radiation_LANL\Fitting Result_ExpDec2.jpg"/>
            <p:cNvPicPr>
              <a:picLocks noChangeAspect="1" noChangeArrowheads="1"/>
            </p:cNvPicPr>
            <p:nvPr/>
          </p:nvPicPr>
          <p:blipFill>
            <a:blip r:embed="rId5" cstate="print"/>
            <a:srcRect l="9354" t="11068" r="13696" b="5599"/>
            <a:stretch>
              <a:fillRect/>
            </a:stretch>
          </p:blipFill>
          <p:spPr bwMode="auto">
            <a:xfrm>
              <a:off x="4495800" y="1676400"/>
              <a:ext cx="3291840" cy="2714922"/>
            </a:xfrm>
            <a:prstGeom prst="rect">
              <a:avLst/>
            </a:prstGeom>
            <a:noFill/>
          </p:spPr>
        </p:pic>
        <p:grpSp>
          <p:nvGrpSpPr>
            <p:cNvPr id="17" name="Group 16">
              <a:extLst>
                <a:ext uri="{FF2B5EF4-FFF2-40B4-BE49-F238E27FC236}">
                  <a16:creationId xmlns:a16="http://schemas.microsoft.com/office/drawing/2014/main" id="{3FBC7992-9259-4E13-96E0-353E09E32A9E}"/>
                </a:ext>
              </a:extLst>
            </p:cNvPr>
            <p:cNvGrpSpPr/>
            <p:nvPr/>
          </p:nvGrpSpPr>
          <p:grpSpPr>
            <a:xfrm>
              <a:off x="6411750" y="1727537"/>
              <a:ext cx="1354436" cy="1015663"/>
              <a:chOff x="9067800" y="2737262"/>
              <a:chExt cx="1354436" cy="1015663"/>
            </a:xfrm>
          </p:grpSpPr>
          <p:sp>
            <p:nvSpPr>
              <p:cNvPr id="18" name="TextBox 17">
                <a:extLst>
                  <a:ext uri="{FF2B5EF4-FFF2-40B4-BE49-F238E27FC236}">
                    <a16:creationId xmlns:a16="http://schemas.microsoft.com/office/drawing/2014/main" id="{C9AD481A-5FB1-46F8-A5DB-3AD07D4848A3}"/>
                  </a:ext>
                </a:extLst>
              </p:cNvPr>
              <p:cNvSpPr txBox="1"/>
              <p:nvPr/>
            </p:nvSpPr>
            <p:spPr>
              <a:xfrm>
                <a:off x="9067800" y="2737262"/>
                <a:ext cx="1354436" cy="1015663"/>
              </a:xfrm>
              <a:prstGeom prst="rect">
                <a:avLst/>
              </a:prstGeom>
              <a:solidFill>
                <a:schemeClr val="bg1"/>
              </a:solidFill>
            </p:spPr>
            <p:txBody>
              <a:bodyPr wrap="square" rtlCol="0">
                <a:spAutoFit/>
              </a:bodyPr>
              <a:lstStyle/>
              <a:p>
                <a:pPr algn="r" defTabSz="914400"/>
                <a:r>
                  <a:rPr lang="en-US" sz="1000" dirty="0">
                    <a:solidFill>
                      <a:prstClr val="black"/>
                    </a:solidFill>
                    <a:latin typeface="Times New Roman" panose="02020603050405020304" pitchFamily="18" charset="0"/>
                    <a:cs typeface="Times New Roman" panose="02020603050405020304" pitchFamily="18" charset="0"/>
                  </a:rPr>
                  <a:t>Sample #1</a:t>
                </a:r>
              </a:p>
              <a:p>
                <a:pPr algn="r" defTabSz="914400"/>
                <a:r>
                  <a:rPr lang="en-US" sz="1000" dirty="0">
                    <a:solidFill>
                      <a:prstClr val="black"/>
                    </a:solidFill>
                    <a:latin typeface="Times New Roman" panose="02020603050405020304" pitchFamily="18" charset="0"/>
                    <a:cs typeface="Times New Roman" panose="02020603050405020304" pitchFamily="18" charset="0"/>
                  </a:rPr>
                  <a:t>Sample #2</a:t>
                </a:r>
              </a:p>
              <a:p>
                <a:pPr algn="r" defTabSz="914400"/>
                <a:r>
                  <a:rPr lang="en-US" sz="1000" dirty="0">
                    <a:solidFill>
                      <a:prstClr val="black"/>
                    </a:solidFill>
                    <a:latin typeface="Times New Roman" panose="02020603050405020304" pitchFamily="18" charset="0"/>
                    <a:cs typeface="Times New Roman" panose="02020603050405020304" pitchFamily="18" charset="0"/>
                  </a:rPr>
                  <a:t>Sample #3</a:t>
                </a:r>
              </a:p>
              <a:p>
                <a:pPr algn="r" defTabSz="914400"/>
                <a:r>
                  <a:rPr lang="en-US" sz="1000" dirty="0">
                    <a:solidFill>
                      <a:prstClr val="black"/>
                    </a:solidFill>
                    <a:latin typeface="Times New Roman" panose="02020603050405020304" pitchFamily="18" charset="0"/>
                    <a:cs typeface="Times New Roman" panose="02020603050405020304" pitchFamily="18" charset="0"/>
                  </a:rPr>
                  <a:t>Fitting Curve #1</a:t>
                </a:r>
              </a:p>
              <a:p>
                <a:pPr algn="r" defTabSz="914400"/>
                <a:r>
                  <a:rPr lang="en-US" sz="1000" dirty="0">
                    <a:solidFill>
                      <a:prstClr val="black"/>
                    </a:solidFill>
                    <a:latin typeface="Times New Roman" panose="02020603050405020304" pitchFamily="18" charset="0"/>
                    <a:cs typeface="Times New Roman" panose="02020603050405020304" pitchFamily="18" charset="0"/>
                  </a:rPr>
                  <a:t>Fitting Curve #2</a:t>
                </a:r>
              </a:p>
              <a:p>
                <a:pPr algn="r" defTabSz="914400"/>
                <a:r>
                  <a:rPr lang="en-US" sz="1000" dirty="0">
                    <a:solidFill>
                      <a:prstClr val="black"/>
                    </a:solidFill>
                    <a:latin typeface="Times New Roman" panose="02020603050405020304" pitchFamily="18" charset="0"/>
                    <a:cs typeface="Times New Roman" panose="02020603050405020304" pitchFamily="18" charset="0"/>
                  </a:rPr>
                  <a:t>Fitting Curve #3</a:t>
                </a:r>
              </a:p>
            </p:txBody>
          </p:sp>
          <p:cxnSp>
            <p:nvCxnSpPr>
              <p:cNvPr id="19" name="Straight Connector 18">
                <a:extLst>
                  <a:ext uri="{FF2B5EF4-FFF2-40B4-BE49-F238E27FC236}">
                    <a16:creationId xmlns:a16="http://schemas.microsoft.com/office/drawing/2014/main" id="{6BF825FE-7CC9-4BD3-937A-F36444395DAB}"/>
                  </a:ext>
                </a:extLst>
              </p:cNvPr>
              <p:cNvCxnSpPr/>
              <p:nvPr/>
            </p:nvCxnSpPr>
            <p:spPr>
              <a:xfrm>
                <a:off x="9144000" y="2862072"/>
                <a:ext cx="54864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F5447F-9701-4047-ADC0-57F1A52BD852}"/>
                  </a:ext>
                </a:extLst>
              </p:cNvPr>
              <p:cNvCxnSpPr/>
              <p:nvPr/>
            </p:nvCxnSpPr>
            <p:spPr>
              <a:xfrm>
                <a:off x="9144000" y="3017520"/>
                <a:ext cx="5486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CCAE770-3C3C-4592-842E-AD14026BC486}"/>
                  </a:ext>
                </a:extLst>
              </p:cNvPr>
              <p:cNvCxnSpPr/>
              <p:nvPr/>
            </p:nvCxnSpPr>
            <p:spPr>
              <a:xfrm>
                <a:off x="9144000" y="3172968"/>
                <a:ext cx="5486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DCFC0F0-F058-450C-9B84-38C39FD56463}"/>
                  </a:ext>
                </a:extLst>
              </p:cNvPr>
              <p:cNvCxnSpPr/>
              <p:nvPr/>
            </p:nvCxnSpPr>
            <p:spPr>
              <a:xfrm>
                <a:off x="9144000" y="3319272"/>
                <a:ext cx="304800" cy="0"/>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560694-DF24-4D04-9F7B-FDE69A580C06}"/>
                  </a:ext>
                </a:extLst>
              </p:cNvPr>
              <p:cNvCxnSpPr/>
              <p:nvPr/>
            </p:nvCxnSpPr>
            <p:spPr>
              <a:xfrm>
                <a:off x="9144689" y="3474720"/>
                <a:ext cx="304800"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477010D-7C45-42A3-878B-EADABA270521}"/>
                  </a:ext>
                </a:extLst>
              </p:cNvPr>
              <p:cNvCxnSpPr/>
              <p:nvPr/>
            </p:nvCxnSpPr>
            <p:spPr>
              <a:xfrm>
                <a:off x="9144000" y="3627120"/>
                <a:ext cx="3048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6871196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Diamond as an X-ray Sensor</a:t>
            </a:r>
            <a:endParaRPr lang="en-US" dirty="0"/>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5046" y="1033474"/>
            <a:ext cx="2829029" cy="2216276"/>
          </a:xfrm>
          <a:prstGeom prst="rect">
            <a:avLst/>
          </a:prstGeom>
        </p:spPr>
      </p:pic>
      <p:sp>
        <p:nvSpPr>
          <p:cNvPr id="77" name="TextBox 76"/>
          <p:cNvSpPr txBox="1"/>
          <p:nvPr/>
        </p:nvSpPr>
        <p:spPr>
          <a:xfrm>
            <a:off x="1676401" y="990601"/>
            <a:ext cx="4562251" cy="1384995"/>
          </a:xfrm>
          <a:prstGeom prst="rect">
            <a:avLst/>
          </a:prstGeom>
          <a:noFill/>
        </p:spPr>
        <p:txBody>
          <a:bodyPr wrap="square" rtlCol="0">
            <a:spAutoFit/>
          </a:bodyPr>
          <a:lstStyle/>
          <a:p>
            <a:pPr defTabSz="914400"/>
            <a:r>
              <a:rPr lang="en-US" altLang="zh-CN" sz="1400" b="1" dirty="0">
                <a:solidFill>
                  <a:prstClr val="black"/>
                </a:solidFill>
                <a:latin typeface="Cambria" panose="02040503050406030204" pitchFamily="18" charset="0"/>
                <a:ea typeface="宋体" panose="02010600030101010101" pitchFamily="2" charset="-122"/>
              </a:rPr>
              <a:t>Diamond Advantages:</a:t>
            </a:r>
            <a:endParaRPr lang="en-US" altLang="zh-CN" sz="1400" dirty="0">
              <a:solidFill>
                <a:prstClr val="black"/>
              </a:solidFill>
              <a:latin typeface="Cambria" panose="02040503050406030204" pitchFamily="18" charset="0"/>
              <a:ea typeface="宋体" panose="02010600030101010101" pitchFamily="2" charset="-122"/>
            </a:endParaRPr>
          </a:p>
          <a:p>
            <a:pPr marL="342900" indent="-177800" defTabSz="914400">
              <a:buFont typeface="Arial" panose="020B0604020202020204" pitchFamily="34" charset="0"/>
              <a:buChar char="•"/>
            </a:pPr>
            <a:r>
              <a:rPr lang="en-US" altLang="zh-CN" sz="1400" dirty="0">
                <a:solidFill>
                  <a:prstClr val="black"/>
                </a:solidFill>
                <a:latin typeface="Cambria" panose="02040503050406030204" pitchFamily="18" charset="0"/>
                <a:ea typeface="宋体" panose="02010600030101010101" pitchFamily="2" charset="-122"/>
              </a:rPr>
              <a:t>Low X-ray Absorption</a:t>
            </a:r>
          </a:p>
          <a:p>
            <a:pPr marL="342900" indent="-177800" defTabSz="914400">
              <a:buFont typeface="Arial" panose="020B0604020202020204" pitchFamily="34" charset="0"/>
              <a:buChar char="•"/>
            </a:pPr>
            <a:r>
              <a:rPr lang="en-US" altLang="zh-CN" sz="1400" dirty="0">
                <a:solidFill>
                  <a:prstClr val="black"/>
                </a:solidFill>
                <a:latin typeface="Cambria" panose="02040503050406030204" pitchFamily="18" charset="0"/>
                <a:ea typeface="宋体" panose="02010600030101010101" pitchFamily="2" charset="-122"/>
              </a:rPr>
              <a:t>High Thermal Conductivity</a:t>
            </a:r>
          </a:p>
          <a:p>
            <a:pPr marL="342900" indent="-177800" defTabSz="914400">
              <a:buFont typeface="Arial" panose="020B0604020202020204" pitchFamily="34" charset="0"/>
              <a:buChar char="•"/>
            </a:pPr>
            <a:r>
              <a:rPr lang="en-US" altLang="zh-CN" sz="1400" dirty="0">
                <a:solidFill>
                  <a:prstClr val="black"/>
                </a:solidFill>
                <a:latin typeface="Cambria" panose="02040503050406030204" pitchFamily="18" charset="0"/>
                <a:ea typeface="宋体" panose="02010600030101010101" pitchFamily="2" charset="-122"/>
              </a:rPr>
              <a:t>Mechanical Strength</a:t>
            </a:r>
          </a:p>
          <a:p>
            <a:pPr marL="342900" indent="-177800" defTabSz="914400">
              <a:buFont typeface="Arial" panose="020B0604020202020204" pitchFamily="34" charset="0"/>
              <a:buChar char="•"/>
            </a:pPr>
            <a:r>
              <a:rPr lang="en-US" altLang="zh-CN" sz="1400" dirty="0">
                <a:solidFill>
                  <a:prstClr val="black"/>
                </a:solidFill>
                <a:latin typeface="Cambria" panose="02040503050406030204" pitchFamily="18" charset="0"/>
                <a:ea typeface="宋体" panose="02010600030101010101" pitchFamily="2" charset="-122"/>
              </a:rPr>
              <a:t>Radiation Hardness</a:t>
            </a:r>
          </a:p>
          <a:p>
            <a:pPr marL="342900" indent="-177800" defTabSz="914400">
              <a:buFont typeface="Arial" panose="020B0604020202020204" pitchFamily="34" charset="0"/>
              <a:buChar char="•"/>
            </a:pPr>
            <a:r>
              <a:rPr lang="en-US" altLang="zh-CN" sz="1400" dirty="0">
                <a:solidFill>
                  <a:prstClr val="black"/>
                </a:solidFill>
                <a:latin typeface="Cambria" panose="02040503050406030204" pitchFamily="18" charset="0"/>
                <a:ea typeface="宋体" panose="02010600030101010101" pitchFamily="2" charset="-122"/>
              </a:rPr>
              <a:t>Indirect </a:t>
            </a:r>
            <a:r>
              <a:rPr lang="en-US" altLang="zh-CN" sz="1400" dirty="0" err="1">
                <a:solidFill>
                  <a:prstClr val="black"/>
                </a:solidFill>
                <a:latin typeface="Cambria" panose="02040503050406030204" pitchFamily="18" charset="0"/>
                <a:ea typeface="宋体" panose="02010600030101010101" pitchFamily="2" charset="-122"/>
              </a:rPr>
              <a:t>bandgap</a:t>
            </a:r>
            <a:r>
              <a:rPr lang="en-US" altLang="zh-CN" sz="1400" dirty="0">
                <a:solidFill>
                  <a:prstClr val="black"/>
                </a:solidFill>
                <a:latin typeface="Cambria" panose="02040503050406030204" pitchFamily="18" charset="0"/>
                <a:ea typeface="宋体" panose="02010600030101010101" pitchFamily="2" charset="-122"/>
              </a:rPr>
              <a:t>   </a:t>
            </a:r>
            <a:endParaRPr lang="zh-CN" altLang="en-US" sz="1400" dirty="0">
              <a:solidFill>
                <a:prstClr val="black"/>
              </a:solidFill>
              <a:latin typeface="Cambria" panose="02040503050406030204" pitchFamily="18" charset="0"/>
              <a:ea typeface="宋体" panose="02010600030101010101" pitchFamily="2" charset="-122"/>
            </a:endParaRPr>
          </a:p>
        </p:txBody>
      </p:sp>
      <p:sp>
        <p:nvSpPr>
          <p:cNvPr id="78" name="TextBox 77"/>
          <p:cNvSpPr txBox="1"/>
          <p:nvPr/>
        </p:nvSpPr>
        <p:spPr>
          <a:xfrm>
            <a:off x="1676400" y="2438401"/>
            <a:ext cx="4044274" cy="1169551"/>
          </a:xfrm>
          <a:prstGeom prst="rect">
            <a:avLst/>
          </a:prstGeom>
          <a:noFill/>
        </p:spPr>
        <p:txBody>
          <a:bodyPr wrap="square" rtlCol="0">
            <a:spAutoFit/>
          </a:bodyPr>
          <a:lstStyle/>
          <a:p>
            <a:pPr defTabSz="914400"/>
            <a:r>
              <a:rPr lang="en-US" altLang="zh-CN" sz="1400" b="1" dirty="0">
                <a:solidFill>
                  <a:prstClr val="black"/>
                </a:solidFill>
                <a:latin typeface="Cambria" panose="02040503050406030204" pitchFamily="18" charset="0"/>
                <a:ea typeface="宋体" panose="02010600030101010101" pitchFamily="2" charset="-122"/>
              </a:rPr>
              <a:t>Sample Information:</a:t>
            </a:r>
          </a:p>
          <a:p>
            <a:pPr marL="342900" indent="-177800" defTabSz="914400">
              <a:buFont typeface="Arial" panose="020B0604020202020204" pitchFamily="34" charset="0"/>
              <a:buChar char="•"/>
            </a:pPr>
            <a:r>
              <a:rPr lang="en-US" altLang="zh-CN" sz="1400" dirty="0">
                <a:solidFill>
                  <a:prstClr val="black"/>
                </a:solidFill>
                <a:latin typeface="Cambria" panose="02040503050406030204" pitchFamily="18" charset="0"/>
                <a:ea typeface="宋体" panose="02010600030101010101" pitchFamily="2" charset="-122"/>
              </a:rPr>
              <a:t>Electrical grade CVD single crystal diamond</a:t>
            </a:r>
          </a:p>
          <a:p>
            <a:pPr marL="342900" lvl="1" indent="-177800" defTabSz="914400">
              <a:buFont typeface="Arial" panose="020B0604020202020204" pitchFamily="34" charset="0"/>
              <a:buChar char="•"/>
            </a:pPr>
            <a:r>
              <a:rPr lang="en-US" altLang="zh-CN" sz="1400" dirty="0">
                <a:solidFill>
                  <a:prstClr val="black"/>
                </a:solidFill>
                <a:latin typeface="Cambria" panose="02040503050406030204" pitchFamily="18" charset="0"/>
                <a:ea typeface="宋体" panose="02010600030101010101" pitchFamily="2" charset="-122"/>
              </a:rPr>
              <a:t>(100) surface orientation</a:t>
            </a:r>
          </a:p>
          <a:p>
            <a:pPr marL="342900" lvl="1" indent="-177800" defTabSz="914400">
              <a:buFont typeface="Arial" panose="020B0604020202020204" pitchFamily="34" charset="0"/>
              <a:buChar char="•"/>
            </a:pPr>
            <a:r>
              <a:rPr lang="en-US" altLang="zh-CN" sz="1400" dirty="0">
                <a:solidFill>
                  <a:prstClr val="black"/>
                </a:solidFill>
                <a:latin typeface="Cambria" panose="02040503050406030204" pitchFamily="18" charset="0"/>
                <a:ea typeface="宋体" panose="02010600030101010101" pitchFamily="2" charset="-122"/>
              </a:rPr>
              <a:t>~1 ppb nitrogen impurity</a:t>
            </a:r>
          </a:p>
          <a:p>
            <a:pPr marL="342900" indent="-177800" defTabSz="914400">
              <a:buFont typeface="Arial" panose="020B0604020202020204" pitchFamily="34" charset="0"/>
              <a:buChar char="•"/>
            </a:pPr>
            <a:r>
              <a:rPr lang="en-US" altLang="zh-CN" sz="1400" dirty="0">
                <a:solidFill>
                  <a:prstClr val="black"/>
                </a:solidFill>
                <a:latin typeface="Cambria" panose="02040503050406030204" pitchFamily="18" charset="0"/>
                <a:ea typeface="宋体" panose="02010600030101010101" pitchFamily="2" charset="-122"/>
              </a:rPr>
              <a:t>Typical size: 4mm x 4mm x 50µm</a:t>
            </a:r>
          </a:p>
        </p:txBody>
      </p:sp>
      <p:pic>
        <p:nvPicPr>
          <p:cNvPr id="79" name="Picture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4177" y="1207770"/>
            <a:ext cx="1672281" cy="1657350"/>
          </a:xfrm>
          <a:prstGeom prst="rect">
            <a:avLst/>
          </a:prstGeom>
        </p:spPr>
      </p:pic>
      <p:grpSp>
        <p:nvGrpSpPr>
          <p:cNvPr id="3" name="Group 79"/>
          <p:cNvGrpSpPr/>
          <p:nvPr/>
        </p:nvGrpSpPr>
        <p:grpSpPr>
          <a:xfrm>
            <a:off x="3256304" y="4113848"/>
            <a:ext cx="5313630" cy="1902427"/>
            <a:chOff x="827584" y="3789040"/>
            <a:chExt cx="5313630" cy="1902427"/>
          </a:xfrm>
        </p:grpSpPr>
        <p:grpSp>
          <p:nvGrpSpPr>
            <p:cNvPr id="4" name="Group 80"/>
            <p:cNvGrpSpPr/>
            <p:nvPr/>
          </p:nvGrpSpPr>
          <p:grpSpPr>
            <a:xfrm>
              <a:off x="827584" y="3789040"/>
              <a:ext cx="5024054" cy="1902427"/>
              <a:chOff x="963824" y="1403484"/>
              <a:chExt cx="5418027" cy="2140951"/>
            </a:xfrm>
          </p:grpSpPr>
          <p:pic>
            <p:nvPicPr>
              <p:cNvPr id="8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61" b="53497"/>
              <a:stretch/>
            </p:blipFill>
            <p:spPr bwMode="auto">
              <a:xfrm>
                <a:off x="963824" y="1772816"/>
                <a:ext cx="2950878" cy="177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TextBox 83"/>
              <p:cNvSpPr txBox="1"/>
              <p:nvPr/>
            </p:nvSpPr>
            <p:spPr>
              <a:xfrm>
                <a:off x="1662716" y="1403484"/>
                <a:ext cx="1957782" cy="381001"/>
              </a:xfrm>
              <a:prstGeom prst="rect">
                <a:avLst/>
              </a:prstGeom>
              <a:noFill/>
            </p:spPr>
            <p:txBody>
              <a:bodyPr wrap="none" rtlCol="0">
                <a:spAutoFit/>
              </a:bodyPr>
              <a:lstStyle/>
              <a:p>
                <a:pPr defTabSz="914400"/>
                <a:r>
                  <a:rPr lang="en-US" sz="1600" dirty="0">
                    <a:solidFill>
                      <a:prstClr val="black"/>
                    </a:solidFill>
                    <a:latin typeface="Cambria" panose="02040503050406030204" pitchFamily="18" charset="0"/>
                    <a:cs typeface="Arial" panose="020B0604020202020204" pitchFamily="34" charset="0"/>
                  </a:rPr>
                  <a:t> Low energy x-ray</a:t>
                </a:r>
              </a:p>
            </p:txBody>
          </p:sp>
          <p:sp>
            <p:nvSpPr>
              <p:cNvPr id="85" name="TextBox 84"/>
              <p:cNvSpPr txBox="1"/>
              <p:nvPr/>
            </p:nvSpPr>
            <p:spPr>
              <a:xfrm>
                <a:off x="4458285" y="1403484"/>
                <a:ext cx="1923566" cy="381001"/>
              </a:xfrm>
              <a:prstGeom prst="rect">
                <a:avLst/>
              </a:prstGeom>
              <a:noFill/>
            </p:spPr>
            <p:txBody>
              <a:bodyPr wrap="none" rtlCol="0">
                <a:spAutoFit/>
              </a:bodyPr>
              <a:lstStyle/>
              <a:p>
                <a:pPr defTabSz="914400"/>
                <a:r>
                  <a:rPr lang="en-US" sz="1600" dirty="0">
                    <a:solidFill>
                      <a:prstClr val="black"/>
                    </a:solidFill>
                    <a:latin typeface="Cambria" panose="02040503050406030204" pitchFamily="18" charset="0"/>
                    <a:cs typeface="Arial" panose="020B0604020202020204" pitchFamily="34" charset="0"/>
                  </a:rPr>
                  <a:t> High energy x-ray</a:t>
                </a:r>
              </a:p>
            </p:txBody>
          </p:sp>
        </p:grpSp>
        <p:pic>
          <p:nvPicPr>
            <p:cNvPr id="82"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05" t="53119"/>
            <a:stretch/>
          </p:blipFill>
          <p:spPr bwMode="auto">
            <a:xfrm>
              <a:off x="3779912" y="3965072"/>
              <a:ext cx="2361302" cy="157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85"/>
          <p:cNvGrpSpPr/>
          <p:nvPr/>
        </p:nvGrpSpPr>
        <p:grpSpPr>
          <a:xfrm>
            <a:off x="1674706" y="3761931"/>
            <a:ext cx="8842588" cy="67517"/>
            <a:chOff x="23698200" y="10972800"/>
            <a:chExt cx="8077200" cy="76200"/>
          </a:xfrm>
        </p:grpSpPr>
        <p:cxnSp>
          <p:nvCxnSpPr>
            <p:cNvPr id="87" name="Straight Connector 86"/>
            <p:cNvCxnSpPr/>
            <p:nvPr/>
          </p:nvCxnSpPr>
          <p:spPr>
            <a:xfrm>
              <a:off x="23698200" y="10972800"/>
              <a:ext cx="807720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4574500" y="11049000"/>
              <a:ext cx="632460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9" name="Rectangle 88"/>
          <p:cNvSpPr/>
          <p:nvPr/>
        </p:nvSpPr>
        <p:spPr>
          <a:xfrm>
            <a:off x="4697764" y="3851592"/>
            <a:ext cx="2796471" cy="307777"/>
          </a:xfrm>
          <a:prstGeom prst="rect">
            <a:avLst/>
          </a:prstGeom>
        </p:spPr>
        <p:txBody>
          <a:bodyPr wrap="none">
            <a:spAutoFit/>
          </a:bodyPr>
          <a:lstStyle/>
          <a:p>
            <a:pPr defTabSz="914400"/>
            <a:r>
              <a:rPr lang="en-US" altLang="zh-CN" sz="1400" b="1" dirty="0">
                <a:solidFill>
                  <a:prstClr val="black"/>
                </a:solidFill>
                <a:latin typeface="Cambria" panose="02040503050406030204" pitchFamily="18" charset="0"/>
                <a:ea typeface="宋体" panose="02010600030101010101" pitchFamily="2" charset="-122"/>
              </a:rPr>
              <a:t>X-ray generated charge carriers</a:t>
            </a:r>
            <a:endParaRPr lang="en-US" altLang="zh-CN" sz="1400" dirty="0">
              <a:solidFill>
                <a:prstClr val="black"/>
              </a:solidFill>
              <a:latin typeface="Cambria" panose="02040503050406030204" pitchFamily="18" charset="0"/>
              <a:ea typeface="宋体" panose="02010600030101010101" pitchFamily="2" charset="-122"/>
            </a:endParaRPr>
          </a:p>
        </p:txBody>
      </p:sp>
      <p:sp>
        <p:nvSpPr>
          <p:cNvPr id="90" name="TextBox 89"/>
          <p:cNvSpPr txBox="1"/>
          <p:nvPr/>
        </p:nvSpPr>
        <p:spPr>
          <a:xfrm>
            <a:off x="3472328" y="5826925"/>
            <a:ext cx="2736304" cy="738664"/>
          </a:xfrm>
          <a:prstGeom prst="rect">
            <a:avLst/>
          </a:prstGeom>
          <a:noFill/>
        </p:spPr>
        <p:txBody>
          <a:bodyPr wrap="square" rtlCol="0">
            <a:spAutoFit/>
          </a:bodyPr>
          <a:lstStyle/>
          <a:p>
            <a:pPr defTabSz="914400"/>
            <a:r>
              <a:rPr lang="en-US" sz="1400" dirty="0">
                <a:solidFill>
                  <a:prstClr val="black"/>
                </a:solidFill>
                <a:latin typeface="Cambria" panose="02040503050406030204" pitchFamily="18" charset="0"/>
              </a:rPr>
              <a:t>Electron hole pairs created near incident electrode: must move entire thickness of the diamond</a:t>
            </a:r>
          </a:p>
        </p:txBody>
      </p:sp>
      <p:sp>
        <p:nvSpPr>
          <p:cNvPr id="91" name="TextBox 90"/>
          <p:cNvSpPr txBox="1"/>
          <p:nvPr/>
        </p:nvSpPr>
        <p:spPr>
          <a:xfrm>
            <a:off x="6278697" y="5826925"/>
            <a:ext cx="2916103" cy="738664"/>
          </a:xfrm>
          <a:prstGeom prst="rect">
            <a:avLst/>
          </a:prstGeom>
          <a:noFill/>
        </p:spPr>
        <p:txBody>
          <a:bodyPr wrap="square" rtlCol="0">
            <a:spAutoFit/>
          </a:bodyPr>
          <a:lstStyle/>
          <a:p>
            <a:pPr defTabSz="914400"/>
            <a:r>
              <a:rPr lang="en-US" sz="1400" dirty="0">
                <a:solidFill>
                  <a:prstClr val="black"/>
                </a:solidFill>
                <a:latin typeface="Cambria" panose="02040503050406030204" pitchFamily="18" charset="0"/>
              </a:rPr>
              <a:t>Electron hole pairs created throughout the thickness creating a column of electron-hole pairs</a:t>
            </a:r>
          </a:p>
        </p:txBody>
      </p:sp>
    </p:spTree>
    <p:extLst>
      <p:ext uri="{BB962C8B-B14F-4D97-AF65-F5344CB8AC3E}">
        <p14:creationId xmlns:p14="http://schemas.microsoft.com/office/powerpoint/2010/main" val="25947828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288"/>
            <a:ext cx="10972800" cy="601272"/>
          </a:xfrm>
        </p:spPr>
        <p:txBody>
          <a:bodyPr>
            <a:normAutofit/>
          </a:bodyPr>
          <a:lstStyle/>
          <a:p>
            <a:pPr algn="l"/>
            <a:r>
              <a:rPr lang="en-US" b="1" dirty="0" smtClean="0">
                <a:solidFill>
                  <a:schemeClr val="bg1"/>
                </a:solidFill>
              </a:rPr>
              <a:t>Diamond Sensors</a:t>
            </a:r>
            <a:endParaRPr lang="en-US" b="1" dirty="0">
              <a:solidFill>
                <a:schemeClr val="bg1"/>
              </a:solidFill>
            </a:endParaRPr>
          </a:p>
        </p:txBody>
      </p:sp>
      <p:sp>
        <p:nvSpPr>
          <p:cNvPr id="77" name="TextBox 76"/>
          <p:cNvSpPr txBox="1"/>
          <p:nvPr/>
        </p:nvSpPr>
        <p:spPr>
          <a:xfrm>
            <a:off x="1533750" y="685800"/>
            <a:ext cx="4562251" cy="2123658"/>
          </a:xfrm>
          <a:prstGeom prst="rect">
            <a:avLst/>
          </a:prstGeom>
          <a:noFill/>
        </p:spPr>
        <p:txBody>
          <a:bodyPr wrap="square" rtlCol="0">
            <a:spAutoFit/>
          </a:bodyPr>
          <a:lstStyle/>
          <a:p>
            <a:pPr defTabSz="914400"/>
            <a:r>
              <a:rPr lang="en-US" altLang="zh-CN" sz="1200" b="1" dirty="0">
                <a:solidFill>
                  <a:prstClr val="black"/>
                </a:solidFill>
                <a:latin typeface="Cambria" panose="02040503050406030204" pitchFamily="18" charset="0"/>
              </a:rPr>
              <a:t>Diamond Applications:</a:t>
            </a:r>
            <a:endParaRPr lang="en-US" altLang="zh-CN" sz="1200" dirty="0">
              <a:solidFill>
                <a:prstClr val="black"/>
              </a:solidFill>
              <a:latin typeface="Cambria" panose="02040503050406030204" pitchFamily="18" charset="0"/>
            </a:endParaRPr>
          </a:p>
          <a:p>
            <a:pPr marL="342900" indent="-177800" defTabSz="914400"/>
            <a:r>
              <a:rPr lang="en-US" altLang="zh-CN" sz="1200" dirty="0">
                <a:solidFill>
                  <a:prstClr val="black"/>
                </a:solidFill>
                <a:latin typeface="Cambria" panose="02040503050406030204" pitchFamily="18" charset="0"/>
              </a:rPr>
              <a:t>Synchrotron beam diagnostics</a:t>
            </a:r>
          </a:p>
          <a:p>
            <a:pPr marL="800100" lvl="1" indent="-177800" defTabSz="914400"/>
            <a:r>
              <a:rPr lang="en-US" altLang="zh-CN" sz="1200" dirty="0">
                <a:solidFill>
                  <a:prstClr val="black"/>
                </a:solidFill>
                <a:latin typeface="Cambria" panose="02040503050406030204" pitchFamily="18" charset="0"/>
              </a:rPr>
              <a:t>White and Monochromatic</a:t>
            </a:r>
          </a:p>
          <a:p>
            <a:pPr marL="800100" lvl="1" indent="-177800" defTabSz="914400"/>
            <a:r>
              <a:rPr lang="en-US" altLang="zh-CN" sz="1200" dirty="0">
                <a:solidFill>
                  <a:prstClr val="black"/>
                </a:solidFill>
                <a:latin typeface="Cambria" panose="02040503050406030204" pitchFamily="18" charset="0"/>
              </a:rPr>
              <a:t>Nondestructive, High power</a:t>
            </a:r>
          </a:p>
          <a:p>
            <a:pPr marL="800100" lvl="1" indent="-177800" defTabSz="914400"/>
            <a:r>
              <a:rPr lang="en-US" altLang="zh-CN" sz="1200" dirty="0">
                <a:solidFill>
                  <a:prstClr val="black"/>
                </a:solidFill>
                <a:latin typeface="Cambria" panose="02040503050406030204" pitchFamily="18" charset="0"/>
              </a:rPr>
              <a:t>Flux, Position and Timing</a:t>
            </a:r>
          </a:p>
          <a:p>
            <a:pPr marL="800100" lvl="1" indent="-177800" defTabSz="914400"/>
            <a:r>
              <a:rPr lang="en-US" altLang="zh-CN" sz="1200" dirty="0">
                <a:solidFill>
                  <a:prstClr val="black"/>
                </a:solidFill>
                <a:latin typeface="Cambria" panose="02040503050406030204" pitchFamily="18" charset="0"/>
              </a:rPr>
              <a:t>Beam Imaging</a:t>
            </a:r>
          </a:p>
          <a:p>
            <a:pPr marL="342900" indent="-177800" defTabSz="914400"/>
            <a:r>
              <a:rPr lang="en-US" altLang="zh-CN" sz="1200" dirty="0">
                <a:solidFill>
                  <a:prstClr val="black"/>
                </a:solidFill>
                <a:latin typeface="Cambria" panose="02040503050406030204" pitchFamily="18" charset="0"/>
              </a:rPr>
              <a:t>Medical beam diagnostics</a:t>
            </a:r>
          </a:p>
          <a:p>
            <a:pPr marL="800100" lvl="1" indent="-177800" defTabSz="914400"/>
            <a:r>
              <a:rPr lang="en-US" altLang="zh-CN" sz="1200" dirty="0">
                <a:solidFill>
                  <a:prstClr val="black"/>
                </a:solidFill>
                <a:latin typeface="Cambria" panose="02040503050406030204" pitchFamily="18" charset="0"/>
              </a:rPr>
              <a:t>Gamma Ray Therapy</a:t>
            </a:r>
          </a:p>
          <a:p>
            <a:pPr marL="800100" lvl="1" indent="-177800" defTabSz="914400"/>
            <a:r>
              <a:rPr lang="en-US" altLang="zh-CN" sz="1200" dirty="0">
                <a:solidFill>
                  <a:prstClr val="black"/>
                </a:solidFill>
                <a:latin typeface="Cambria" panose="02040503050406030204" pitchFamily="18" charset="0"/>
              </a:rPr>
              <a:t>Proton and Ion beam Therapy</a:t>
            </a:r>
          </a:p>
          <a:p>
            <a:pPr marL="342900" indent="-177800" defTabSz="914400"/>
            <a:r>
              <a:rPr lang="en-US" altLang="zh-CN" sz="1200" dirty="0">
                <a:solidFill>
                  <a:prstClr val="black"/>
                </a:solidFill>
                <a:latin typeface="Cambria" panose="02040503050406030204" pitchFamily="18" charset="0"/>
              </a:rPr>
              <a:t>FEL beam diagnostics</a:t>
            </a:r>
          </a:p>
          <a:p>
            <a:pPr marL="800100" lvl="1" indent="-177800" defTabSz="914400"/>
            <a:r>
              <a:rPr lang="en-US" altLang="zh-CN" sz="1200" dirty="0">
                <a:solidFill>
                  <a:prstClr val="black"/>
                </a:solidFill>
                <a:latin typeface="Cambria" panose="02040503050406030204" pitchFamily="18" charset="0"/>
              </a:rPr>
              <a:t>Promising – current R&amp;D effort</a:t>
            </a:r>
          </a:p>
        </p:txBody>
      </p:sp>
      <p:sp>
        <p:nvSpPr>
          <p:cNvPr id="19" name="TextBox 18"/>
          <p:cNvSpPr txBox="1"/>
          <p:nvPr/>
        </p:nvSpPr>
        <p:spPr>
          <a:xfrm>
            <a:off x="1533750" y="2757038"/>
            <a:ext cx="4562251" cy="1754326"/>
          </a:xfrm>
          <a:prstGeom prst="rect">
            <a:avLst/>
          </a:prstGeom>
          <a:noFill/>
        </p:spPr>
        <p:txBody>
          <a:bodyPr wrap="square" rtlCol="0">
            <a:spAutoFit/>
          </a:bodyPr>
          <a:lstStyle/>
          <a:p>
            <a:pPr defTabSz="914400"/>
            <a:r>
              <a:rPr lang="en-US" altLang="zh-CN" sz="1200" b="1" dirty="0">
                <a:solidFill>
                  <a:prstClr val="black"/>
                </a:solidFill>
                <a:latin typeface="Cambria" panose="02040503050406030204" pitchFamily="18" charset="0"/>
              </a:rPr>
              <a:t>Diamond Properties:</a:t>
            </a:r>
            <a:endParaRPr lang="en-US" altLang="zh-CN" sz="1200" dirty="0">
              <a:solidFill>
                <a:prstClr val="black"/>
              </a:solidFill>
              <a:latin typeface="Cambria" panose="02040503050406030204" pitchFamily="18" charset="0"/>
            </a:endParaRPr>
          </a:p>
          <a:p>
            <a:pPr marL="342900" indent="-177800" defTabSz="914400">
              <a:buFont typeface="Arial" panose="020B0604020202020204" pitchFamily="34" charset="0"/>
              <a:buChar char="•"/>
            </a:pPr>
            <a:r>
              <a:rPr lang="en-US" altLang="zh-CN" sz="1200" dirty="0">
                <a:solidFill>
                  <a:prstClr val="black"/>
                </a:solidFill>
                <a:latin typeface="Cambria" panose="02040503050406030204" pitchFamily="18" charset="0"/>
              </a:rPr>
              <a:t>Low X-ray Absorption</a:t>
            </a:r>
          </a:p>
          <a:p>
            <a:pPr marL="342900" indent="-177800" defTabSz="914400">
              <a:buFont typeface="Arial" panose="020B0604020202020204" pitchFamily="34" charset="0"/>
              <a:buChar char="•"/>
            </a:pPr>
            <a:r>
              <a:rPr lang="en-US" altLang="zh-CN" sz="1200" dirty="0">
                <a:solidFill>
                  <a:prstClr val="black"/>
                </a:solidFill>
                <a:latin typeface="Cambria" panose="02040503050406030204" pitchFamily="18" charset="0"/>
              </a:rPr>
              <a:t>High Thermal Conductivity</a:t>
            </a:r>
          </a:p>
          <a:p>
            <a:pPr marL="342900" indent="-177800" defTabSz="914400">
              <a:buFont typeface="Arial" panose="020B0604020202020204" pitchFamily="34" charset="0"/>
              <a:buChar char="•"/>
            </a:pPr>
            <a:r>
              <a:rPr lang="en-US" altLang="zh-CN" sz="1200" dirty="0">
                <a:solidFill>
                  <a:prstClr val="black"/>
                </a:solidFill>
                <a:latin typeface="Cambria" panose="02040503050406030204" pitchFamily="18" charset="0"/>
              </a:rPr>
              <a:t>Mechanical Strength</a:t>
            </a:r>
          </a:p>
          <a:p>
            <a:pPr marL="342900" indent="-177800" defTabSz="914400">
              <a:buFont typeface="Arial" panose="020B0604020202020204" pitchFamily="34" charset="0"/>
              <a:buChar char="•"/>
            </a:pPr>
            <a:r>
              <a:rPr lang="en-US" altLang="zh-CN" sz="1200" dirty="0">
                <a:solidFill>
                  <a:prstClr val="black"/>
                </a:solidFill>
                <a:latin typeface="Cambria" panose="02040503050406030204" pitchFamily="18" charset="0"/>
              </a:rPr>
              <a:t>Radiation Hardness</a:t>
            </a:r>
          </a:p>
          <a:p>
            <a:pPr marL="342900" indent="-177800" defTabSz="914400">
              <a:buFont typeface="Arial" panose="020B0604020202020204" pitchFamily="34" charset="0"/>
              <a:buChar char="•"/>
            </a:pPr>
            <a:r>
              <a:rPr lang="en-US" altLang="zh-CN" sz="1200" dirty="0">
                <a:solidFill>
                  <a:prstClr val="black"/>
                </a:solidFill>
                <a:latin typeface="Cambria" panose="02040503050406030204" pitchFamily="18" charset="0"/>
              </a:rPr>
              <a:t>Indirect </a:t>
            </a:r>
            <a:r>
              <a:rPr lang="en-US" altLang="zh-CN" sz="1200" dirty="0" err="1">
                <a:solidFill>
                  <a:prstClr val="black"/>
                </a:solidFill>
                <a:latin typeface="Cambria" panose="02040503050406030204" pitchFamily="18" charset="0"/>
              </a:rPr>
              <a:t>bandgap</a:t>
            </a:r>
            <a:r>
              <a:rPr lang="en-US" altLang="zh-CN" sz="1200" dirty="0">
                <a:solidFill>
                  <a:prstClr val="black"/>
                </a:solidFill>
                <a:latin typeface="Cambria" panose="02040503050406030204" pitchFamily="18" charset="0"/>
              </a:rPr>
              <a:t> (no </a:t>
            </a:r>
            <a:r>
              <a:rPr lang="en-US" altLang="zh-CN" sz="1200" dirty="0" err="1">
                <a:solidFill>
                  <a:prstClr val="black"/>
                </a:solidFill>
                <a:latin typeface="Cambria" panose="02040503050406030204" pitchFamily="18" charset="0"/>
              </a:rPr>
              <a:t>radiative</a:t>
            </a:r>
            <a:r>
              <a:rPr lang="en-US" altLang="zh-CN" sz="1200" dirty="0">
                <a:solidFill>
                  <a:prstClr val="black"/>
                </a:solidFill>
                <a:latin typeface="Cambria" panose="02040503050406030204" pitchFamily="18" charset="0"/>
              </a:rPr>
              <a:t> recombination)</a:t>
            </a:r>
          </a:p>
          <a:p>
            <a:pPr marL="342900" indent="-177800" defTabSz="914400">
              <a:buFont typeface="Arial" panose="020B0604020202020204" pitchFamily="34" charset="0"/>
              <a:buChar char="•"/>
            </a:pPr>
            <a:r>
              <a:rPr lang="en-US" altLang="zh-CN" sz="1200" dirty="0">
                <a:solidFill>
                  <a:prstClr val="black"/>
                </a:solidFill>
                <a:latin typeface="Cambria" panose="02040503050406030204" pitchFamily="18" charset="0"/>
              </a:rPr>
              <a:t>Full charge collection at modest bias (0.1 V/µm)</a:t>
            </a:r>
          </a:p>
          <a:p>
            <a:pPr marL="342900" indent="-177800" defTabSz="914400">
              <a:buFont typeface="Arial" panose="020B0604020202020204" pitchFamily="34" charset="0"/>
              <a:buChar char="•"/>
            </a:pPr>
            <a:r>
              <a:rPr lang="en-US" altLang="zh-CN" sz="1200" dirty="0">
                <a:solidFill>
                  <a:prstClr val="black"/>
                </a:solidFill>
                <a:latin typeface="Cambria" panose="02040503050406030204" pitchFamily="18" charset="0"/>
              </a:rPr>
              <a:t>Fast - carrier mobility 4500/3800 cm</a:t>
            </a:r>
            <a:r>
              <a:rPr lang="en-US" altLang="zh-CN" sz="1200" baseline="30000" dirty="0">
                <a:solidFill>
                  <a:prstClr val="black"/>
                </a:solidFill>
                <a:latin typeface="Cambria" panose="02040503050406030204" pitchFamily="18" charset="0"/>
              </a:rPr>
              <a:t>2</a:t>
            </a:r>
            <a:r>
              <a:rPr lang="en-US" altLang="zh-CN" sz="1200" dirty="0">
                <a:solidFill>
                  <a:prstClr val="black"/>
                </a:solidFill>
                <a:latin typeface="Cambria" panose="02040503050406030204" pitchFamily="18" charset="0"/>
              </a:rPr>
              <a:t>V</a:t>
            </a:r>
            <a:r>
              <a:rPr lang="en-US" altLang="zh-CN" sz="1200" baseline="30000" dirty="0">
                <a:solidFill>
                  <a:prstClr val="black"/>
                </a:solidFill>
                <a:latin typeface="Cambria" panose="02040503050406030204" pitchFamily="18" charset="0"/>
              </a:rPr>
              <a:t>-1</a:t>
            </a:r>
            <a:r>
              <a:rPr lang="en-US" altLang="zh-CN" sz="1200" dirty="0">
                <a:solidFill>
                  <a:prstClr val="black"/>
                </a:solidFill>
                <a:latin typeface="Cambria" panose="02040503050406030204" pitchFamily="18" charset="0"/>
              </a:rPr>
              <a:t>s</a:t>
            </a:r>
            <a:r>
              <a:rPr lang="en-US" altLang="zh-CN" sz="1200" baseline="30000" dirty="0">
                <a:solidFill>
                  <a:prstClr val="black"/>
                </a:solidFill>
                <a:latin typeface="Cambria" panose="02040503050406030204" pitchFamily="18" charset="0"/>
              </a:rPr>
              <a:t>-1</a:t>
            </a:r>
            <a:r>
              <a:rPr lang="en-US" altLang="zh-CN" sz="1200" dirty="0">
                <a:solidFill>
                  <a:prstClr val="black"/>
                </a:solidFill>
                <a:latin typeface="Cambria" panose="02040503050406030204" pitchFamily="18" charset="0"/>
              </a:rPr>
              <a:t> (e/h)</a:t>
            </a:r>
          </a:p>
          <a:p>
            <a:pPr marL="342900" indent="-177800" defTabSz="914400">
              <a:buFont typeface="Arial" panose="020B0604020202020204" pitchFamily="34" charset="0"/>
              <a:buChar char="•"/>
            </a:pPr>
            <a:r>
              <a:rPr lang="en-US" altLang="zh-CN" sz="1200" dirty="0">
                <a:solidFill>
                  <a:srgbClr val="FF0000"/>
                </a:solidFill>
                <a:latin typeface="Cambria" panose="02040503050406030204" pitchFamily="18" charset="0"/>
              </a:rPr>
              <a:t>Flux linearity over more than 11 orders of magnitude!</a:t>
            </a:r>
            <a:endParaRPr lang="zh-CN" altLang="en-US" sz="1200" dirty="0">
              <a:solidFill>
                <a:srgbClr val="FF0000"/>
              </a:solidFill>
              <a:latin typeface="Cambria" panose="02040503050406030204" pitchFamily="18" charset="0"/>
            </a:endParaRPr>
          </a:p>
        </p:txBody>
      </p:sp>
      <p:pic>
        <p:nvPicPr>
          <p:cNvPr id="20" name="Picture 1"/>
          <p:cNvPicPr>
            <a:picLocks noChangeAspect="1" noChangeArrowheads="1"/>
          </p:cNvPicPr>
          <p:nvPr/>
        </p:nvPicPr>
        <p:blipFill>
          <a:blip r:embed="rId2" cstate="print"/>
          <a:srcRect/>
          <a:stretch>
            <a:fillRect/>
          </a:stretch>
        </p:blipFill>
        <p:spPr bwMode="auto">
          <a:xfrm>
            <a:off x="2039815" y="4525203"/>
            <a:ext cx="2965938" cy="2156297"/>
          </a:xfrm>
          <a:prstGeom prst="rect">
            <a:avLst/>
          </a:prstGeom>
          <a:noFill/>
          <a:ln w="9525">
            <a:noFill/>
            <a:miter lim="800000"/>
            <a:headEnd/>
            <a:tailEnd/>
          </a:ln>
          <a:effectLst/>
        </p:spPr>
      </p:pic>
      <p:pic>
        <p:nvPicPr>
          <p:cNvPr id="21" name="Picture 2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429"/>
          <a:stretch>
            <a:fillRect/>
          </a:stretch>
        </p:blipFill>
        <p:spPr>
          <a:xfrm>
            <a:off x="4548600" y="852038"/>
            <a:ext cx="5975290" cy="1738762"/>
          </a:xfrm>
          <a:prstGeom prst="rect">
            <a:avLst/>
          </a:prstGeom>
        </p:spPr>
      </p:pic>
      <p:pic>
        <p:nvPicPr>
          <p:cNvPr id="22" name="Picture 2" descr="https://scontent-lga3-1.xx.fbcdn.net/v/t1.0-9/14908213_10202428845039007_3886005508422618265_n.jpg?oh=de1caf890ae848af8bfaa9c8e14a2d62&amp;oe=58D5B0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1" y="2667000"/>
            <a:ext cx="1762205" cy="132165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162800" y="4038601"/>
            <a:ext cx="2286000" cy="307777"/>
          </a:xfrm>
          <a:prstGeom prst="rect">
            <a:avLst/>
          </a:prstGeom>
          <a:noFill/>
        </p:spPr>
        <p:txBody>
          <a:bodyPr wrap="square" rtlCol="0">
            <a:spAutoFit/>
          </a:bodyPr>
          <a:lstStyle/>
          <a:p>
            <a:pPr algn="ctr" defTabSz="914400"/>
            <a:r>
              <a:rPr lang="en-US" altLang="zh-CN" sz="1400" b="1" dirty="0">
                <a:solidFill>
                  <a:srgbClr val="00B050"/>
                </a:solidFill>
                <a:latin typeface="Arial" pitchFamily="34" charset="0"/>
                <a:cs typeface="Arial" pitchFamily="34" charset="0"/>
              </a:rPr>
              <a:t>R&amp;D100 2016 Finalist</a:t>
            </a:r>
          </a:p>
        </p:txBody>
      </p:sp>
      <p:sp>
        <p:nvSpPr>
          <p:cNvPr id="24" name="Rectangle 23"/>
          <p:cNvSpPr/>
          <p:nvPr/>
        </p:nvSpPr>
        <p:spPr>
          <a:xfrm>
            <a:off x="9372600" y="3962401"/>
            <a:ext cx="1143000" cy="461665"/>
          </a:xfrm>
          <a:prstGeom prst="rect">
            <a:avLst/>
          </a:prstGeom>
        </p:spPr>
        <p:txBody>
          <a:bodyPr wrap="square">
            <a:spAutoFit/>
          </a:bodyPr>
          <a:lstStyle/>
          <a:p>
            <a:pPr algn="ctr" defTabSz="914400"/>
            <a:r>
              <a:rPr lang="en-US" sz="800" b="1" dirty="0">
                <a:solidFill>
                  <a:prstClr val="black"/>
                </a:solidFill>
                <a:latin typeface="Calibri" panose="020F0502020204030204"/>
              </a:rPr>
              <a:t>Zhou et al. (2015) </a:t>
            </a:r>
          </a:p>
          <a:p>
            <a:pPr algn="ctr" defTabSz="914400"/>
            <a:r>
              <a:rPr lang="en-US" sz="800" b="1" dirty="0">
                <a:solidFill>
                  <a:prstClr val="black"/>
                </a:solidFill>
                <a:latin typeface="Calibri" panose="020F0502020204030204"/>
              </a:rPr>
              <a:t>JSR 22 :1396</a:t>
            </a:r>
          </a:p>
          <a:p>
            <a:pPr algn="ctr" defTabSz="914400"/>
            <a:r>
              <a:rPr lang="en-US" sz="800" b="1" dirty="0">
                <a:solidFill>
                  <a:prstClr val="black"/>
                </a:solidFill>
                <a:latin typeface="Calibri" panose="020F0502020204030204"/>
              </a:rPr>
              <a:t> (cover article)</a:t>
            </a:r>
          </a:p>
        </p:txBody>
      </p:sp>
      <p:pic>
        <p:nvPicPr>
          <p:cNvPr id="25" name="Picture 24" descr="E:\Google Drive Erik\Work\StonyBrook\BNL - Instrumentation\Publications\2014_JSR_Window_Zhou\Reprint_plus_Cover\2015_11_Zhou_JSR_ImagingWindow_Cove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72601" y="2590800"/>
            <a:ext cx="1041719" cy="1357992"/>
          </a:xfrm>
          <a:prstGeom prst="rect">
            <a:avLst/>
          </a:prstGeom>
          <a:noFill/>
          <a:ln>
            <a:noFill/>
          </a:ln>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8801" y="2743200"/>
            <a:ext cx="1523511" cy="1142392"/>
          </a:xfrm>
          <a:prstGeom prst="rect">
            <a:avLst/>
          </a:prstGeom>
        </p:spPr>
      </p:pic>
      <p:sp>
        <p:nvSpPr>
          <p:cNvPr id="27" name="Rectangle 26"/>
          <p:cNvSpPr/>
          <p:nvPr/>
        </p:nvSpPr>
        <p:spPr>
          <a:xfrm>
            <a:off x="5791200" y="3962400"/>
            <a:ext cx="1143000" cy="338554"/>
          </a:xfrm>
          <a:prstGeom prst="rect">
            <a:avLst/>
          </a:prstGeom>
        </p:spPr>
        <p:txBody>
          <a:bodyPr wrap="square">
            <a:spAutoFit/>
          </a:bodyPr>
          <a:lstStyle/>
          <a:p>
            <a:pPr algn="ctr" defTabSz="914400"/>
            <a:r>
              <a:rPr lang="en-US" sz="800" b="1" dirty="0">
                <a:solidFill>
                  <a:prstClr val="black"/>
                </a:solidFill>
                <a:latin typeface="Calibri" panose="020F0502020204030204"/>
              </a:rPr>
              <a:t>1k pixel transparent camera</a:t>
            </a: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7401" y="4648201"/>
            <a:ext cx="1221581" cy="1617345"/>
          </a:xfrm>
          <a:prstGeom prst="rect">
            <a:avLst/>
          </a:prstGeom>
          <a:ln>
            <a:noFill/>
          </a:ln>
        </p:spPr>
      </p:pic>
      <p:pic>
        <p:nvPicPr>
          <p:cNvPr id="29" name="Picture 2" descr="C:\Users\erik\Google Drive\diamondshare\collaborators\lidestri\Lidestri_B_0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1" y="4724400"/>
            <a:ext cx="1332179" cy="12823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63000" y="4724400"/>
            <a:ext cx="1515068" cy="1440250"/>
          </a:xfrm>
          <a:prstGeom prst="rect">
            <a:avLst/>
          </a:prstGeom>
          <a:ln>
            <a:noFill/>
          </a:ln>
        </p:spPr>
      </p:pic>
      <p:sp>
        <p:nvSpPr>
          <p:cNvPr id="31" name="Rectangle 30"/>
          <p:cNvSpPr/>
          <p:nvPr/>
        </p:nvSpPr>
        <p:spPr>
          <a:xfrm>
            <a:off x="6095999" y="6248400"/>
            <a:ext cx="4975123" cy="307777"/>
          </a:xfrm>
          <a:prstGeom prst="rect">
            <a:avLst/>
          </a:prstGeom>
        </p:spPr>
        <p:txBody>
          <a:bodyPr wrap="square">
            <a:spAutoFit/>
          </a:bodyPr>
          <a:lstStyle/>
          <a:p>
            <a:pPr algn="ctr" defTabSz="914400"/>
            <a:r>
              <a:rPr lang="en-US" sz="1400" b="1" dirty="0">
                <a:solidFill>
                  <a:prstClr val="black"/>
                </a:solidFill>
                <a:latin typeface="Calibri" panose="020F0502020204030204"/>
              </a:rPr>
              <a:t>Sensors in use at synchrotron </a:t>
            </a:r>
            <a:r>
              <a:rPr lang="en-US" sz="1400" b="1" dirty="0" err="1">
                <a:solidFill>
                  <a:prstClr val="black"/>
                </a:solidFill>
                <a:latin typeface="Calibri" panose="020F0502020204030204"/>
              </a:rPr>
              <a:t>beamlines</a:t>
            </a:r>
            <a:r>
              <a:rPr lang="en-US" sz="1400" b="1" dirty="0">
                <a:solidFill>
                  <a:prstClr val="black"/>
                </a:solidFill>
                <a:latin typeface="Calibri" panose="020F0502020204030204"/>
              </a:rPr>
              <a:t> around the world</a:t>
            </a:r>
          </a:p>
        </p:txBody>
      </p:sp>
    </p:spTree>
    <p:extLst>
      <p:ext uri="{BB962C8B-B14F-4D97-AF65-F5344CB8AC3E}">
        <p14:creationId xmlns:p14="http://schemas.microsoft.com/office/powerpoint/2010/main" val="5850983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5985" y="457201"/>
            <a:ext cx="2936381" cy="461665"/>
          </a:xfrm>
          <a:prstGeom prst="rect">
            <a:avLst/>
          </a:prstGeom>
          <a:noFill/>
        </p:spPr>
        <p:txBody>
          <a:bodyPr wrap="none" rtlCol="0">
            <a:spAutoFit/>
          </a:bodyPr>
          <a:lstStyle/>
          <a:p>
            <a:pPr defTabSz="914400"/>
            <a:r>
              <a:rPr lang="en-US" sz="2400" b="1" dirty="0">
                <a:solidFill>
                  <a:prstClr val="black"/>
                </a:solidFill>
                <a:latin typeface="Calibri"/>
              </a:rPr>
              <a:t>“Clean” Single Crystal</a:t>
            </a:r>
            <a:endParaRPr lang="en-US" dirty="0">
              <a:solidFill>
                <a:prstClr val="black"/>
              </a:solidFill>
              <a:latin typeface="Calibri"/>
            </a:endParaRPr>
          </a:p>
        </p:txBody>
      </p:sp>
      <p:pic>
        <p:nvPicPr>
          <p:cNvPr id="103425" name="Picture 1"/>
          <p:cNvPicPr>
            <a:picLocks noChangeAspect="1" noChangeArrowheads="1"/>
          </p:cNvPicPr>
          <p:nvPr/>
        </p:nvPicPr>
        <p:blipFill>
          <a:blip r:embed="rId3" cstate="print"/>
          <a:srcRect/>
          <a:stretch>
            <a:fillRect/>
          </a:stretch>
        </p:blipFill>
        <p:spPr bwMode="auto">
          <a:xfrm>
            <a:off x="1658112" y="546429"/>
            <a:ext cx="4285488" cy="3115637"/>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1658112" y="3818564"/>
            <a:ext cx="4285488" cy="3115637"/>
          </a:xfrm>
          <a:prstGeom prst="rect">
            <a:avLst/>
          </a:prstGeom>
          <a:noFill/>
          <a:ln w="9525">
            <a:noFill/>
            <a:miter lim="800000"/>
            <a:headEnd/>
            <a:tailEnd/>
          </a:ln>
          <a:effectLst/>
        </p:spPr>
      </p:pic>
      <p:sp>
        <p:nvSpPr>
          <p:cNvPr id="6" name="TextBox 5"/>
          <p:cNvSpPr txBox="1"/>
          <p:nvPr/>
        </p:nvSpPr>
        <p:spPr>
          <a:xfrm>
            <a:off x="3918801" y="5775744"/>
            <a:ext cx="1962268" cy="369332"/>
          </a:xfrm>
          <a:prstGeom prst="rect">
            <a:avLst/>
          </a:prstGeom>
          <a:noFill/>
        </p:spPr>
        <p:txBody>
          <a:bodyPr wrap="none" rtlCol="0">
            <a:spAutoFit/>
          </a:bodyPr>
          <a:lstStyle/>
          <a:p>
            <a:pPr defTabSz="914400"/>
            <a:r>
              <a:rPr lang="en-US" b="1" dirty="0">
                <a:solidFill>
                  <a:prstClr val="black"/>
                </a:solidFill>
                <a:latin typeface="Calibri"/>
              </a:rPr>
              <a:t>300 µm thick plate</a:t>
            </a:r>
            <a:endParaRPr lang="en-US" dirty="0">
              <a:solidFill>
                <a:prstClr val="black"/>
              </a:solidFill>
              <a:latin typeface="Calibri"/>
            </a:endParaRPr>
          </a:p>
        </p:txBody>
      </p:sp>
      <p:pic>
        <p:nvPicPr>
          <p:cNvPr id="7" name="Picture 1"/>
          <p:cNvPicPr>
            <a:picLocks noChangeAspect="1" noChangeArrowheads="1"/>
          </p:cNvPicPr>
          <p:nvPr/>
        </p:nvPicPr>
        <p:blipFill>
          <a:blip r:embed="rId5" cstate="print"/>
          <a:srcRect/>
          <a:stretch>
            <a:fillRect/>
          </a:stretch>
        </p:blipFill>
        <p:spPr bwMode="auto">
          <a:xfrm>
            <a:off x="6214872" y="470229"/>
            <a:ext cx="4285488" cy="3115637"/>
          </a:xfrm>
          <a:prstGeom prst="rect">
            <a:avLst/>
          </a:prstGeom>
          <a:noFill/>
          <a:ln w="9525">
            <a:noFill/>
            <a:miter lim="800000"/>
            <a:headEnd/>
            <a:tailEnd/>
          </a:ln>
          <a:effectLst/>
        </p:spPr>
      </p:pic>
      <p:sp>
        <p:nvSpPr>
          <p:cNvPr id="8" name="TextBox 7"/>
          <p:cNvSpPr txBox="1"/>
          <p:nvPr/>
        </p:nvSpPr>
        <p:spPr>
          <a:xfrm>
            <a:off x="7239000" y="533401"/>
            <a:ext cx="2031454" cy="461665"/>
          </a:xfrm>
          <a:prstGeom prst="rect">
            <a:avLst/>
          </a:prstGeom>
          <a:noFill/>
        </p:spPr>
        <p:txBody>
          <a:bodyPr wrap="none" rtlCol="0">
            <a:spAutoFit/>
          </a:bodyPr>
          <a:lstStyle/>
          <a:p>
            <a:pPr defTabSz="914400"/>
            <a:r>
              <a:rPr lang="en-US" sz="2400" b="1" dirty="0">
                <a:solidFill>
                  <a:prstClr val="black"/>
                </a:solidFill>
                <a:latin typeface="Calibri"/>
              </a:rPr>
              <a:t>Polycrystalline</a:t>
            </a:r>
            <a:endParaRPr lang="en-US" dirty="0">
              <a:solidFill>
                <a:prstClr val="black"/>
              </a:solidFill>
              <a:latin typeface="Calibri"/>
            </a:endParaRPr>
          </a:p>
        </p:txBody>
      </p:sp>
      <p:pic>
        <p:nvPicPr>
          <p:cNvPr id="9" name="Picture 1"/>
          <p:cNvPicPr>
            <a:picLocks noChangeAspect="1" noChangeArrowheads="1"/>
          </p:cNvPicPr>
          <p:nvPr/>
        </p:nvPicPr>
        <p:blipFill>
          <a:blip r:embed="rId6" cstate="print"/>
          <a:srcRect/>
          <a:stretch>
            <a:fillRect/>
          </a:stretch>
        </p:blipFill>
        <p:spPr bwMode="auto">
          <a:xfrm>
            <a:off x="6230112" y="3742364"/>
            <a:ext cx="4285488" cy="3115637"/>
          </a:xfrm>
          <a:prstGeom prst="rect">
            <a:avLst/>
          </a:prstGeom>
          <a:noFill/>
          <a:ln w="9525">
            <a:noFill/>
            <a:miter lim="800000"/>
            <a:headEnd/>
            <a:tailEnd/>
          </a:ln>
          <a:effectLst/>
        </p:spPr>
      </p:pic>
      <p:sp>
        <p:nvSpPr>
          <p:cNvPr id="10" name="TextBox 9"/>
          <p:cNvSpPr txBox="1"/>
          <p:nvPr/>
        </p:nvSpPr>
        <p:spPr>
          <a:xfrm>
            <a:off x="8490801" y="5775744"/>
            <a:ext cx="1962268" cy="369332"/>
          </a:xfrm>
          <a:prstGeom prst="rect">
            <a:avLst/>
          </a:prstGeom>
          <a:noFill/>
        </p:spPr>
        <p:txBody>
          <a:bodyPr wrap="none" rtlCol="0">
            <a:spAutoFit/>
          </a:bodyPr>
          <a:lstStyle/>
          <a:p>
            <a:pPr defTabSz="914400"/>
            <a:r>
              <a:rPr lang="en-US" b="1" dirty="0">
                <a:solidFill>
                  <a:prstClr val="black"/>
                </a:solidFill>
                <a:latin typeface="Calibri"/>
              </a:rPr>
              <a:t>210 µm thick plate</a:t>
            </a:r>
            <a:endParaRPr lang="en-US" dirty="0">
              <a:solidFill>
                <a:prstClr val="black"/>
              </a:solidFill>
              <a:latin typeface="Calibri"/>
            </a:endParaRPr>
          </a:p>
        </p:txBody>
      </p:sp>
      <p:sp>
        <p:nvSpPr>
          <p:cNvPr id="11" name="Title 1"/>
          <p:cNvSpPr txBox="1">
            <a:spLocks/>
          </p:cNvSpPr>
          <p:nvPr/>
        </p:nvSpPr>
        <p:spPr>
          <a:xfrm>
            <a:off x="1981200" y="-68824"/>
            <a:ext cx="8229600" cy="641838"/>
          </a:xfrm>
          <a:prstGeom prst="rect">
            <a:avLst/>
          </a:prstGeom>
        </p:spPr>
        <p:txBody>
          <a:bodyPr>
            <a:normAutofit fontScale="97500"/>
          </a:bodyPr>
          <a:lstStyle/>
          <a:p>
            <a:pPr algn="ctr" defTabSz="914400">
              <a:spcBef>
                <a:spcPct val="0"/>
              </a:spcBef>
              <a:defRPr/>
            </a:pPr>
            <a:r>
              <a:rPr lang="en-US" sz="3200" dirty="0">
                <a:solidFill>
                  <a:schemeClr val="bg1"/>
                </a:solidFill>
                <a:latin typeface="Calibri" pitchFamily="34" charset="0"/>
              </a:rPr>
              <a:t>Response </a:t>
            </a:r>
            <a:r>
              <a:rPr lang="en-US" sz="3200" dirty="0" err="1">
                <a:solidFill>
                  <a:schemeClr val="bg1"/>
                </a:solidFill>
                <a:latin typeface="Calibri" pitchFamily="34" charset="0"/>
              </a:rPr>
              <a:t>vs</a:t>
            </a:r>
            <a:r>
              <a:rPr lang="en-US" sz="3200" dirty="0">
                <a:solidFill>
                  <a:schemeClr val="bg1"/>
                </a:solidFill>
                <a:latin typeface="Calibri" pitchFamily="34" charset="0"/>
              </a:rPr>
              <a:t> Flux and Bias</a:t>
            </a:r>
          </a:p>
        </p:txBody>
      </p:sp>
      <p:sp>
        <p:nvSpPr>
          <p:cNvPr id="12" name="TextBox 11"/>
          <p:cNvSpPr txBox="1"/>
          <p:nvPr/>
        </p:nvSpPr>
        <p:spPr>
          <a:xfrm>
            <a:off x="3303429" y="3505200"/>
            <a:ext cx="5952079" cy="369332"/>
          </a:xfrm>
          <a:prstGeom prst="rect">
            <a:avLst/>
          </a:prstGeom>
          <a:noFill/>
        </p:spPr>
        <p:txBody>
          <a:bodyPr wrap="none" rtlCol="0">
            <a:spAutoFit/>
          </a:bodyPr>
          <a:lstStyle/>
          <a:p>
            <a:pPr algn="ctr" defTabSz="914400"/>
            <a:r>
              <a:rPr lang="en-US" b="1" dirty="0">
                <a:solidFill>
                  <a:srgbClr val="FF0000"/>
                </a:solidFill>
                <a:latin typeface="Calibri" pitchFamily="34" charset="0"/>
              </a:rPr>
              <a:t>Response to incident flux linear over 11 orders of magnitude</a:t>
            </a:r>
          </a:p>
        </p:txBody>
      </p:sp>
      <p:sp>
        <p:nvSpPr>
          <p:cNvPr id="13" name="Rectangle 12"/>
          <p:cNvSpPr/>
          <p:nvPr/>
        </p:nvSpPr>
        <p:spPr>
          <a:xfrm>
            <a:off x="1828800" y="4114800"/>
            <a:ext cx="1981200" cy="923330"/>
          </a:xfrm>
          <a:prstGeom prst="rect">
            <a:avLst/>
          </a:prstGeom>
        </p:spPr>
        <p:txBody>
          <a:bodyPr wrap="square">
            <a:spAutoFit/>
          </a:bodyPr>
          <a:lstStyle/>
          <a:p>
            <a:pPr algn="ctr" defTabSz="914400"/>
            <a:r>
              <a:rPr lang="en-US" b="1" dirty="0">
                <a:solidFill>
                  <a:srgbClr val="00B050"/>
                </a:solidFill>
                <a:latin typeface="Calibri" pitchFamily="34" charset="0"/>
              </a:rPr>
              <a:t>Under 0.1 V/µm required for full collection</a:t>
            </a:r>
          </a:p>
        </p:txBody>
      </p:sp>
    </p:spTree>
    <p:extLst>
      <p:ext uri="{BB962C8B-B14F-4D97-AF65-F5344CB8AC3E}">
        <p14:creationId xmlns:p14="http://schemas.microsoft.com/office/powerpoint/2010/main" val="362439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6400800" y="573572"/>
            <a:ext cx="3160032" cy="369332"/>
          </a:xfrm>
          <a:prstGeom prst="rect">
            <a:avLst/>
          </a:prstGeom>
          <a:noFill/>
        </p:spPr>
        <p:txBody>
          <a:bodyPr wrap="none" rtlCol="0">
            <a:spAutoFit/>
          </a:bodyPr>
          <a:lstStyle/>
          <a:p>
            <a:pPr defTabSz="914400"/>
            <a:r>
              <a:rPr lang="en-US" dirty="0">
                <a:solidFill>
                  <a:prstClr val="black"/>
                </a:solidFill>
                <a:latin typeface="Calibri"/>
              </a:rPr>
              <a:t>Wire Bonding - Instrumentation</a:t>
            </a:r>
          </a:p>
        </p:txBody>
      </p:sp>
      <p:pic>
        <p:nvPicPr>
          <p:cNvPr id="1028" name="Picture 4" descr="D:\Google Drive\WorkPrivate\StonyBrook\BNL - Instrumentation\Collaborators\Sydor\Sydor\SydorPrototypePhotos\Demo DBPM Sens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2142" y="1066627"/>
            <a:ext cx="182892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Google Drive\WorkPrivate\StonyBrook\BNL - Instrumentation\Collaborators\Sydor\Sydor\SydorPrototypePhotos\Demo DBPM Sensor-Close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02" r="2267" b="15053"/>
          <a:stretch/>
        </p:blipFill>
        <p:spPr bwMode="auto">
          <a:xfrm>
            <a:off x="7696200" y="1066627"/>
            <a:ext cx="205464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Google Drive\WorkPrivate\StonyBrook\BNL - Instrumentation\Collaborators\Sydor\Sydor\SydorPrototypePhotos\Demo DBPM Sensor-Wirebond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68" r="4569" b="10337"/>
          <a:stretch/>
        </p:blipFill>
        <p:spPr bwMode="auto">
          <a:xfrm>
            <a:off x="5692142" y="2614729"/>
            <a:ext cx="1828925" cy="137160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7696200" y="2614729"/>
            <a:ext cx="2743200" cy="1477328"/>
          </a:xfrm>
          <a:prstGeom prst="rect">
            <a:avLst/>
          </a:prstGeom>
          <a:noFill/>
        </p:spPr>
        <p:txBody>
          <a:bodyPr wrap="square" rtlCol="0">
            <a:spAutoFit/>
          </a:bodyPr>
          <a:lstStyle/>
          <a:p>
            <a:pPr marL="114300" indent="-114300" defTabSz="914400"/>
            <a:r>
              <a:rPr lang="en-US" dirty="0">
                <a:solidFill>
                  <a:prstClr val="black"/>
                </a:solidFill>
                <a:latin typeface="Calibri"/>
              </a:rPr>
              <a:t>25 µm aluminum </a:t>
            </a:r>
            <a:r>
              <a:rPr lang="en-US" dirty="0" err="1">
                <a:solidFill>
                  <a:prstClr val="black"/>
                </a:solidFill>
                <a:latin typeface="Calibri"/>
              </a:rPr>
              <a:t>wirebonds</a:t>
            </a:r>
            <a:endParaRPr lang="en-US" dirty="0">
              <a:solidFill>
                <a:prstClr val="black"/>
              </a:solidFill>
              <a:latin typeface="Calibri"/>
            </a:endParaRPr>
          </a:p>
          <a:p>
            <a:pPr marL="114300" indent="-114300" defTabSz="914400"/>
            <a:r>
              <a:rPr lang="en-US" dirty="0">
                <a:solidFill>
                  <a:prstClr val="black"/>
                </a:solidFill>
                <a:latin typeface="Calibri"/>
              </a:rPr>
              <a:t>5 bonds per pad</a:t>
            </a:r>
          </a:p>
          <a:p>
            <a:pPr marL="114300" indent="-114300" defTabSz="914400"/>
            <a:r>
              <a:rPr lang="en-US" dirty="0">
                <a:solidFill>
                  <a:prstClr val="black"/>
                </a:solidFill>
                <a:latin typeface="Calibri"/>
              </a:rPr>
              <a:t>Conductive epoxy for backside/bias contacts</a:t>
            </a:r>
          </a:p>
        </p:txBody>
      </p:sp>
      <p:pic>
        <p:nvPicPr>
          <p:cNvPr id="1026" name="Picture 2" descr="D:\Google Drive\WorkPrivate\StonyBrook\BNL - Instrumentation\Collaborators\Sydor\PrototypeDetector\SydorQuad1Front20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1723" y="1638839"/>
            <a:ext cx="2084388" cy="209427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5"/>
          <p:cNvGrpSpPr/>
          <p:nvPr/>
        </p:nvGrpSpPr>
        <p:grpSpPr>
          <a:xfrm>
            <a:off x="2761812" y="3709331"/>
            <a:ext cx="1604211" cy="276999"/>
            <a:chOff x="762000" y="602791"/>
            <a:chExt cx="1604211" cy="276999"/>
          </a:xfrm>
        </p:grpSpPr>
        <p:cxnSp>
          <p:nvCxnSpPr>
            <p:cNvPr id="5" name="Straight Connector 4"/>
            <p:cNvCxnSpPr/>
            <p:nvPr/>
          </p:nvCxnSpPr>
          <p:spPr>
            <a:xfrm flipV="1">
              <a:off x="762000" y="654693"/>
              <a:ext cx="0" cy="1731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366211" y="654693"/>
              <a:ext cx="0" cy="1731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62046" y="602791"/>
              <a:ext cx="627095" cy="276999"/>
            </a:xfrm>
            <a:prstGeom prst="rect">
              <a:avLst/>
            </a:prstGeom>
            <a:noFill/>
          </p:spPr>
          <p:txBody>
            <a:bodyPr wrap="none" rtlCol="0">
              <a:spAutoFit/>
            </a:bodyPr>
            <a:lstStyle/>
            <a:p>
              <a:pPr defTabSz="914400"/>
              <a:r>
                <a:rPr lang="en-US" sz="1200" dirty="0">
                  <a:solidFill>
                    <a:prstClr val="black"/>
                  </a:solidFill>
                  <a:latin typeface="Calibri"/>
                </a:rPr>
                <a:t>3.1mm</a:t>
              </a:r>
            </a:p>
          </p:txBody>
        </p:sp>
        <p:cxnSp>
          <p:nvCxnSpPr>
            <p:cNvPr id="11" name="Straight Arrow Connector 10"/>
            <p:cNvCxnSpPr/>
            <p:nvPr/>
          </p:nvCxnSpPr>
          <p:spPr>
            <a:xfrm>
              <a:off x="1889141" y="741290"/>
              <a:ext cx="4770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62000" y="741290"/>
              <a:ext cx="4770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25"/>
          <p:cNvGrpSpPr/>
          <p:nvPr/>
        </p:nvGrpSpPr>
        <p:grpSpPr>
          <a:xfrm>
            <a:off x="2521723" y="3937931"/>
            <a:ext cx="2057400" cy="276999"/>
            <a:chOff x="762000" y="602791"/>
            <a:chExt cx="2057400" cy="276999"/>
          </a:xfrm>
        </p:grpSpPr>
        <p:cxnSp>
          <p:nvCxnSpPr>
            <p:cNvPr id="27" name="Straight Connector 26"/>
            <p:cNvCxnSpPr/>
            <p:nvPr/>
          </p:nvCxnSpPr>
          <p:spPr>
            <a:xfrm flipV="1">
              <a:off x="762000" y="654693"/>
              <a:ext cx="0" cy="1731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819400" y="657999"/>
              <a:ext cx="0" cy="1731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490646" y="602791"/>
              <a:ext cx="627095" cy="276999"/>
            </a:xfrm>
            <a:prstGeom prst="rect">
              <a:avLst/>
            </a:prstGeom>
            <a:noFill/>
          </p:spPr>
          <p:txBody>
            <a:bodyPr wrap="none" rtlCol="0">
              <a:spAutoFit/>
            </a:bodyPr>
            <a:lstStyle/>
            <a:p>
              <a:pPr defTabSz="914400"/>
              <a:r>
                <a:rPr lang="en-US" sz="1200" dirty="0">
                  <a:solidFill>
                    <a:prstClr val="black"/>
                  </a:solidFill>
                  <a:latin typeface="Calibri"/>
                </a:rPr>
                <a:t>4.0mm</a:t>
              </a:r>
            </a:p>
          </p:txBody>
        </p:sp>
        <p:cxnSp>
          <p:nvCxnSpPr>
            <p:cNvPr id="30" name="Straight Arrow Connector 29"/>
            <p:cNvCxnSpPr>
              <a:stCxn id="29" idx="3"/>
            </p:cNvCxnSpPr>
            <p:nvPr/>
          </p:nvCxnSpPr>
          <p:spPr>
            <a:xfrm>
              <a:off x="2117741" y="741291"/>
              <a:ext cx="701659" cy="330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9" idx="1"/>
            </p:cNvCxnSpPr>
            <p:nvPr/>
          </p:nvCxnSpPr>
          <p:spPr>
            <a:xfrm flipH="1" flipV="1">
              <a:off x="762000" y="741290"/>
              <a:ext cx="728646"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39"/>
          <p:cNvGrpSpPr/>
          <p:nvPr/>
        </p:nvGrpSpPr>
        <p:grpSpPr>
          <a:xfrm>
            <a:off x="3293608" y="1361841"/>
            <a:ext cx="1072415" cy="276999"/>
            <a:chOff x="1305284" y="624310"/>
            <a:chExt cx="1072415" cy="276999"/>
          </a:xfrm>
        </p:grpSpPr>
        <p:grpSp>
          <p:nvGrpSpPr>
            <p:cNvPr id="6" name="Group 35"/>
            <p:cNvGrpSpPr/>
            <p:nvPr/>
          </p:nvGrpSpPr>
          <p:grpSpPr>
            <a:xfrm>
              <a:off x="1305284" y="677037"/>
              <a:ext cx="508844" cy="173195"/>
              <a:chOff x="1305284" y="677037"/>
              <a:chExt cx="508844" cy="173195"/>
            </a:xfrm>
          </p:grpSpPr>
          <p:grpSp>
            <p:nvGrpSpPr>
              <p:cNvPr id="7" name="Group 32"/>
              <p:cNvGrpSpPr/>
              <p:nvPr/>
            </p:nvGrpSpPr>
            <p:grpSpPr>
              <a:xfrm>
                <a:off x="1305284" y="677037"/>
                <a:ext cx="238535" cy="173195"/>
                <a:chOff x="1273534" y="675403"/>
                <a:chExt cx="238535" cy="173195"/>
              </a:xfrm>
            </p:grpSpPr>
            <p:cxnSp>
              <p:nvCxnSpPr>
                <p:cNvPr id="34" name="Straight Connector 33"/>
                <p:cNvCxnSpPr/>
                <p:nvPr/>
              </p:nvCxnSpPr>
              <p:spPr>
                <a:xfrm flipV="1">
                  <a:off x="1512069" y="675403"/>
                  <a:ext cx="0" cy="1731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273534" y="762000"/>
                  <a:ext cx="23853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31"/>
              <p:cNvGrpSpPr/>
              <p:nvPr/>
            </p:nvGrpSpPr>
            <p:grpSpPr>
              <a:xfrm flipH="1">
                <a:off x="1575593" y="677037"/>
                <a:ext cx="238535" cy="173195"/>
                <a:chOff x="1425934" y="827803"/>
                <a:chExt cx="238535" cy="173195"/>
              </a:xfrm>
            </p:grpSpPr>
            <p:cxnSp>
              <p:nvCxnSpPr>
                <p:cNvPr id="37" name="Straight Connector 36"/>
                <p:cNvCxnSpPr/>
                <p:nvPr/>
              </p:nvCxnSpPr>
              <p:spPr>
                <a:xfrm flipV="1">
                  <a:off x="1664469" y="827803"/>
                  <a:ext cx="0" cy="1731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425934" y="914400"/>
                  <a:ext cx="23853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49" name="TextBox 48"/>
            <p:cNvSpPr txBox="1"/>
            <p:nvPr/>
          </p:nvSpPr>
          <p:spPr>
            <a:xfrm>
              <a:off x="1827548" y="624310"/>
              <a:ext cx="550151" cy="276999"/>
            </a:xfrm>
            <a:prstGeom prst="rect">
              <a:avLst/>
            </a:prstGeom>
            <a:noFill/>
          </p:spPr>
          <p:txBody>
            <a:bodyPr wrap="none" rtlCol="0">
              <a:spAutoFit/>
            </a:bodyPr>
            <a:lstStyle/>
            <a:p>
              <a:pPr defTabSz="914400"/>
              <a:r>
                <a:rPr lang="en-US" sz="1200" dirty="0">
                  <a:solidFill>
                    <a:prstClr val="black"/>
                  </a:solidFill>
                  <a:latin typeface="Calibri"/>
                </a:rPr>
                <a:t>20µm</a:t>
              </a:r>
            </a:p>
          </p:txBody>
        </p:sp>
      </p:grpSp>
      <p:grpSp>
        <p:nvGrpSpPr>
          <p:cNvPr id="10" name="Group 38"/>
          <p:cNvGrpSpPr/>
          <p:nvPr/>
        </p:nvGrpSpPr>
        <p:grpSpPr>
          <a:xfrm>
            <a:off x="3268208" y="1142828"/>
            <a:ext cx="1097815" cy="276999"/>
            <a:chOff x="1279884" y="405297"/>
            <a:chExt cx="1097815" cy="276999"/>
          </a:xfrm>
        </p:grpSpPr>
        <p:grpSp>
          <p:nvGrpSpPr>
            <p:cNvPr id="13" name="Group 41"/>
            <p:cNvGrpSpPr/>
            <p:nvPr/>
          </p:nvGrpSpPr>
          <p:grpSpPr>
            <a:xfrm>
              <a:off x="1279884" y="457199"/>
              <a:ext cx="559644" cy="173195"/>
              <a:chOff x="1279884" y="677037"/>
              <a:chExt cx="559644" cy="173195"/>
            </a:xfrm>
          </p:grpSpPr>
          <p:grpSp>
            <p:nvGrpSpPr>
              <p:cNvPr id="14" name="Group 42"/>
              <p:cNvGrpSpPr/>
              <p:nvPr/>
            </p:nvGrpSpPr>
            <p:grpSpPr>
              <a:xfrm>
                <a:off x="1279884" y="677037"/>
                <a:ext cx="238535" cy="173195"/>
                <a:chOff x="1248134" y="675403"/>
                <a:chExt cx="238535" cy="173195"/>
              </a:xfrm>
            </p:grpSpPr>
            <p:cxnSp>
              <p:nvCxnSpPr>
                <p:cNvPr id="47" name="Straight Connector 46"/>
                <p:cNvCxnSpPr/>
                <p:nvPr/>
              </p:nvCxnSpPr>
              <p:spPr>
                <a:xfrm flipV="1">
                  <a:off x="1486669" y="675403"/>
                  <a:ext cx="0" cy="1731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1248134" y="762000"/>
                  <a:ext cx="23853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43"/>
              <p:cNvGrpSpPr/>
              <p:nvPr/>
            </p:nvGrpSpPr>
            <p:grpSpPr>
              <a:xfrm flipH="1">
                <a:off x="1600993" y="677037"/>
                <a:ext cx="238535" cy="173195"/>
                <a:chOff x="1400534" y="827803"/>
                <a:chExt cx="238535" cy="173195"/>
              </a:xfrm>
            </p:grpSpPr>
            <p:cxnSp>
              <p:nvCxnSpPr>
                <p:cNvPr id="45" name="Straight Connector 44"/>
                <p:cNvCxnSpPr/>
                <p:nvPr/>
              </p:nvCxnSpPr>
              <p:spPr>
                <a:xfrm flipV="1">
                  <a:off x="1639069" y="827803"/>
                  <a:ext cx="0" cy="1731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1400534" y="914400"/>
                  <a:ext cx="23853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50" name="TextBox 49"/>
            <p:cNvSpPr txBox="1"/>
            <p:nvPr/>
          </p:nvSpPr>
          <p:spPr>
            <a:xfrm>
              <a:off x="1827548" y="405297"/>
              <a:ext cx="550151" cy="276999"/>
            </a:xfrm>
            <a:prstGeom prst="rect">
              <a:avLst/>
            </a:prstGeom>
            <a:noFill/>
          </p:spPr>
          <p:txBody>
            <a:bodyPr wrap="none" rtlCol="0">
              <a:spAutoFit/>
            </a:bodyPr>
            <a:lstStyle/>
            <a:p>
              <a:pPr defTabSz="914400"/>
              <a:r>
                <a:rPr lang="en-US" sz="1200" dirty="0">
                  <a:solidFill>
                    <a:prstClr val="black"/>
                  </a:solidFill>
                  <a:latin typeface="Calibri"/>
                </a:rPr>
                <a:t>75µm</a:t>
              </a:r>
            </a:p>
          </p:txBody>
        </p:sp>
      </p:grpSp>
      <p:sp>
        <p:nvSpPr>
          <p:cNvPr id="58" name="TextBox 57"/>
          <p:cNvSpPr txBox="1"/>
          <p:nvPr/>
        </p:nvSpPr>
        <p:spPr>
          <a:xfrm>
            <a:off x="2667001" y="573572"/>
            <a:ext cx="1985415" cy="369332"/>
          </a:xfrm>
          <a:prstGeom prst="rect">
            <a:avLst/>
          </a:prstGeom>
          <a:noFill/>
        </p:spPr>
        <p:txBody>
          <a:bodyPr wrap="none" rtlCol="0">
            <a:spAutoFit/>
          </a:bodyPr>
          <a:lstStyle/>
          <a:p>
            <a:pPr defTabSz="914400"/>
            <a:r>
              <a:rPr lang="en-US" dirty="0">
                <a:solidFill>
                  <a:prstClr val="black"/>
                </a:solidFill>
                <a:latin typeface="Calibri"/>
              </a:rPr>
              <a:t>Lithography @ CFN</a:t>
            </a:r>
          </a:p>
        </p:txBody>
      </p:sp>
      <p:sp>
        <p:nvSpPr>
          <p:cNvPr id="62" name="TextBox 61"/>
          <p:cNvSpPr txBox="1"/>
          <p:nvPr/>
        </p:nvSpPr>
        <p:spPr>
          <a:xfrm>
            <a:off x="2057400" y="4383572"/>
            <a:ext cx="3124200" cy="1754326"/>
          </a:xfrm>
          <a:prstGeom prst="rect">
            <a:avLst/>
          </a:prstGeom>
          <a:noFill/>
        </p:spPr>
        <p:txBody>
          <a:bodyPr wrap="square" rtlCol="0">
            <a:spAutoFit/>
          </a:bodyPr>
          <a:lstStyle/>
          <a:p>
            <a:pPr marL="114300" indent="-114300" algn="ctr" defTabSz="914400"/>
            <a:r>
              <a:rPr lang="en-US" dirty="0">
                <a:solidFill>
                  <a:prstClr val="black"/>
                </a:solidFill>
                <a:latin typeface="Calibri"/>
              </a:rPr>
              <a:t>Electronic grade single crystal (100) diamond</a:t>
            </a:r>
          </a:p>
          <a:p>
            <a:pPr marL="114300" indent="-114300" algn="ctr" defTabSz="914400"/>
            <a:r>
              <a:rPr lang="en-US" dirty="0">
                <a:solidFill>
                  <a:prstClr val="black"/>
                </a:solidFill>
                <a:latin typeface="Calibri"/>
              </a:rPr>
              <a:t>30-50 µm thick</a:t>
            </a:r>
          </a:p>
          <a:p>
            <a:pPr marL="114300" indent="-114300" algn="ctr" defTabSz="914400"/>
            <a:r>
              <a:rPr lang="en-US" dirty="0">
                <a:solidFill>
                  <a:prstClr val="black"/>
                </a:solidFill>
                <a:latin typeface="Calibri"/>
              </a:rPr>
              <a:t>20 µm street over a 1mm center region</a:t>
            </a:r>
          </a:p>
          <a:p>
            <a:pPr marL="114300" indent="-114300" algn="ctr" defTabSz="914400"/>
            <a:r>
              <a:rPr lang="en-US" dirty="0" err="1">
                <a:solidFill>
                  <a:prstClr val="black"/>
                </a:solidFill>
                <a:latin typeface="Calibri"/>
              </a:rPr>
              <a:t>Metalization</a:t>
            </a:r>
            <a:r>
              <a:rPr lang="en-US" dirty="0">
                <a:solidFill>
                  <a:prstClr val="black"/>
                </a:solidFill>
                <a:latin typeface="Calibri"/>
              </a:rPr>
              <a:t>: 25 nm Pt</a:t>
            </a:r>
          </a:p>
        </p:txBody>
      </p:sp>
      <p:sp>
        <p:nvSpPr>
          <p:cNvPr id="67" name="TextBox 66"/>
          <p:cNvSpPr txBox="1"/>
          <p:nvPr/>
        </p:nvSpPr>
        <p:spPr>
          <a:xfrm>
            <a:off x="6934200" y="4114800"/>
            <a:ext cx="2639120" cy="369332"/>
          </a:xfrm>
          <a:prstGeom prst="rect">
            <a:avLst/>
          </a:prstGeom>
          <a:noFill/>
        </p:spPr>
        <p:txBody>
          <a:bodyPr wrap="none" rtlCol="0">
            <a:spAutoFit/>
          </a:bodyPr>
          <a:lstStyle/>
          <a:p>
            <a:pPr defTabSz="914400"/>
            <a:r>
              <a:rPr lang="en-US" dirty="0">
                <a:solidFill>
                  <a:prstClr val="black"/>
                </a:solidFill>
                <a:latin typeface="Calibri"/>
              </a:rPr>
              <a:t>Topography – NSLS/CHESS</a:t>
            </a:r>
          </a:p>
        </p:txBody>
      </p:sp>
      <p:pic>
        <p:nvPicPr>
          <p:cNvPr id="51" name="image07.png"/>
          <p:cNvPicPr/>
          <p:nvPr/>
        </p:nvPicPr>
        <p:blipFill>
          <a:blip r:embed="rId6" cstate="print">
            <a:clrChange>
              <a:clrFrom>
                <a:srgbClr val="FFFFFF"/>
              </a:clrFrom>
              <a:clrTo>
                <a:srgbClr val="FFFFFF">
                  <a:alpha val="0"/>
                </a:srgbClr>
              </a:clrTo>
            </a:clrChange>
          </a:blip>
          <a:stretch>
            <a:fillRect/>
          </a:stretch>
        </p:blipFill>
        <p:spPr>
          <a:xfrm>
            <a:off x="5602986" y="4471444"/>
            <a:ext cx="2347214" cy="2081756"/>
          </a:xfrm>
          <a:prstGeom prst="rect">
            <a:avLst/>
          </a:prstGeom>
        </p:spPr>
      </p:pic>
      <p:sp>
        <p:nvSpPr>
          <p:cNvPr id="61" name="TextBox 60"/>
          <p:cNvSpPr txBox="1"/>
          <p:nvPr/>
        </p:nvSpPr>
        <p:spPr>
          <a:xfrm>
            <a:off x="7772400" y="4612173"/>
            <a:ext cx="2895600" cy="646331"/>
          </a:xfrm>
          <a:prstGeom prst="rect">
            <a:avLst/>
          </a:prstGeom>
          <a:noFill/>
        </p:spPr>
        <p:txBody>
          <a:bodyPr wrap="square" rtlCol="0">
            <a:spAutoFit/>
          </a:bodyPr>
          <a:lstStyle/>
          <a:p>
            <a:pPr marL="114300" indent="-114300" defTabSz="914400"/>
            <a:r>
              <a:rPr lang="en-US" dirty="0">
                <a:solidFill>
                  <a:prstClr val="black"/>
                </a:solidFill>
                <a:latin typeface="Calibri"/>
              </a:rPr>
              <a:t>White beam topography</a:t>
            </a:r>
          </a:p>
          <a:p>
            <a:pPr marL="114300" indent="-114300" defTabSz="914400"/>
            <a:r>
              <a:rPr lang="en-US" dirty="0">
                <a:solidFill>
                  <a:prstClr val="black"/>
                </a:solidFill>
                <a:latin typeface="Calibri"/>
              </a:rPr>
              <a:t>Prior to slicing</a:t>
            </a:r>
          </a:p>
        </p:txBody>
      </p:sp>
      <p:sp>
        <p:nvSpPr>
          <p:cNvPr id="54" name="Rectangle 53"/>
          <p:cNvSpPr/>
          <p:nvPr/>
        </p:nvSpPr>
        <p:spPr>
          <a:xfrm>
            <a:off x="1524000" y="-74724"/>
            <a:ext cx="9144000" cy="584775"/>
          </a:xfrm>
          <a:prstGeom prst="rect">
            <a:avLst/>
          </a:prstGeom>
        </p:spPr>
        <p:txBody>
          <a:bodyPr wrap="square">
            <a:spAutoFit/>
          </a:bodyPr>
          <a:lstStyle/>
          <a:p>
            <a:pPr algn="ctr" defTabSz="914400"/>
            <a:r>
              <a:rPr lang="en-US" sz="3200" dirty="0">
                <a:solidFill>
                  <a:schemeClr val="bg1"/>
                </a:solidFill>
                <a:latin typeface="Calibri"/>
              </a:rPr>
              <a:t>Fabrication</a:t>
            </a:r>
          </a:p>
        </p:txBody>
      </p:sp>
    </p:spTree>
    <p:extLst>
      <p:ext uri="{BB962C8B-B14F-4D97-AF65-F5344CB8AC3E}">
        <p14:creationId xmlns:p14="http://schemas.microsoft.com/office/powerpoint/2010/main" val="1151205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609600" y="-89240"/>
            <a:ext cx="10972800" cy="601272"/>
          </a:xfrm>
        </p:spPr>
        <p:txBody>
          <a:bodyPr>
            <a:normAutofit/>
          </a:bodyPr>
          <a:lstStyle/>
          <a:p>
            <a:pPr eaLnBrk="1" hangingPunct="1"/>
            <a:r>
              <a:rPr lang="en-US" dirty="0" smtClean="0">
                <a:solidFill>
                  <a:schemeClr val="bg1"/>
                </a:solidFill>
                <a:latin typeface="Calibri" pitchFamily="34" charset="0"/>
              </a:rPr>
              <a:t>Beam Position Monitors</a:t>
            </a:r>
          </a:p>
        </p:txBody>
      </p:sp>
      <p:grpSp>
        <p:nvGrpSpPr>
          <p:cNvPr id="2" name="Group 15"/>
          <p:cNvGrpSpPr>
            <a:grpSpLocks/>
          </p:cNvGrpSpPr>
          <p:nvPr/>
        </p:nvGrpSpPr>
        <p:grpSpPr bwMode="auto">
          <a:xfrm>
            <a:off x="2393951" y="533401"/>
            <a:ext cx="2670991" cy="2772425"/>
            <a:chOff x="533400" y="304800"/>
            <a:chExt cx="2009113" cy="2370435"/>
          </a:xfrm>
        </p:grpSpPr>
        <p:grpSp>
          <p:nvGrpSpPr>
            <p:cNvPr id="3" name="Group 25"/>
            <p:cNvGrpSpPr>
              <a:grpSpLocks/>
            </p:cNvGrpSpPr>
            <p:nvPr/>
          </p:nvGrpSpPr>
          <p:grpSpPr bwMode="auto">
            <a:xfrm>
              <a:off x="533400" y="304800"/>
              <a:ext cx="2009113" cy="2370435"/>
              <a:chOff x="835819" y="609600"/>
              <a:chExt cx="2009113" cy="2370435"/>
            </a:xfrm>
          </p:grpSpPr>
          <p:grpSp>
            <p:nvGrpSpPr>
              <p:cNvPr id="4" name="Group 9"/>
              <p:cNvGrpSpPr>
                <a:grpSpLocks/>
              </p:cNvGrpSpPr>
              <p:nvPr/>
            </p:nvGrpSpPr>
            <p:grpSpPr bwMode="auto">
              <a:xfrm>
                <a:off x="838914" y="990221"/>
                <a:ext cx="1600160" cy="1599845"/>
                <a:chOff x="839493" y="989914"/>
                <a:chExt cx="2895528" cy="2894958"/>
              </a:xfrm>
            </p:grpSpPr>
            <p:sp>
              <p:nvSpPr>
                <p:cNvPr id="41" name="Rectangle 40"/>
                <p:cNvSpPr/>
                <p:nvPr/>
              </p:nvSpPr>
              <p:spPr>
                <a:xfrm>
                  <a:off x="839493" y="989914"/>
                  <a:ext cx="2895528" cy="2894958"/>
                </a:xfrm>
                <a:prstGeom prst="rect">
                  <a:avLst/>
                </a:prstGeom>
                <a:solidFill>
                  <a:schemeClr val="bg2"/>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en-US">
                    <a:solidFill>
                      <a:srgbClr val="FFFFFF"/>
                    </a:solidFill>
                    <a:latin typeface="Calibri"/>
                    <a:cs typeface="Arial" charset="0"/>
                  </a:endParaRPr>
                </a:p>
              </p:txBody>
            </p:sp>
            <p:grpSp>
              <p:nvGrpSpPr>
                <p:cNvPr id="5" name="Group 8"/>
                <p:cNvGrpSpPr>
                  <a:grpSpLocks/>
                </p:cNvGrpSpPr>
                <p:nvPr/>
              </p:nvGrpSpPr>
              <p:grpSpPr bwMode="auto">
                <a:xfrm>
                  <a:off x="1029915" y="1180298"/>
                  <a:ext cx="2514685" cy="2514189"/>
                  <a:chOff x="991815" y="1218398"/>
                  <a:chExt cx="2514685" cy="2514189"/>
                </a:xfrm>
              </p:grpSpPr>
              <p:sp>
                <p:nvSpPr>
                  <p:cNvPr id="43" name="Rectangle 42"/>
                  <p:cNvSpPr/>
                  <p:nvPr/>
                </p:nvSpPr>
                <p:spPr>
                  <a:xfrm>
                    <a:off x="991815" y="1218398"/>
                    <a:ext cx="1218139" cy="1217897"/>
                  </a:xfrm>
                  <a:prstGeom prst="rect">
                    <a:avLst/>
                  </a:prstGeom>
                  <a:solidFill>
                    <a:schemeClr val="bg1">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en-US">
                      <a:solidFill>
                        <a:srgbClr val="FFFFFF"/>
                      </a:solidFill>
                      <a:latin typeface="Calibri"/>
                      <a:cs typeface="Arial" charset="0"/>
                    </a:endParaRPr>
                  </a:p>
                </p:txBody>
              </p:sp>
              <p:sp>
                <p:nvSpPr>
                  <p:cNvPr id="44" name="Rectangle 43"/>
                  <p:cNvSpPr/>
                  <p:nvPr/>
                </p:nvSpPr>
                <p:spPr>
                  <a:xfrm>
                    <a:off x="2288363" y="2514688"/>
                    <a:ext cx="1218137" cy="1217899"/>
                  </a:xfrm>
                  <a:prstGeom prst="rect">
                    <a:avLst/>
                  </a:prstGeom>
                  <a:solidFill>
                    <a:schemeClr val="bg1">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en-US">
                      <a:solidFill>
                        <a:srgbClr val="FFFFFF"/>
                      </a:solidFill>
                      <a:latin typeface="Calibri"/>
                      <a:cs typeface="Arial" charset="0"/>
                    </a:endParaRPr>
                  </a:p>
                </p:txBody>
              </p:sp>
              <p:sp>
                <p:nvSpPr>
                  <p:cNvPr id="45" name="Rectangle 44"/>
                  <p:cNvSpPr/>
                  <p:nvPr/>
                </p:nvSpPr>
                <p:spPr>
                  <a:xfrm>
                    <a:off x="991815" y="2514688"/>
                    <a:ext cx="1218139" cy="1217899"/>
                  </a:xfrm>
                  <a:prstGeom prst="rect">
                    <a:avLst/>
                  </a:prstGeom>
                  <a:solidFill>
                    <a:schemeClr val="bg1">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en-US">
                      <a:solidFill>
                        <a:srgbClr val="FFFFFF"/>
                      </a:solidFill>
                      <a:latin typeface="Calibri"/>
                      <a:cs typeface="Arial" charset="0"/>
                    </a:endParaRPr>
                  </a:p>
                </p:txBody>
              </p:sp>
              <p:sp>
                <p:nvSpPr>
                  <p:cNvPr id="46" name="Rectangle 7"/>
                  <p:cNvSpPr/>
                  <p:nvPr/>
                </p:nvSpPr>
                <p:spPr>
                  <a:xfrm>
                    <a:off x="2288363" y="1218398"/>
                    <a:ext cx="1218137" cy="1217897"/>
                  </a:xfrm>
                  <a:prstGeom prst="rect">
                    <a:avLst/>
                  </a:prstGeom>
                  <a:solidFill>
                    <a:schemeClr val="bg1">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en-US">
                      <a:solidFill>
                        <a:srgbClr val="FFFFFF"/>
                      </a:solidFill>
                      <a:latin typeface="Calibri"/>
                      <a:cs typeface="Arial" charset="0"/>
                    </a:endParaRPr>
                  </a:p>
                </p:txBody>
              </p:sp>
            </p:grpSp>
          </p:grpSp>
          <p:cxnSp>
            <p:nvCxnSpPr>
              <p:cNvPr id="28" name="Straight Arrow Connector 27"/>
              <p:cNvCxnSpPr/>
              <p:nvPr/>
            </p:nvCxnSpPr>
            <p:spPr>
              <a:xfrm>
                <a:off x="835819" y="826214"/>
                <a:ext cx="1600160" cy="154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9" name="TextBox 23"/>
              <p:cNvSpPr txBox="1">
                <a:spLocks noChangeArrowheads="1"/>
              </p:cNvSpPr>
              <p:nvPr/>
            </p:nvSpPr>
            <p:spPr bwMode="auto">
              <a:xfrm>
                <a:off x="1371600" y="609600"/>
                <a:ext cx="383678" cy="236835"/>
              </a:xfrm>
              <a:prstGeom prst="rect">
                <a:avLst/>
              </a:prstGeom>
              <a:noFill/>
              <a:ln w="9525">
                <a:noFill/>
                <a:miter lim="800000"/>
                <a:headEnd/>
                <a:tailEnd/>
              </a:ln>
            </p:spPr>
            <p:txBody>
              <a:bodyPr wrap="none">
                <a:spAutoFit/>
              </a:bodyPr>
              <a:lstStyle/>
              <a:p>
                <a:pPr defTabSz="914400"/>
                <a:r>
                  <a:rPr lang="en-US" sz="1200">
                    <a:solidFill>
                      <a:prstClr val="black"/>
                    </a:solidFill>
                    <a:latin typeface="Calibri" pitchFamily="34" charset="0"/>
                  </a:rPr>
                  <a:t>4mm</a:t>
                </a:r>
              </a:p>
            </p:txBody>
          </p:sp>
          <p:cxnSp>
            <p:nvCxnSpPr>
              <p:cNvPr id="30" name="Straight Arrow Connector 29"/>
              <p:cNvCxnSpPr/>
              <p:nvPr/>
            </p:nvCxnSpPr>
            <p:spPr>
              <a:xfrm>
                <a:off x="941052" y="2781924"/>
                <a:ext cx="1397433" cy="154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746099" y="2681354"/>
                <a:ext cx="38062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2148947" y="2683675"/>
                <a:ext cx="38216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3" name="TextBox 27"/>
              <p:cNvSpPr txBox="1">
                <a:spLocks noChangeArrowheads="1"/>
              </p:cNvSpPr>
              <p:nvPr/>
            </p:nvSpPr>
            <p:spPr bwMode="auto">
              <a:xfrm>
                <a:off x="1295400" y="2743200"/>
                <a:ext cx="471699" cy="236835"/>
              </a:xfrm>
              <a:prstGeom prst="rect">
                <a:avLst/>
              </a:prstGeom>
              <a:noFill/>
              <a:ln w="9525">
                <a:noFill/>
                <a:miter lim="800000"/>
                <a:headEnd/>
                <a:tailEnd/>
              </a:ln>
            </p:spPr>
            <p:txBody>
              <a:bodyPr wrap="none">
                <a:spAutoFit/>
              </a:bodyPr>
              <a:lstStyle/>
              <a:p>
                <a:pPr defTabSz="914400"/>
                <a:r>
                  <a:rPr lang="en-US" sz="1200">
                    <a:solidFill>
                      <a:prstClr val="black"/>
                    </a:solidFill>
                    <a:latin typeface="Calibri" pitchFamily="34" charset="0"/>
                  </a:rPr>
                  <a:t>3.5mm</a:t>
                </a:r>
              </a:p>
            </p:txBody>
          </p:sp>
          <p:cxnSp>
            <p:nvCxnSpPr>
              <p:cNvPr id="34" name="Straight Connector 33"/>
              <p:cNvCxnSpPr/>
              <p:nvPr/>
            </p:nvCxnSpPr>
            <p:spPr>
              <a:xfrm rot="5400000">
                <a:off x="648603" y="799911"/>
                <a:ext cx="38062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2248763" y="799911"/>
                <a:ext cx="38062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2329199" y="1774671"/>
                <a:ext cx="38069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2329199" y="1810258"/>
                <a:ext cx="38069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6200000" flipH="1">
                <a:off x="2508736" y="1652439"/>
                <a:ext cx="227445" cy="15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flipH="1" flipV="1">
                <a:off x="2507963" y="1928621"/>
                <a:ext cx="228991" cy="15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34"/>
              <p:cNvSpPr txBox="1">
                <a:spLocks noChangeArrowheads="1"/>
              </p:cNvSpPr>
              <p:nvPr/>
            </p:nvSpPr>
            <p:spPr bwMode="auto">
              <a:xfrm>
                <a:off x="2404583" y="1295400"/>
                <a:ext cx="440349" cy="236835"/>
              </a:xfrm>
              <a:prstGeom prst="rect">
                <a:avLst/>
              </a:prstGeom>
              <a:noFill/>
              <a:ln w="9525">
                <a:noFill/>
                <a:miter lim="800000"/>
                <a:headEnd/>
                <a:tailEnd/>
              </a:ln>
            </p:spPr>
            <p:txBody>
              <a:bodyPr wrap="none">
                <a:spAutoFit/>
              </a:bodyPr>
              <a:lstStyle/>
              <a:p>
                <a:pPr defTabSz="914400"/>
                <a:r>
                  <a:rPr lang="en-US" sz="1200">
                    <a:solidFill>
                      <a:prstClr val="black"/>
                    </a:solidFill>
                    <a:latin typeface="Calibri" pitchFamily="34" charset="0"/>
                  </a:rPr>
                  <a:t>50 µm</a:t>
                </a:r>
              </a:p>
            </p:txBody>
          </p:sp>
        </p:grpSp>
        <p:sp>
          <p:nvSpPr>
            <p:cNvPr id="23" name="TextBox 17"/>
            <p:cNvSpPr txBox="1">
              <a:spLocks noChangeArrowheads="1"/>
            </p:cNvSpPr>
            <p:nvPr/>
          </p:nvSpPr>
          <p:spPr bwMode="auto">
            <a:xfrm>
              <a:off x="853480" y="958314"/>
              <a:ext cx="238984" cy="315780"/>
            </a:xfrm>
            <a:prstGeom prst="rect">
              <a:avLst/>
            </a:prstGeom>
            <a:noFill/>
            <a:ln w="9525">
              <a:noFill/>
              <a:miter lim="800000"/>
              <a:headEnd/>
              <a:tailEnd/>
            </a:ln>
          </p:spPr>
          <p:txBody>
            <a:bodyPr wrap="none">
              <a:spAutoFit/>
            </a:bodyPr>
            <a:lstStyle/>
            <a:p>
              <a:pPr algn="r" defTabSz="914400"/>
              <a:r>
                <a:rPr lang="en-US">
                  <a:solidFill>
                    <a:prstClr val="black"/>
                  </a:solidFill>
                  <a:latin typeface="Calibri" pitchFamily="34" charset="0"/>
                </a:rPr>
                <a:t>A</a:t>
              </a:r>
            </a:p>
          </p:txBody>
        </p:sp>
        <p:sp>
          <p:nvSpPr>
            <p:cNvPr id="24" name="TextBox 18"/>
            <p:cNvSpPr txBox="1">
              <a:spLocks noChangeArrowheads="1"/>
            </p:cNvSpPr>
            <p:nvPr/>
          </p:nvSpPr>
          <p:spPr bwMode="auto">
            <a:xfrm>
              <a:off x="835085" y="1682359"/>
              <a:ext cx="231751" cy="315780"/>
            </a:xfrm>
            <a:prstGeom prst="rect">
              <a:avLst/>
            </a:prstGeom>
            <a:noFill/>
            <a:ln w="9525">
              <a:noFill/>
              <a:miter lim="800000"/>
              <a:headEnd/>
              <a:tailEnd/>
            </a:ln>
          </p:spPr>
          <p:txBody>
            <a:bodyPr wrap="none">
              <a:spAutoFit/>
            </a:bodyPr>
            <a:lstStyle/>
            <a:p>
              <a:pPr defTabSz="914400"/>
              <a:r>
                <a:rPr lang="en-US">
                  <a:solidFill>
                    <a:prstClr val="black"/>
                  </a:solidFill>
                  <a:latin typeface="Calibri" pitchFamily="34" charset="0"/>
                </a:rPr>
                <a:t>C</a:t>
              </a:r>
            </a:p>
          </p:txBody>
        </p:sp>
        <p:sp>
          <p:nvSpPr>
            <p:cNvPr id="25" name="TextBox 19"/>
            <p:cNvSpPr txBox="1">
              <a:spLocks noChangeArrowheads="1"/>
            </p:cNvSpPr>
            <p:nvPr/>
          </p:nvSpPr>
          <p:spPr bwMode="auto">
            <a:xfrm>
              <a:off x="1543100" y="965623"/>
              <a:ext cx="232956" cy="315780"/>
            </a:xfrm>
            <a:prstGeom prst="rect">
              <a:avLst/>
            </a:prstGeom>
            <a:noFill/>
            <a:ln w="9525">
              <a:noFill/>
              <a:miter lim="800000"/>
              <a:headEnd/>
              <a:tailEnd/>
            </a:ln>
          </p:spPr>
          <p:txBody>
            <a:bodyPr wrap="none">
              <a:spAutoFit/>
            </a:bodyPr>
            <a:lstStyle/>
            <a:p>
              <a:pPr defTabSz="914400"/>
              <a:r>
                <a:rPr lang="en-US">
                  <a:solidFill>
                    <a:prstClr val="black"/>
                  </a:solidFill>
                  <a:latin typeface="Calibri" pitchFamily="34" charset="0"/>
                </a:rPr>
                <a:t>B</a:t>
              </a:r>
            </a:p>
          </p:txBody>
        </p:sp>
        <p:sp>
          <p:nvSpPr>
            <p:cNvPr id="26" name="TextBox 20"/>
            <p:cNvSpPr txBox="1">
              <a:spLocks noChangeArrowheads="1"/>
            </p:cNvSpPr>
            <p:nvPr/>
          </p:nvSpPr>
          <p:spPr bwMode="auto">
            <a:xfrm>
              <a:off x="1559130" y="1682359"/>
              <a:ext cx="246220" cy="315780"/>
            </a:xfrm>
            <a:prstGeom prst="rect">
              <a:avLst/>
            </a:prstGeom>
            <a:noFill/>
            <a:ln w="9525">
              <a:noFill/>
              <a:miter lim="800000"/>
              <a:headEnd/>
              <a:tailEnd/>
            </a:ln>
          </p:spPr>
          <p:txBody>
            <a:bodyPr wrap="none">
              <a:spAutoFit/>
            </a:bodyPr>
            <a:lstStyle/>
            <a:p>
              <a:pPr defTabSz="914400"/>
              <a:r>
                <a:rPr lang="en-US">
                  <a:solidFill>
                    <a:prstClr val="black"/>
                  </a:solidFill>
                  <a:latin typeface="Calibri" pitchFamily="34" charset="0"/>
                </a:rPr>
                <a:t>D</a:t>
              </a:r>
            </a:p>
          </p:txBody>
        </p:sp>
      </p:grpSp>
      <p:graphicFrame>
        <p:nvGraphicFramePr>
          <p:cNvPr id="1299459" name="Object 6"/>
          <p:cNvGraphicFramePr>
            <a:graphicFrameLocks noChangeAspect="1"/>
          </p:cNvGraphicFramePr>
          <p:nvPr/>
        </p:nvGraphicFramePr>
        <p:xfrm>
          <a:off x="2438401" y="3352800"/>
          <a:ext cx="2390775" cy="584200"/>
        </p:xfrm>
        <a:graphic>
          <a:graphicData uri="http://schemas.openxmlformats.org/presentationml/2006/ole">
            <mc:AlternateContent xmlns:mc="http://schemas.openxmlformats.org/markup-compatibility/2006">
              <mc:Choice xmlns:v="urn:schemas-microsoft-com:vml" Requires="v">
                <p:oleObj spid="_x0000_s1032" name="Equation" r:id="rId4" imgW="1765300" imgH="431800" progId="Equation.3">
                  <p:embed/>
                </p:oleObj>
              </mc:Choice>
              <mc:Fallback>
                <p:oleObj name="Equation" r:id="rId4" imgW="1765300" imgH="431800" progId="Equation.3">
                  <p:embed/>
                  <p:pic>
                    <p:nvPicPr>
                      <p:cNvPr id="1299459"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1" y="3352800"/>
                        <a:ext cx="2390775"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2" name="Picture 2" descr="40 um linescan+noise_fig2.png"/>
          <p:cNvPicPr>
            <a:picLocks noChangeAspect="1"/>
          </p:cNvPicPr>
          <p:nvPr/>
        </p:nvPicPr>
        <p:blipFill>
          <a:blip r:embed="rId6" cstate="print">
            <a:clrChange>
              <a:clrFrom>
                <a:srgbClr val="FFFFFF"/>
              </a:clrFrom>
              <a:clrTo>
                <a:srgbClr val="FFFFFF">
                  <a:alpha val="0"/>
                </a:srgbClr>
              </a:clrTo>
            </a:clrChange>
          </a:blip>
          <a:srcRect r="58550" b="50917"/>
          <a:stretch>
            <a:fillRect/>
          </a:stretch>
        </p:blipFill>
        <p:spPr bwMode="auto">
          <a:xfrm>
            <a:off x="5531708" y="609600"/>
            <a:ext cx="4983892" cy="3352800"/>
          </a:xfrm>
          <a:prstGeom prst="rect">
            <a:avLst/>
          </a:prstGeom>
          <a:noFill/>
          <a:ln w="9525">
            <a:noFill/>
            <a:miter lim="800000"/>
            <a:headEnd/>
            <a:tailEnd/>
          </a:ln>
        </p:spPr>
      </p:pic>
      <p:pic>
        <p:nvPicPr>
          <p:cNvPr id="47" name="Picture 2" descr="40 um linescan+noise_fig2.png"/>
          <p:cNvPicPr>
            <a:picLocks noChangeAspect="1"/>
          </p:cNvPicPr>
          <p:nvPr/>
        </p:nvPicPr>
        <p:blipFill>
          <a:blip r:embed="rId6" cstate="print">
            <a:clrChange>
              <a:clrFrom>
                <a:srgbClr val="FFFFFF"/>
              </a:clrFrom>
              <a:clrTo>
                <a:srgbClr val="FFFFFF">
                  <a:alpha val="0"/>
                </a:srgbClr>
              </a:clrTo>
            </a:clrChange>
          </a:blip>
          <a:srcRect l="51014" r="9044" b="50917"/>
          <a:stretch>
            <a:fillRect/>
          </a:stretch>
        </p:blipFill>
        <p:spPr bwMode="auto">
          <a:xfrm>
            <a:off x="5638801" y="3657600"/>
            <a:ext cx="4584357" cy="3200400"/>
          </a:xfrm>
          <a:prstGeom prst="rect">
            <a:avLst/>
          </a:prstGeom>
          <a:noFill/>
          <a:ln w="9525">
            <a:noFill/>
            <a:miter lim="800000"/>
            <a:headEnd/>
            <a:tailEnd/>
          </a:ln>
        </p:spPr>
      </p:pic>
      <p:sp>
        <p:nvSpPr>
          <p:cNvPr id="48" name="TextBox 3"/>
          <p:cNvSpPr txBox="1">
            <a:spLocks noChangeArrowheads="1"/>
          </p:cNvSpPr>
          <p:nvPr/>
        </p:nvSpPr>
        <p:spPr bwMode="auto">
          <a:xfrm>
            <a:off x="7924800" y="5562601"/>
            <a:ext cx="1834156" cy="461665"/>
          </a:xfrm>
          <a:prstGeom prst="rect">
            <a:avLst/>
          </a:prstGeom>
          <a:noFill/>
          <a:ln w="9525">
            <a:noFill/>
            <a:miter lim="800000"/>
            <a:headEnd/>
            <a:tailEnd/>
          </a:ln>
        </p:spPr>
        <p:txBody>
          <a:bodyPr wrap="none">
            <a:spAutoFit/>
          </a:bodyPr>
          <a:lstStyle/>
          <a:p>
            <a:pPr defTabSz="914400"/>
            <a:r>
              <a:rPr lang="en-US" sz="2400" dirty="0">
                <a:solidFill>
                  <a:prstClr val="black"/>
                </a:solidFill>
                <a:latin typeface="Calibri"/>
              </a:rPr>
              <a:t>RMS ~ 38 nm</a:t>
            </a:r>
          </a:p>
        </p:txBody>
      </p:sp>
      <p:pic>
        <p:nvPicPr>
          <p:cNvPr id="50" name="Picture 2" descr="D:\Google Drive\WorkPrivate\StonyBrook\BNL - Instrumentation\Collaborators\Sydor\PrototypeDetector\SydorQuad1Front20u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41550" y="3962400"/>
            <a:ext cx="2743200" cy="2756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2974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85407"/>
            <a:ext cx="10972800" cy="601272"/>
          </a:xfrm>
        </p:spPr>
        <p:txBody>
          <a:bodyPr>
            <a:normAutofit/>
          </a:bodyPr>
          <a:lstStyle/>
          <a:p>
            <a:r>
              <a:rPr lang="en-US" dirty="0" smtClean="0">
                <a:solidFill>
                  <a:schemeClr val="bg1"/>
                </a:solidFill>
              </a:rPr>
              <a:t>Thin Detectors</a:t>
            </a:r>
            <a:endParaRPr lang="en-US" dirty="0">
              <a:solidFill>
                <a:schemeClr val="bg1"/>
              </a:solidFill>
            </a:endParaRPr>
          </a:p>
        </p:txBody>
      </p:sp>
      <p:sp>
        <p:nvSpPr>
          <p:cNvPr id="10" name="Text Placeholder 9"/>
          <p:cNvSpPr>
            <a:spLocks noGrp="1"/>
          </p:cNvSpPr>
          <p:nvPr>
            <p:ph type="body" sz="quarter" idx="4294967295"/>
          </p:nvPr>
        </p:nvSpPr>
        <p:spPr>
          <a:xfrm>
            <a:off x="2149330" y="1313777"/>
            <a:ext cx="4041775" cy="639762"/>
          </a:xfrm>
          <a:prstGeom prst="rect">
            <a:avLst/>
          </a:prstGeom>
        </p:spPr>
        <p:txBody>
          <a:bodyPr/>
          <a:lstStyle/>
          <a:p>
            <a:r>
              <a:rPr lang="en-US" dirty="0" smtClean="0"/>
              <a:t>RIE ultrathin layers </a:t>
            </a:r>
            <a:endParaRPr lang="en-US" dirty="0"/>
          </a:p>
        </p:txBody>
      </p:sp>
      <p:sp>
        <p:nvSpPr>
          <p:cNvPr id="11" name="Content Placeholder 10"/>
          <p:cNvSpPr>
            <a:spLocks noGrp="1"/>
          </p:cNvSpPr>
          <p:nvPr>
            <p:ph sz="quarter" idx="4294967295"/>
          </p:nvPr>
        </p:nvSpPr>
        <p:spPr>
          <a:xfrm>
            <a:off x="2149330" y="1633658"/>
            <a:ext cx="4419600" cy="3951288"/>
          </a:xfrm>
          <a:prstGeom prst="rect">
            <a:avLst/>
          </a:prstGeom>
        </p:spPr>
        <p:txBody>
          <a:bodyPr/>
          <a:lstStyle/>
          <a:p>
            <a:r>
              <a:rPr lang="en-US" dirty="0" smtClean="0"/>
              <a:t>4 µm membranes</a:t>
            </a:r>
          </a:p>
          <a:p>
            <a:r>
              <a:rPr lang="en-US" dirty="0" smtClean="0"/>
              <a:t>Transmits 2 </a:t>
            </a:r>
            <a:r>
              <a:rPr lang="en-US" dirty="0" err="1" smtClean="0"/>
              <a:t>keV</a:t>
            </a:r>
            <a:r>
              <a:rPr lang="en-US" dirty="0" smtClean="0"/>
              <a:t> photons</a:t>
            </a:r>
          </a:p>
          <a:p>
            <a:r>
              <a:rPr lang="en-US" dirty="0" smtClean="0"/>
              <a:t>Potentially much faster response</a:t>
            </a:r>
          </a:p>
          <a:p>
            <a:r>
              <a:rPr lang="en-US" dirty="0" smtClean="0"/>
              <a:t>4 devices in use at SMI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4860" y="3400775"/>
            <a:ext cx="3841140" cy="307291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9965" y="3395207"/>
            <a:ext cx="3901440" cy="2926080"/>
          </a:xfrm>
          <a:prstGeom prst="rect">
            <a:avLst/>
          </a:prstGeom>
        </p:spPr>
      </p:pic>
      <p:sp>
        <p:nvSpPr>
          <p:cNvPr id="3" name="Rectangle 2"/>
          <p:cNvSpPr/>
          <p:nvPr/>
        </p:nvSpPr>
        <p:spPr>
          <a:xfrm>
            <a:off x="7983416" y="4394066"/>
            <a:ext cx="411480" cy="4114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nvGrpSpPr>
          <p:cNvPr id="14" name="Group 13"/>
          <p:cNvGrpSpPr>
            <a:grpSpLocks noChangeAspect="1"/>
          </p:cNvGrpSpPr>
          <p:nvPr/>
        </p:nvGrpSpPr>
        <p:grpSpPr>
          <a:xfrm>
            <a:off x="6292736" y="839510"/>
            <a:ext cx="3402034" cy="2560320"/>
            <a:chOff x="18327150" y="25328908"/>
            <a:chExt cx="3645034" cy="2743200"/>
          </a:xfrm>
        </p:grpSpPr>
        <p:grpSp>
          <p:nvGrpSpPr>
            <p:cNvPr id="15" name="Group 481"/>
            <p:cNvGrpSpPr/>
            <p:nvPr/>
          </p:nvGrpSpPr>
          <p:grpSpPr>
            <a:xfrm>
              <a:off x="18327150" y="25328908"/>
              <a:ext cx="3645034" cy="2743200"/>
              <a:chOff x="17025530" y="25269837"/>
              <a:chExt cx="3645034" cy="274320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25530" y="25269837"/>
                <a:ext cx="2910840" cy="274320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32247" y="25316331"/>
                <a:ext cx="838317" cy="2467319"/>
              </a:xfrm>
              <a:prstGeom prst="rect">
                <a:avLst/>
              </a:prstGeom>
            </p:spPr>
          </p:pic>
        </p:grpSp>
        <p:sp>
          <p:nvSpPr>
            <p:cNvPr id="16" name="TextBox 15"/>
            <p:cNvSpPr txBox="1"/>
            <p:nvPr/>
          </p:nvSpPr>
          <p:spPr>
            <a:xfrm>
              <a:off x="18918993" y="27197258"/>
              <a:ext cx="844181" cy="476641"/>
            </a:xfrm>
            <a:prstGeom prst="rect">
              <a:avLst/>
            </a:prstGeom>
            <a:noFill/>
          </p:spPr>
          <p:txBody>
            <a:bodyPr wrap="square" rtlCol="0">
              <a:spAutoFit/>
            </a:bodyPr>
            <a:lstStyle/>
            <a:p>
              <a:pPr defTabSz="914400"/>
              <a:r>
                <a:rPr lang="en-US" sz="2291" b="1" dirty="0">
                  <a:solidFill>
                    <a:prstClr val="white"/>
                  </a:solidFill>
                  <a:latin typeface="Calibri"/>
                </a:rPr>
                <a:t>5V</a:t>
              </a:r>
            </a:p>
          </p:txBody>
        </p:sp>
      </p:grpSp>
    </p:spTree>
    <p:extLst>
      <p:ext uri="{BB962C8B-B14F-4D97-AF65-F5344CB8AC3E}">
        <p14:creationId xmlns:p14="http://schemas.microsoft.com/office/powerpoint/2010/main" val="1295810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77222" y="-94617"/>
            <a:ext cx="10972800" cy="601272"/>
          </a:xfrm>
        </p:spPr>
        <p:txBody>
          <a:bodyPr>
            <a:normAutofit/>
          </a:bodyPr>
          <a:lstStyle/>
          <a:p>
            <a:r>
              <a:rPr lang="en-US" dirty="0" smtClean="0">
                <a:solidFill>
                  <a:schemeClr val="bg1"/>
                </a:solidFill>
              </a:rPr>
              <a:t>All Diamond Detectors</a:t>
            </a:r>
            <a:endParaRPr lang="en-US" dirty="0">
              <a:solidFill>
                <a:schemeClr val="bg1"/>
              </a:solidFill>
            </a:endParaRPr>
          </a:p>
        </p:txBody>
      </p:sp>
      <p:sp>
        <p:nvSpPr>
          <p:cNvPr id="8" name="Text Placeholder 7"/>
          <p:cNvSpPr>
            <a:spLocks noGrp="1"/>
          </p:cNvSpPr>
          <p:nvPr>
            <p:ph idx="1"/>
          </p:nvPr>
        </p:nvSpPr>
        <p:spPr>
          <a:xfrm>
            <a:off x="164510" y="587111"/>
            <a:ext cx="10972800" cy="5194128"/>
          </a:xfrm>
        </p:spPr>
        <p:txBody>
          <a:bodyPr/>
          <a:lstStyle/>
          <a:p>
            <a:r>
              <a:rPr lang="en-US" dirty="0" smtClean="0"/>
              <a:t>Patterned UNCD Contacts</a:t>
            </a:r>
            <a:endParaRPr lang="en-US" dirty="0"/>
          </a:p>
        </p:txBody>
      </p:sp>
      <p:sp>
        <p:nvSpPr>
          <p:cNvPr id="9" name="Content Placeholder 8"/>
          <p:cNvSpPr>
            <a:spLocks noGrp="1"/>
          </p:cNvSpPr>
          <p:nvPr>
            <p:ph sz="half" idx="4294967295"/>
          </p:nvPr>
        </p:nvSpPr>
        <p:spPr>
          <a:xfrm>
            <a:off x="164510" y="859855"/>
            <a:ext cx="4040188" cy="3951288"/>
          </a:xfrm>
          <a:prstGeom prst="rect">
            <a:avLst/>
          </a:prstGeom>
        </p:spPr>
        <p:txBody>
          <a:bodyPr/>
          <a:lstStyle/>
          <a:p>
            <a:r>
              <a:rPr lang="en-US" dirty="0" smtClean="0"/>
              <a:t>Diamond Contacts – no longer the weakest link</a:t>
            </a:r>
          </a:p>
          <a:p>
            <a:r>
              <a:rPr lang="en-US" dirty="0" smtClean="0"/>
              <a:t>UNCD Grown at ANL</a:t>
            </a:r>
          </a:p>
          <a:p>
            <a:r>
              <a:rPr lang="en-US" dirty="0" smtClean="0"/>
              <a:t>Lithographically masked RIE</a:t>
            </a:r>
          </a:p>
          <a:p>
            <a:r>
              <a:rPr lang="en-US" dirty="0" smtClean="0"/>
              <a:t>No fluorescent lines</a:t>
            </a:r>
            <a:endParaRPr lang="en-US" dirty="0"/>
          </a:p>
        </p:txBody>
      </p:sp>
      <p:pic>
        <p:nvPicPr>
          <p:cNvPr id="5" name="Picture 43" descr="D:\0Diamond\data processing\Microscope\UNCD\HLF\1.jpg"/>
          <p:cNvPicPr>
            <a:picLocks noChangeAspect="1" noChangeArrowheads="1"/>
          </p:cNvPicPr>
          <p:nvPr/>
        </p:nvPicPr>
        <p:blipFill>
          <a:blip r:embed="rId3" cstate="print"/>
          <a:srcRect/>
          <a:stretch>
            <a:fillRect/>
          </a:stretch>
        </p:blipFill>
        <p:spPr bwMode="auto">
          <a:xfrm>
            <a:off x="8113032" y="717788"/>
            <a:ext cx="2767331" cy="2834660"/>
          </a:xfrm>
          <a:prstGeom prst="rect">
            <a:avLst/>
          </a:prstGeom>
          <a:noFill/>
        </p:spPr>
      </p:pic>
      <p:pic>
        <p:nvPicPr>
          <p:cNvPr id="6" name="Picture 44" descr="D:\0Diamond\data processing\Microscope\UNCD\UNCDIV\Ni.jpg"/>
          <p:cNvPicPr>
            <a:picLocks noChangeAspect="1" noChangeArrowheads="1"/>
          </p:cNvPicPr>
          <p:nvPr/>
        </p:nvPicPr>
        <p:blipFill>
          <a:blip r:embed="rId4" cstate="print"/>
          <a:srcRect/>
          <a:stretch>
            <a:fillRect/>
          </a:stretch>
        </p:blipFill>
        <p:spPr bwMode="auto">
          <a:xfrm>
            <a:off x="4469289" y="695403"/>
            <a:ext cx="3429385" cy="2875407"/>
          </a:xfrm>
          <a:prstGeom prst="rect">
            <a:avLst/>
          </a:prstGeom>
          <a:noFill/>
        </p:spPr>
      </p:pic>
      <p:pic>
        <p:nvPicPr>
          <p:cNvPr id="14" name="Picture 13"/>
          <p:cNvPicPr>
            <a:picLocks noChangeAspect="1"/>
          </p:cNvPicPr>
          <p:nvPr/>
        </p:nvPicPr>
        <p:blipFill>
          <a:blip r:embed="rId5"/>
          <a:stretch>
            <a:fillRect/>
          </a:stretch>
        </p:blipFill>
        <p:spPr>
          <a:xfrm>
            <a:off x="3770616" y="3850589"/>
            <a:ext cx="8421384" cy="2151583"/>
          </a:xfrm>
          <a:prstGeom prst="rect">
            <a:avLst/>
          </a:prstGeom>
        </p:spPr>
      </p:pic>
      <p:pic>
        <p:nvPicPr>
          <p:cNvPr id="15" name="Picture 14"/>
          <p:cNvPicPr>
            <a:picLocks noChangeAspect="1"/>
          </p:cNvPicPr>
          <p:nvPr/>
        </p:nvPicPr>
        <p:blipFill>
          <a:blip r:embed="rId6"/>
          <a:stretch>
            <a:fillRect/>
          </a:stretch>
        </p:blipFill>
        <p:spPr>
          <a:xfrm>
            <a:off x="102905" y="3443402"/>
            <a:ext cx="3535416" cy="2448304"/>
          </a:xfrm>
          <a:prstGeom prst="rect">
            <a:avLst/>
          </a:prstGeom>
        </p:spPr>
      </p:pic>
    </p:spTree>
    <p:extLst>
      <p:ext uri="{BB962C8B-B14F-4D97-AF65-F5344CB8AC3E}">
        <p14:creationId xmlns:p14="http://schemas.microsoft.com/office/powerpoint/2010/main" val="24411303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LANL75">
      <a:dk1>
        <a:srgbClr val="5E5E5E"/>
      </a:dk1>
      <a:lt1>
        <a:srgbClr val="FFFFFF"/>
      </a:lt1>
      <a:dk2>
        <a:srgbClr val="919191"/>
      </a:dk2>
      <a:lt2>
        <a:srgbClr val="EFEEED"/>
      </a:lt2>
      <a:accent1>
        <a:srgbClr val="130D1F"/>
      </a:accent1>
      <a:accent2>
        <a:srgbClr val="F8B617"/>
      </a:accent2>
      <a:accent3>
        <a:srgbClr val="2682CF"/>
      </a:accent3>
      <a:accent4>
        <a:srgbClr val="EA7820"/>
      </a:accent4>
      <a:accent5>
        <a:srgbClr val="F4482D"/>
      </a:accent5>
      <a:accent6>
        <a:srgbClr val="229357"/>
      </a:accent6>
      <a:hlink>
        <a:srgbClr val="385AC7"/>
      </a:hlink>
      <a:folHlink>
        <a:srgbClr val="4E13D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9" id="{95CC3619-AF79-C146-A6EF-4D00A3C2F9DB}" vid="{288B0790-739E-9840-BB62-0321C38B055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75-slideshow-temp</Template>
  <TotalTime>17193</TotalTime>
  <Words>2111</Words>
  <Application>Microsoft Office PowerPoint</Application>
  <PresentationFormat>Widescreen</PresentationFormat>
  <Paragraphs>322</Paragraphs>
  <Slides>26</Slides>
  <Notes>10</Notes>
  <HiddenSlides>0</HiddenSlides>
  <MMClips>2</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43" baseType="lpstr">
      <vt:lpstr>ＭＳ Ｐゴシック</vt:lpstr>
      <vt:lpstr>宋体</vt:lpstr>
      <vt:lpstr>AdvOpti-B</vt:lpstr>
      <vt:lpstr>AdvOpti-I</vt:lpstr>
      <vt:lpstr>AdvOpti-R</vt:lpstr>
      <vt:lpstr>Arial</vt:lpstr>
      <vt:lpstr>Calibri</vt:lpstr>
      <vt:lpstr>Cambria</vt:lpstr>
      <vt:lpstr>Garamond</vt:lpstr>
      <vt:lpstr>Georgia</vt:lpstr>
      <vt:lpstr>黑体</vt:lpstr>
      <vt:lpstr>Tahoma</vt:lpstr>
      <vt:lpstr>Times New Roman</vt:lpstr>
      <vt:lpstr>Wingdings</vt:lpstr>
      <vt:lpstr>Office Theme</vt:lpstr>
      <vt:lpstr>1_Office Theme</vt:lpstr>
      <vt:lpstr>Equation</vt:lpstr>
      <vt:lpstr>Advanced Diamond Diagnostics and Detectors for Accelerators</vt:lpstr>
      <vt:lpstr>LANL Interest</vt:lpstr>
      <vt:lpstr>Diamond as an X-ray Sensor</vt:lpstr>
      <vt:lpstr>Diamond Sensors</vt:lpstr>
      <vt:lpstr>PowerPoint Presentation</vt:lpstr>
      <vt:lpstr>PowerPoint Presentation</vt:lpstr>
      <vt:lpstr>Beam Position Monitors</vt:lpstr>
      <vt:lpstr>Thin Detectors</vt:lpstr>
      <vt:lpstr>All Diamond Detectors</vt:lpstr>
      <vt:lpstr>PowerPoint Presentation</vt:lpstr>
      <vt:lpstr>Transmission-mode Diamond Imaging Detector</vt:lpstr>
      <vt:lpstr>Beam Imaging</vt:lpstr>
      <vt:lpstr>Beam Imaging</vt:lpstr>
      <vt:lpstr>Imaging Detector at NSLS-II XFP</vt:lpstr>
      <vt:lpstr>Polycrystalline Diamond Imaging Detector Results are Promising</vt:lpstr>
      <vt:lpstr>Application to FELs</vt:lpstr>
      <vt:lpstr>PowerPoint Presentation</vt:lpstr>
      <vt:lpstr>NSLS-II Properties and Capabilities for Detector Calibration and Testing</vt:lpstr>
      <vt:lpstr>Proton Irradiation at LANSCE</vt:lpstr>
      <vt:lpstr>Diamond Detector Research Program</vt:lpstr>
      <vt:lpstr>LANL Work Packages</vt:lpstr>
      <vt:lpstr>Expanding the scope of photophysics beyond photoemission: x-ray detector development</vt:lpstr>
      <vt:lpstr>Diamond Beam Imager</vt:lpstr>
      <vt:lpstr>PowerPoint Presentation</vt:lpstr>
      <vt:lpstr>PowerPoint Presentation</vt:lpstr>
      <vt:lpstr>Radiation Damage effect on Temporal Response</vt:lpstr>
    </vt:vector>
  </TitlesOfParts>
  <Company>LANL DCS-CSD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DDS User</dc:creator>
  <cp:lastModifiedBy>Smedley, John Morgan</cp:lastModifiedBy>
  <cp:revision>250</cp:revision>
  <cp:lastPrinted>2019-07-09T17:32:13Z</cp:lastPrinted>
  <dcterms:created xsi:type="dcterms:W3CDTF">2018-01-26T15:44:48Z</dcterms:created>
  <dcterms:modified xsi:type="dcterms:W3CDTF">2020-01-25T06:36:11Z</dcterms:modified>
</cp:coreProperties>
</file>