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505622-50FC-4B20-A8C8-C2F84387A6CD}" type="datetimeFigureOut">
              <a:rPr lang="en-US" smtClean="0"/>
              <a:t>3/17/2020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AC21BE-3E1D-4484-933F-2A709034D3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00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63D86-978D-4B3F-B17F-F2F2A23CEE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FFC16E0-FF52-4F73-A85C-9613046A5C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247CDF-4A70-4FB2-AC99-0AC0B0454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3EE06-2554-48ED-8685-70277E359D93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B237E6-052F-4115-905A-326EE47E9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LBL EIC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48DF85-C155-4408-A584-5BA6922F5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02B-3488-4386-9BDC-BAB9A8D0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4776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65FF4-CB2E-444D-88BA-C1A21FEFD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9BCE33-B16D-47A1-829F-0E5EE14E21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C5581-FDC3-40C9-8E89-CC7893FC05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FD9935-B628-4E4C-8433-590C86FAFD8D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457FA-890E-4FFB-B074-67EA7F47B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LBL EIC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89D71-37C0-4C3B-9EFA-91244F2E47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02B-3488-4386-9BDC-BAB9A8D0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5719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2D3C87-9775-4E60-B0F9-A20D1CEDBB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E95F6A-D7E2-44B8-86F7-96A58F981F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8CA692-290F-4FF7-85B3-BBD6419CF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875666-44BF-4EE3-B87C-30F878672FEE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2E3F41-0946-4CFC-8E7B-6BA7A758F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LBL EIC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9C8849-1529-49B2-ADE3-8F4420EC91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02B-3488-4386-9BDC-BAB9A8D0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4617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81325-D0E1-4EF4-996B-F7D8581656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167B8C-C287-4A3C-AAAA-4F43411BF2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F65C5-F2BF-4EBA-AEF0-58A1779FE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29E7D6-E328-4397-8ADB-A30F687E215C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458C9D-9CAB-411A-94AF-D3C123B22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LBL EIC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CBD2FC-A558-44C8-9833-5E688E82E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02B-3488-4386-9BDC-BAB9A8D0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F1FEBB-7127-47C6-9892-A3D393B2D7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967E2A-4E77-4BA7-AEBE-65D83142A8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236CC8-0474-4EA6-B062-DAFF66CCCB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27EF5F-4195-49FB-944B-DB1C26885068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34AB0B-E12F-442A-86C6-CC429C89DE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LBL EIC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31617-77BD-4DC3-A821-2C4A5CB6B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02B-3488-4386-9BDC-BAB9A8D0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79382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F10DE-0131-401C-BDE7-458AF5A713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F0D456-7554-4869-A2CF-BA9A952DC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01CF02-73FD-4D0A-9301-46612598ECE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0BCE90-8E8B-4869-9E0E-FFA2FAA7A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0D33A3-3F08-4763-A421-1714714A1BD4}" type="datetime1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021973-2A10-4598-8942-88705D008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LBL EIC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2002853-4DA3-483C-ABC3-22AC52368C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02B-3488-4386-9BDC-BAB9A8D0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787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5346F-8D90-4E30-8D44-1B332D5786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4F0D76-1186-429B-BD5E-DE856D557F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CD209F-6887-41F7-9792-003DC0B8D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E2ABB-D1B2-4F73-B52E-73B34D6787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81F7EC-449A-4285-8BD0-6D87915D0D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58DDF5-6A1A-4018-B111-472C3D38B9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027C7-5176-47EF-82CF-3760A7FC5495}" type="datetime1">
              <a:rPr lang="en-US" smtClean="0"/>
              <a:t>3/17/2020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BD674F1-83F8-4D15-8321-BF4720857E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LBL EIC meeting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0576C2-19F9-4301-B87B-B6D682774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02B-3488-4386-9BDC-BAB9A8D0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6330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6FEA93-2DC8-4080-99B9-D4B6B1545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DA7EFA6-94C6-411D-B134-4F5CE0034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5201-7934-43C2-ABF8-51DF49596F7D}" type="datetime1">
              <a:rPr lang="en-US" smtClean="0"/>
              <a:t>3/17/2020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FD9DFBC-BCB1-4F61-814D-C75F6CFEE4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LBL EIC meeting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77700B-DE96-46CF-B283-1FA85AC89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02B-3488-4386-9BDC-BAB9A8D0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42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873051-399C-49C0-BDE6-67BD88B73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5CF59-0F16-406C-A2F1-3B66B812B4A7}" type="datetime1">
              <a:rPr lang="en-US" smtClean="0"/>
              <a:t>3/17/2020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C189F0-4B97-4C34-BF57-803D5B6EA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LBL EIC meeting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945846-01C7-4725-91FE-F4AE212A2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02B-3488-4386-9BDC-BAB9A8D0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5833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3F9DC-1D13-451E-8ECF-AAE171994C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A16AEB-B544-463C-811B-3C828E458A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CC29C2-836F-42C6-8A7B-C54A6A9C50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7BF178-56EF-4BEE-A088-A0218D970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A59B32-8EA9-4505-B57A-434BFBB304C0}" type="datetime1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9DFFA-3C2D-4696-A683-B916D8BC3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LBL EIC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5AF8654-D2F9-4F20-BBA4-94053722C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02B-3488-4386-9BDC-BAB9A8D0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55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0A2CE1-8738-4C8F-9738-86BAFA94F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5126191-36B3-45E2-A866-E325E1E0E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174DD54-23D2-4539-BB52-E4A96FFAD8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C8DFAC4-9AF2-4DC3-A466-2452602E49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9DF716-ADE8-418B-B5D1-5CE586FD547D}" type="datetime1">
              <a:rPr lang="en-US" smtClean="0"/>
              <a:t>3/17/2020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87B0C23-86F3-4013-BB9E-24A46EE17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LBL EIC meeting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4FE77B-BFDC-4F8D-A1B5-05EECF273D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02B-3488-4386-9BDC-BAB9A8D0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9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5DF338-B75C-4860-8D3F-2FFD3783AF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FD37D8-D965-4BFA-982A-BD548E4430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4795F9-AB63-4AB5-ADB2-5A0F73062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1FF340-A36B-44AE-A3E1-A5EF42500991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93120-ED2A-4F9F-B673-6F8925F137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LBL EIC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89926A-9153-41B8-8E9E-9948B6085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D4002B-3488-4386-9BDC-BAB9A8D05F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06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D9A3B-69C4-4B03-8E66-F458B269ACB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Fun4All on Cori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138110-2E42-482F-9A49-7B18E8A19A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Dhruv Dixit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A4F7E-C2EE-4CD9-8648-033079E0F5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73D09-2562-47E3-9CE4-7ABBB3B274EA}" type="datetime1">
              <a:rPr lang="en-US" smtClean="0"/>
              <a:t>3/17/2020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31CB56-05E1-416B-8F76-C181392B1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LBL EIC meeting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93715A-9D12-4184-B28C-A0182D347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4002B-3488-4386-9BDC-BAB9A8D05FF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1607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D4993743-B10A-433C-9996-3035D2C3A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45">
            <a:extLst>
              <a:ext uri="{FF2B5EF4-FFF2-40B4-BE49-F238E27FC236}">
                <a16:creationId xmlns:a16="http://schemas.microsoft.com/office/drawing/2014/main" id="{BB3B8946-A0AA-42D4-8A24-639DC6EA17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1022350"/>
            <a:ext cx="709612" cy="2095501"/>
          </a:xfrm>
          <a:custGeom>
            <a:avLst/>
            <a:gdLst>
              <a:gd name="T0" fmla="*/ 447 w 447"/>
              <a:gd name="T1" fmla="*/ 1363 h 1363"/>
              <a:gd name="T2" fmla="*/ 0 w 447"/>
              <a:gd name="T3" fmla="*/ 987 h 1363"/>
              <a:gd name="T4" fmla="*/ 0 w 447"/>
              <a:gd name="T5" fmla="*/ 0 h 1363"/>
              <a:gd name="T6" fmla="*/ 447 w 447"/>
              <a:gd name="T7" fmla="*/ 376 h 1363"/>
              <a:gd name="T8" fmla="*/ 447 w 447"/>
              <a:gd name="T9" fmla="*/ 1363 h 13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7" h="1363">
                <a:moveTo>
                  <a:pt x="447" y="1363"/>
                </a:moveTo>
                <a:lnTo>
                  <a:pt x="0" y="987"/>
                </a:lnTo>
                <a:lnTo>
                  <a:pt x="0" y="0"/>
                </a:lnTo>
                <a:lnTo>
                  <a:pt x="447" y="376"/>
                </a:lnTo>
                <a:lnTo>
                  <a:pt x="447" y="1363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Freeform 46">
            <a:extLst>
              <a:ext uri="{FF2B5EF4-FFF2-40B4-BE49-F238E27FC236}">
                <a16:creationId xmlns:a16="http://schemas.microsoft.com/office/drawing/2014/main" id="{AB1038E6-06EF-4DCB-B52E-D3825C50F7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9710" y="837744"/>
            <a:ext cx="403225" cy="1705431"/>
          </a:xfrm>
          <a:custGeom>
            <a:avLst/>
            <a:gdLst>
              <a:gd name="T0" fmla="*/ 254 w 254"/>
              <a:gd name="T1" fmla="*/ 987 h 1109"/>
              <a:gd name="T2" fmla="*/ 0 w 254"/>
              <a:gd name="T3" fmla="*/ 1109 h 1109"/>
              <a:gd name="T4" fmla="*/ 0 w 254"/>
              <a:gd name="T5" fmla="*/ 119 h 1109"/>
              <a:gd name="T6" fmla="*/ 254 w 254"/>
              <a:gd name="T7" fmla="*/ 0 h 1109"/>
              <a:gd name="T8" fmla="*/ 254 w 254"/>
              <a:gd name="T9" fmla="*/ 987 h 11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54" h="1109">
                <a:moveTo>
                  <a:pt x="254" y="987"/>
                </a:moveTo>
                <a:lnTo>
                  <a:pt x="0" y="1109"/>
                </a:lnTo>
                <a:lnTo>
                  <a:pt x="0" y="119"/>
                </a:lnTo>
                <a:lnTo>
                  <a:pt x="254" y="0"/>
                </a:lnTo>
                <a:lnTo>
                  <a:pt x="254" y="98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Freeform 47">
            <a:extLst>
              <a:ext uri="{FF2B5EF4-FFF2-40B4-BE49-F238E27FC236}">
                <a16:creationId xmlns:a16="http://schemas.microsoft.com/office/drawing/2014/main" id="{5C7EF35C-8B7D-4026-8F09-8B2B225057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660" y="640894"/>
            <a:ext cx="168275" cy="1713195"/>
          </a:xfrm>
          <a:custGeom>
            <a:avLst/>
            <a:gdLst>
              <a:gd name="T0" fmla="*/ 106 w 106"/>
              <a:gd name="T1" fmla="*/ 1114 h 1114"/>
              <a:gd name="T2" fmla="*/ 0 w 106"/>
              <a:gd name="T3" fmla="*/ 1005 h 1114"/>
              <a:gd name="T4" fmla="*/ 0 w 106"/>
              <a:gd name="T5" fmla="*/ 0 h 1114"/>
              <a:gd name="T6" fmla="*/ 106 w 106"/>
              <a:gd name="T7" fmla="*/ 110 h 1114"/>
              <a:gd name="T8" fmla="*/ 106 w 106"/>
              <a:gd name="T9" fmla="*/ 1114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06" h="1114">
                <a:moveTo>
                  <a:pt x="106" y="1114"/>
                </a:moveTo>
                <a:lnTo>
                  <a:pt x="0" y="1005"/>
                </a:lnTo>
                <a:lnTo>
                  <a:pt x="0" y="0"/>
                </a:lnTo>
                <a:lnTo>
                  <a:pt x="106" y="110"/>
                </a:lnTo>
                <a:lnTo>
                  <a:pt x="106" y="1114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Freeform 44">
            <a:extLst>
              <a:ext uri="{FF2B5EF4-FFF2-40B4-BE49-F238E27FC236}">
                <a16:creationId xmlns:a16="http://schemas.microsoft.com/office/drawing/2014/main" id="{5F24A71D-C0A9-49AC-B2D1-5A9EA2BD3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348538" y="635716"/>
            <a:ext cx="328612" cy="1742360"/>
          </a:xfrm>
          <a:custGeom>
            <a:avLst/>
            <a:gdLst>
              <a:gd name="T0" fmla="*/ 207 w 207"/>
              <a:gd name="T1" fmla="*/ 987 h 1114"/>
              <a:gd name="T2" fmla="*/ 0 w 207"/>
              <a:gd name="T3" fmla="*/ 1114 h 1114"/>
              <a:gd name="T4" fmla="*/ 0 w 207"/>
              <a:gd name="T5" fmla="*/ 127 h 1114"/>
              <a:gd name="T6" fmla="*/ 207 w 207"/>
              <a:gd name="T7" fmla="*/ 0 h 1114"/>
              <a:gd name="T8" fmla="*/ 207 w 207"/>
              <a:gd name="T9" fmla="*/ 987 h 111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7" h="1114">
                <a:moveTo>
                  <a:pt x="207" y="987"/>
                </a:moveTo>
                <a:lnTo>
                  <a:pt x="0" y="1114"/>
                </a:lnTo>
                <a:lnTo>
                  <a:pt x="0" y="127"/>
                </a:lnTo>
                <a:lnTo>
                  <a:pt x="207" y="0"/>
                </a:lnTo>
                <a:lnTo>
                  <a:pt x="207" y="987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4280C55-570C-4284-9850-B2BA33DB67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644055" y="635715"/>
            <a:ext cx="7033095" cy="154145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491859-E6FD-4C0B-9A4E-B50A072AD4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760" y="804328"/>
            <a:ext cx="6091312" cy="1205821"/>
          </a:xfrm>
        </p:spPr>
        <p:txBody>
          <a:bodyPr>
            <a:normAutofit/>
          </a:bodyPr>
          <a:lstStyle/>
          <a:p>
            <a:r>
              <a:rPr lang="en-US" sz="4000">
                <a:solidFill>
                  <a:srgbClr val="FEFFFF"/>
                </a:solidFill>
              </a:rPr>
              <a:t>Status &amp; 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6FD204-6450-4EB0-8051-5F0ADF7FB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2189" y="2494450"/>
            <a:ext cx="5773883" cy="356315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700"/>
              <a:t>Current status:</a:t>
            </a:r>
          </a:p>
          <a:p>
            <a:r>
              <a:rPr lang="en-US" sz="1700"/>
              <a:t>Fun4All works on Cori.</a:t>
            </a:r>
          </a:p>
          <a:p>
            <a:r>
              <a:rPr lang="en-US" sz="1700"/>
              <a:t>This was tested using a small event display tutorial. </a:t>
            </a:r>
          </a:p>
          <a:p>
            <a:pPr marL="0" indent="0">
              <a:buNone/>
            </a:pPr>
            <a:r>
              <a:rPr lang="en-US" sz="1700"/>
              <a:t>Next Steps:</a:t>
            </a:r>
          </a:p>
          <a:p>
            <a:r>
              <a:rPr lang="en-US" sz="1700"/>
              <a:t>Trying to run Fernando’s e+p jet analysis. </a:t>
            </a:r>
          </a:p>
          <a:p>
            <a:r>
              <a:rPr lang="en-US" sz="1700"/>
              <a:t>If e+p analysis works smoothly, the plan is to switch out the SPHENIX detector with the All-Si design. Chis Pinkenburg has provided the instructions on how to do so.</a:t>
            </a:r>
          </a:p>
          <a:p>
            <a:r>
              <a:rPr lang="en-US" sz="1700"/>
              <a:t>Winston is trying to get Fun4All working now. This lets us test if there are user specific changes we need to worry about while setting up Fun4All.</a:t>
            </a:r>
          </a:p>
        </p:txBody>
      </p:sp>
      <p:pic>
        <p:nvPicPr>
          <p:cNvPr id="14" name="Picture 13" descr="A picture containing sitting&#10;&#10;Description automatically generated">
            <a:extLst>
              <a:ext uri="{FF2B5EF4-FFF2-40B4-BE49-F238E27FC236}">
                <a16:creationId xmlns:a16="http://schemas.microsoft.com/office/drawing/2014/main" id="{226566F6-8611-4A63-8C6A-C6010AB8B7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06" y="929816"/>
            <a:ext cx="3343407" cy="2114704"/>
          </a:xfrm>
          <a:prstGeom prst="rect">
            <a:avLst/>
          </a:prstGeom>
        </p:spPr>
      </p:pic>
      <p:pic>
        <p:nvPicPr>
          <p:cNvPr id="12" name="Picture 11" descr="A picture containing computer, clock&#10;&#10;Description automatically generated">
            <a:extLst>
              <a:ext uri="{FF2B5EF4-FFF2-40B4-BE49-F238E27FC236}">
                <a16:creationId xmlns:a16="http://schemas.microsoft.com/office/drawing/2014/main" id="{37EB555A-2D29-4F7D-BB63-0696C8FA60C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4706" y="3212253"/>
            <a:ext cx="3340358" cy="2488567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1224E3-8538-4EF2-B8B0-61ACE2DA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95528" y="6382512"/>
            <a:ext cx="6757416" cy="320040"/>
          </a:xfrm>
        </p:spPr>
        <p:txBody>
          <a:bodyPr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1000"/>
              <a:t>LBL EIC meeting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07499B-A9BA-4CF6-ABB8-5F1D41AD34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717536" y="6382512"/>
            <a:ext cx="2825496" cy="320040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C29E7D6-E328-4397-8ADB-A30F687E215C}" type="datetime1">
              <a:rPr lang="en-US" sz="1000"/>
              <a:pPr algn="r">
                <a:spcAft>
                  <a:spcPts val="600"/>
                </a:spcAft>
              </a:pPr>
              <a:t>3/17/2020</a:t>
            </a:fld>
            <a:endParaRPr lang="en-US" sz="1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0AAA7D-5F10-482A-9182-2622EDA59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382512"/>
            <a:ext cx="685800" cy="32004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B5D4002B-3488-4386-9BDC-BAB9A8D05FFE}" type="slidenum">
              <a:rPr lang="en-US" sz="1000"/>
              <a:pPr>
                <a:spcAft>
                  <a:spcPts val="600"/>
                </a:spcAft>
              </a:pPr>
              <a:t>2</a:t>
            </a:fld>
            <a:endParaRPr lang="en-US" sz="100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EFCA5D0-9638-4637-B37B-265B4B80D392}"/>
              </a:ext>
            </a:extLst>
          </p:cNvPr>
          <p:cNvSpPr txBox="1"/>
          <p:nvPr/>
        </p:nvSpPr>
        <p:spPr>
          <a:xfrm>
            <a:off x="8024706" y="5814874"/>
            <a:ext cx="33687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Two different event displays created using Fun4All on Cori.</a:t>
            </a:r>
          </a:p>
        </p:txBody>
      </p:sp>
    </p:spTree>
    <p:extLst>
      <p:ext uri="{BB962C8B-B14F-4D97-AF65-F5344CB8AC3E}">
        <p14:creationId xmlns:p14="http://schemas.microsoft.com/office/powerpoint/2010/main" val="4145428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123</Words>
  <Application>Microsoft Office PowerPoint</Application>
  <PresentationFormat>Widescreen</PresentationFormat>
  <Paragraphs>17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Fun4All on Cori</vt:lpstr>
      <vt:lpstr>Status &amp;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Fun4All on Cori</dc:title>
  <dc:creator>dhruvdixit94@gmail.com</dc:creator>
  <cp:lastModifiedBy>dhruvdixit94@gmail.com</cp:lastModifiedBy>
  <cp:revision>2</cp:revision>
  <dcterms:created xsi:type="dcterms:W3CDTF">2020-03-17T15:46:04Z</dcterms:created>
  <dcterms:modified xsi:type="dcterms:W3CDTF">2020-03-17T15:57:03Z</dcterms:modified>
</cp:coreProperties>
</file>