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3558" autoAdjust="0"/>
  </p:normalViewPr>
  <p:slideViewPr>
    <p:cSldViewPr snapToGrid="0" snapToObjects="1">
      <p:cViewPr varScale="1">
        <p:scale>
          <a:sx n="92" d="100"/>
          <a:sy n="92" d="100"/>
        </p:scale>
        <p:origin x="-1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7BA5-4399-5143-BDE2-3200F30D9204}" type="datetimeFigureOut">
              <a:rPr lang="en-US" smtClean="0"/>
              <a:t>02/03/16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16DC-945F-9541-BBF3-2CDAE6103F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74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CH" sz="1800"/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fr-CH"/>
          </a:p>
        </p:txBody>
      </p:sp>
      <p:pic>
        <p:nvPicPr>
          <p:cNvPr id="7" name="Picture 7" descr="LBNL_Banner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313-24CE-EA4D-825C-0606C45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9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A988-913D-D848-BE1E-4DFB2134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B0E7-DEF2-6C4B-9F36-2ED52D03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21FA-6C11-AF43-B28F-56777309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10B1-C6BD-EC4B-8C88-8AD43B55B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6AC34C-5073-B949-8291-F9B317A2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1" r:id="rId2"/>
    <p:sldLayoutId id="2147483718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Composites Workshop</a:t>
            </a:r>
            <a:br>
              <a:rPr lang="fr-CH" dirty="0" smtClean="0"/>
            </a:br>
            <a:r>
              <a:rPr lang="fr-CH" dirty="0" smtClean="0"/>
              <a:t>Day 3 Closeout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LBNL Composites Workshop</a:t>
            </a:r>
          </a:p>
          <a:p>
            <a:r>
              <a:rPr lang="fr-CH" dirty="0" smtClean="0"/>
              <a:t>February 29-March 3, 2016</a:t>
            </a:r>
          </a:p>
        </p:txBody>
      </p:sp>
    </p:spTree>
    <p:extLst>
      <p:ext uri="{BB962C8B-B14F-4D97-AF65-F5344CB8AC3E}">
        <p14:creationId xmlns:p14="http://schemas.microsoft.com/office/powerpoint/2010/main" val="155147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Reminders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819" y="2133627"/>
            <a:ext cx="3441938" cy="380838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CH" sz="2000" dirty="0" smtClean="0"/>
              <a:t>Apero 7-8</a:t>
            </a:r>
          </a:p>
          <a:p>
            <a:pPr>
              <a:buFont typeface="Arial"/>
              <a:buChar char="•"/>
            </a:pPr>
            <a:r>
              <a:rPr lang="fr-CH" sz="2000" dirty="0" smtClean="0"/>
              <a:t>Dinner 8-10</a:t>
            </a:r>
          </a:p>
          <a:p>
            <a:pPr>
              <a:buFont typeface="Arial"/>
              <a:buChar char="•"/>
            </a:pPr>
            <a:r>
              <a:rPr lang="fr-CH" sz="2000" dirty="0" smtClean="0"/>
              <a:t>Who’s driving?</a:t>
            </a:r>
            <a:endParaRPr lang="fr-CH" sz="2000" dirty="0" smtClean="0"/>
          </a:p>
          <a:p>
            <a:pPr>
              <a:buFont typeface="Arial"/>
              <a:buChar char="•"/>
            </a:pPr>
            <a:endParaRPr lang="fr-CH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Neall Hartman, LB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57" y="2133628"/>
            <a:ext cx="5217277" cy="29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0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Dinner Venue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Neall Hartman, LB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Screen Shot 2016-03-02 at 16.2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5" y="1615271"/>
            <a:ext cx="8617630" cy="36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40091"/>
      </p:ext>
    </p:extLst>
  </p:cSld>
  <p:clrMapOvr>
    <a:masterClrMapping/>
  </p:clrMapOvr>
</p:sld>
</file>

<file path=ppt/theme/theme1.xml><?xml version="1.0" encoding="utf-8"?>
<a:theme xmlns:a="http://schemas.openxmlformats.org/drawingml/2006/main" name="LBN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LBNL.thmx</Template>
  <TotalTime>10124</TotalTime>
  <Words>36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LBNL</vt:lpstr>
      <vt:lpstr>Composites Workshop Day 3 Closeout</vt:lpstr>
      <vt:lpstr>Reminders</vt:lpstr>
      <vt:lpstr>Dinner Venue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Hartman</dc:creator>
  <cp:lastModifiedBy>Neal Hartman</cp:lastModifiedBy>
  <cp:revision>73</cp:revision>
  <dcterms:created xsi:type="dcterms:W3CDTF">2016-02-22T19:00:02Z</dcterms:created>
  <dcterms:modified xsi:type="dcterms:W3CDTF">2016-03-03T00:27:44Z</dcterms:modified>
</cp:coreProperties>
</file>