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3558" autoAdjust="0"/>
  </p:normalViewPr>
  <p:slideViewPr>
    <p:cSldViewPr snapToGrid="0" snapToObjects="1">
      <p:cViewPr varScale="1">
        <p:scale>
          <a:sx n="113" d="100"/>
          <a:sy n="113" d="100"/>
        </p:scale>
        <p:origin x="-1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7BA5-4399-5143-BDE2-3200F30D9204}" type="datetimeFigureOut">
              <a:rPr lang="en-US" smtClean="0"/>
              <a:t>23/02/16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16DC-945F-9541-BBF3-2CDAE6103F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4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CH" sz="1800"/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CH"/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313-24CE-EA4D-825C-0606C45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988-913D-D848-BE1E-4DFB2134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B0E7-DEF2-6C4B-9F36-2ED52D03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21FA-6C11-AF43-B28F-56777309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10B1-C6BD-EC4B-8C88-8AD43B55B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Neall</a:t>
            </a:r>
            <a:r>
              <a:rPr lang="en-US" dirty="0" smtClean="0"/>
              <a:t> Hartman,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6AC34C-5073-B949-8291-F9B317A2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1" r:id="rId2"/>
    <p:sldLayoutId id="2147483718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Composites Workshop</a:t>
            </a:r>
            <a:br>
              <a:rPr lang="fr-CH" dirty="0" smtClean="0"/>
            </a:br>
            <a:r>
              <a:rPr lang="fr-CH" dirty="0" smtClean="0"/>
              <a:t>Overview and Planning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LBNL Composites Workshop</a:t>
            </a:r>
          </a:p>
          <a:p>
            <a:r>
              <a:rPr lang="fr-CH" dirty="0" smtClean="0"/>
              <a:t>February 29-March 3, 2016</a:t>
            </a:r>
          </a:p>
        </p:txBody>
      </p:sp>
    </p:spTree>
    <p:extLst>
      <p:ext uri="{BB962C8B-B14F-4D97-AF65-F5344CB8AC3E}">
        <p14:creationId xmlns:p14="http://schemas.microsoft.com/office/powerpoint/2010/main" val="155147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Monday, 29 February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Anderssen,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Screen Shot 2016-02-29 at 11.2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1425221"/>
            <a:ext cx="7778510" cy="43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Tuesday, 1 March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Anderssen,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Screen Shot 2016-02-29 at 11.28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"/>
          <a:stretch/>
        </p:blipFill>
        <p:spPr>
          <a:xfrm>
            <a:off x="682625" y="1311939"/>
            <a:ext cx="7778510" cy="46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Tuesday, 2 March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Anderssen,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Screen Shot 2016-02-29 at 11.2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1151542"/>
            <a:ext cx="7543521" cy="48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Wednesday, </a:t>
            </a:r>
            <a:r>
              <a:rPr lang="fr-CH" dirty="0"/>
              <a:t>3</a:t>
            </a:r>
            <a:r>
              <a:rPr lang="fr-CH" dirty="0" smtClean="0"/>
              <a:t> March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Anderssen,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Screen Shot 2016-02-29 at 11.2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1532332"/>
            <a:ext cx="7778750" cy="14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Tuesday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r-CH" dirty="0" smtClean="0"/>
              <a:t>8am – Breakfast</a:t>
            </a:r>
          </a:p>
          <a:p>
            <a:pPr>
              <a:buFont typeface="Arial"/>
              <a:buChar char="•"/>
            </a:pPr>
            <a:r>
              <a:rPr lang="fr-CH" dirty="0" smtClean="0"/>
              <a:t>8h30 – Shop Session Starts</a:t>
            </a:r>
          </a:p>
          <a:p>
            <a:pPr>
              <a:buFont typeface="Arial"/>
              <a:buChar char="•"/>
            </a:pPr>
            <a:r>
              <a:rPr lang="fr-CH" dirty="0" smtClean="0"/>
              <a:t>B77A, will walk past now on way down the hill</a:t>
            </a:r>
          </a:p>
          <a:p>
            <a:pPr marL="0" indent="0"/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Neall Hartman, 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Reminders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819" y="2133627"/>
            <a:ext cx="3441938" cy="380838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CH" sz="2000" dirty="0" smtClean="0"/>
              <a:t>Please confirm if you will be coming to the dinner on Wednesday Evening</a:t>
            </a:r>
          </a:p>
          <a:p>
            <a:pPr>
              <a:buFont typeface="Arial"/>
              <a:buChar char="•"/>
            </a:pPr>
            <a:r>
              <a:rPr lang="fr-CH" sz="2000" dirty="0" smtClean="0"/>
              <a:t>If you have </a:t>
            </a:r>
            <a:r>
              <a:rPr lang="fr-CH" sz="1800" dirty="0" smtClean="0"/>
              <a:t>already</a:t>
            </a:r>
            <a:r>
              <a:rPr lang="fr-CH" sz="2000" dirty="0" smtClean="0"/>
              <a:t> confirmed, please pay me $100</a:t>
            </a:r>
          </a:p>
          <a:p>
            <a:pPr>
              <a:buFont typeface="Arial"/>
              <a:buChar char="•"/>
            </a:pPr>
            <a:r>
              <a:rPr lang="fr-CH" sz="2000" dirty="0" smtClean="0"/>
              <a:t>Please confirm if you will be taking the tour on Thursday afternoon</a:t>
            </a:r>
          </a:p>
          <a:p>
            <a:pPr>
              <a:buFont typeface="Arial"/>
              <a:buChar char="•"/>
            </a:pPr>
            <a:endParaRPr lang="fr-CH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Neall Hartman, 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57" y="2133628"/>
            <a:ext cx="5217277" cy="29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07152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LBNL.thmx</Template>
  <TotalTime>10122</TotalTime>
  <Words>115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LBNL</vt:lpstr>
      <vt:lpstr>Composites Workshop Overview and Planning</vt:lpstr>
      <vt:lpstr>Monday, 29 February</vt:lpstr>
      <vt:lpstr>Tuesday, 1 March</vt:lpstr>
      <vt:lpstr>Tuesday, 2 March</vt:lpstr>
      <vt:lpstr>Wednesday, 3 March</vt:lpstr>
      <vt:lpstr>Tuesday</vt:lpstr>
      <vt:lpstr>Reminders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Hartman</dc:creator>
  <cp:lastModifiedBy>Neal Hartman</cp:lastModifiedBy>
  <cp:revision>72</cp:revision>
  <dcterms:created xsi:type="dcterms:W3CDTF">2016-02-22T19:00:02Z</dcterms:created>
  <dcterms:modified xsi:type="dcterms:W3CDTF">2016-02-29T19:42:37Z</dcterms:modified>
</cp:coreProperties>
</file>