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53" r:id="rId1"/>
    <p:sldMasterId id="2147483730" r:id="rId2"/>
  </p:sldMasterIdLst>
  <p:notesMasterIdLst>
    <p:notesMasterId r:id="rId28"/>
  </p:notesMasterIdLst>
  <p:handoutMasterIdLst>
    <p:handoutMasterId r:id="rId29"/>
  </p:handoutMasterIdLst>
  <p:sldIdLst>
    <p:sldId id="256" r:id="rId3"/>
    <p:sldId id="273" r:id="rId4"/>
    <p:sldId id="268" r:id="rId5"/>
    <p:sldId id="259" r:id="rId6"/>
    <p:sldId id="267" r:id="rId7"/>
    <p:sldId id="257" r:id="rId8"/>
    <p:sldId id="258" r:id="rId9"/>
    <p:sldId id="260" r:id="rId10"/>
    <p:sldId id="269" r:id="rId11"/>
    <p:sldId id="270" r:id="rId12"/>
    <p:sldId id="277" r:id="rId13"/>
    <p:sldId id="261" r:id="rId14"/>
    <p:sldId id="271" r:id="rId15"/>
    <p:sldId id="272" r:id="rId16"/>
    <p:sldId id="262" r:id="rId17"/>
    <p:sldId id="274" r:id="rId18"/>
    <p:sldId id="263" r:id="rId19"/>
    <p:sldId id="265" r:id="rId20"/>
    <p:sldId id="276" r:id="rId21"/>
    <p:sldId id="266" r:id="rId22"/>
    <p:sldId id="279" r:id="rId23"/>
    <p:sldId id="275" r:id="rId24"/>
    <p:sldId id="278" r:id="rId25"/>
    <p:sldId id="280" r:id="rId26"/>
    <p:sldId id="281" r:id="rId27"/>
  </p:sldIdLst>
  <p:sldSz cx="9144000" cy="5143500" type="screen16x9"/>
  <p:notesSz cx="6858000" cy="9144000"/>
  <p:defaultTextStyle>
    <a:defPPr marL="0" marR="0" indent="0" algn="l" defTabSz="287983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7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8798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34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28798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34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28798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34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28798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34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28798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34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28798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34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28798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34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28798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34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28798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34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Ian Pong" initials="IP" lastIdx="20" clrIdx="0">
    <p:extLst>
      <p:ext uri="{19B8F6BF-5375-455C-9EA6-DF929625EA0E}">
        <p15:presenceInfo xmlns:p15="http://schemas.microsoft.com/office/powerpoint/2012/main" userId="S-1-5-21-1715567821-1060284298-725345543-462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871"/>
    <a:srgbClr val="FFCC99"/>
    <a:srgbClr val="FFCCCC"/>
    <a:srgbClr val="203864"/>
    <a:srgbClr val="2F5597"/>
    <a:srgbClr val="FFFFFF"/>
    <a:srgbClr val="386B8E"/>
    <a:srgbClr val="800101"/>
    <a:srgbClr val="1F497D"/>
    <a:srgbClr val="114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30" autoAdjust="0"/>
    <p:restoredTop sz="94807"/>
  </p:normalViewPr>
  <p:slideViewPr>
    <p:cSldViewPr snapToGrid="0" snapToObjects="1">
      <p:cViewPr varScale="1">
        <p:scale>
          <a:sx n="152" d="100"/>
          <a:sy n="152" d="100"/>
        </p:scale>
        <p:origin x="570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220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6D4FD-FF72-4225-86D8-493BC3128DDD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9686A-C00E-44AE-BF36-BEF938A1C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06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3T02:48:33.792"/>
    </inkml:context>
    <inkml:brush xml:id="br0">
      <inkml:brushProperty name="width" value="0.05" units="cm"/>
      <inkml:brushProperty name="height" value="0.05" units="cm"/>
      <inkml:brushProperty name="color" value="#BD4C07"/>
    </inkml:brush>
  </inkml:definitions>
  <inkml:trace contextRef="#ctx0" brushRef="#br0">10167 0 24575,'3'1'0,"0"-1"0,0 1 0,0 0 0,0 0 0,0 0 0,0 1 0,0-1 0,0 0 0,-1 1 0,1 0 0,-1-1 0,3 3 0,6 3 0,14 6 0,1 0 0,0-2 0,0-1 0,1-1 0,1-1 0,55 10 0,183 11 0,-191-25 0,0 4 0,98 20 0,-120-14 0,-1 3 0,-1 2 0,0 1 0,-2 3 0,-1 1 0,-1 2 0,52 38 0,18 22 0,138 133 0,-160-134 0,-5 4 0,84 107 0,-162-179 0,-2 0 0,0 1 0,-1 0 0,-1 0 0,-1 1 0,5 19 0,15 119 0,-22-124 0,-5-29 0,28 235 0,-24-173 0,-10 108 0,5-159 0,-1 0 0,-1 0 0,0 0 0,-1 0 0,-1 0 0,-1-1 0,-1 0 0,0 0 0,-1 0 0,0-1 0,-2 0 0,0 0 0,0-1 0,-1 0 0,-1-1 0,-1 0 0,1 0 0,-2-1 0,0-1 0,0 0 0,-1-1 0,-29 13 0,-12 1 0,-2-3 0,0-1 0,-1-3 0,-1-2 0,-77 8 0,-315 13 0,346-29 0,-977 31-590,-483 33 636,1159-31-46,-466 31 0,865-69-6,-1350 37 556,1178-39-550,-276-33 0,22-42 0,358 58 0,0-3 0,2-3 0,-112-52 0,-409-186 0,247 115 0,297 126 0,0 1 0,-1 3 0,-2 1 0,0 2 0,-1 3 0,0 1 0,-1 3 0,0 1 0,-67 0 0,-31 7 0,-223 25 0,83-2 0,180-16 0,-335-2 0,256-7 0,126 3 0,-109-4 0,159 1 0,-1 0 0,1 0 0,0-2 0,0 0 0,1 0 0,-1-1 0,-27-13 0,-11-11 0,29 14 0,-53-22 0,1 11 0,-1 2 0,-85-15 0,138 35 23,0 1 0,1 2-1,-1 0 1,-30 2-1,32 1-317,-1-2-1,1 0 0,-1-2 1,-44-7-1,55 6-6530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3T02:51:27.972"/>
    </inkml:context>
    <inkml:brush xml:id="br0">
      <inkml:brushProperty name="width" value="0.2" units="cm"/>
      <inkml:brushProperty name="height" value="0.2" units="cm"/>
      <inkml:brushProperty name="color" value="#BD4C07"/>
    </inkml:brush>
  </inkml:definitions>
  <inkml:trace contextRef="#ctx0" brushRef="#br0">1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3T02:51:29.976"/>
    </inkml:context>
    <inkml:brush xml:id="br0">
      <inkml:brushProperty name="width" value="0.2" units="cm"/>
      <inkml:brushProperty name="height" value="0.2" units="cm"/>
      <inkml:brushProperty name="color" value="#BD4C07"/>
    </inkml:brush>
  </inkml:definitions>
  <inkml:trace contextRef="#ctx0" brushRef="#br0">1 0 24575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3T02:51:31.054"/>
    </inkml:context>
    <inkml:brush xml:id="br0">
      <inkml:brushProperty name="width" value="0.2" units="cm"/>
      <inkml:brushProperty name="height" value="0.2" units="cm"/>
      <inkml:brushProperty name="color" value="#BD4C07"/>
    </inkml:brush>
  </inkml:definitions>
  <inkml:trace contextRef="#ctx0" brushRef="#br0">1 0 24575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3T03:08:15.555"/>
    </inkml:context>
    <inkml:brush xml:id="br0">
      <inkml:brushProperty name="width" value="0.2" units="cm"/>
      <inkml:brushProperty name="height" value="0.2" units="cm"/>
      <inkml:brushProperty name="color" value="#BF9000"/>
    </inkml:brush>
  </inkml:definitions>
  <inkml:trace contextRef="#ctx0" brushRef="#br0">1 0 24575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3T03:08:15.556"/>
    </inkml:context>
    <inkml:brush xml:id="br0">
      <inkml:brushProperty name="width" value="0.2" units="cm"/>
      <inkml:brushProperty name="height" value="0.2" units="cm"/>
      <inkml:brushProperty name="color" value="#BD4C07"/>
    </inkml:brush>
  </inkml:definitions>
  <inkml:trace contextRef="#ctx0" brushRef="#br0">1 0 24575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3T03:08:15.557"/>
    </inkml:context>
    <inkml:brush xml:id="br0">
      <inkml:brushProperty name="width" value="0.2" units="cm"/>
      <inkml:brushProperty name="height" value="0.2" units="cm"/>
      <inkml:brushProperty name="color" value="#BD4C07"/>
    </inkml:brush>
  </inkml:definitions>
  <inkml:trace contextRef="#ctx0" brushRef="#br0">1 0 24575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3T03:08:15.558"/>
    </inkml:context>
    <inkml:brush xml:id="br0">
      <inkml:brushProperty name="width" value="0.2" units="cm"/>
      <inkml:brushProperty name="height" value="0.2" units="cm"/>
      <inkml:brushProperty name="color" value="#BD4C07"/>
    </inkml:brush>
  </inkml:definitions>
  <inkml:trace contextRef="#ctx0" brushRef="#br0">1 0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3T03:08:15.559"/>
    </inkml:context>
    <inkml:brush xml:id="br0">
      <inkml:brushProperty name="width" value="0.2" units="cm"/>
      <inkml:brushProperty name="height" value="0.2" units="cm"/>
      <inkml:brushProperty name="color" value="#BD4C07"/>
    </inkml:brush>
  </inkml:definitions>
  <inkml:trace contextRef="#ctx0" brushRef="#br0">1 0 24575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3T03:08:15.560"/>
    </inkml:context>
    <inkml:brush xml:id="br0">
      <inkml:brushProperty name="width" value="0.2" units="cm"/>
      <inkml:brushProperty name="height" value="0.2" units="cm"/>
      <inkml:brushProperty name="color" value="#BD4C07"/>
    </inkml:brush>
  </inkml:definitions>
  <inkml:trace contextRef="#ctx0" brushRef="#br0">1 0 24575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01:50:50.990"/>
    </inkml:context>
    <inkml:brush xml:id="br0">
      <inkml:brushProperty name="width" value="0.2" units="cm"/>
      <inkml:brushProperty name="height" value="0.2" units="cm"/>
      <inkml:brushProperty name="color" value="#C55A11"/>
    </inkml:brush>
  </inkml:definitions>
  <inkml:trace contextRef="#ctx0" brushRef="#br0">1 0 24575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3T02:48:37.480"/>
    </inkml:context>
    <inkml:brush xml:id="br0">
      <inkml:brushProperty name="width" value="0.05" units="cm"/>
      <inkml:brushProperty name="height" value="0.05" units="cm"/>
      <inkml:brushProperty name="color" value="#BD4C07"/>
    </inkml:brush>
  </inkml:definitions>
  <inkml:trace contextRef="#ctx0" brushRef="#br0">9031 23 24575,'326'-13'0,"-185"4"0,162 9 0,-187 8 0,0 5 0,-1 4 0,134 35 0,-227-47 0,0 1 0,-1 1 0,1 1 0,-2 1 0,0 0 0,0 1 0,-1 0 0,0 2 0,27 21 0,-11-6 0,52 31 0,17 12 0,-82-52 0,-1 0 0,-1 0 0,-2 2 0,0 0 0,-1 1 0,-1 0 0,-2 1 0,0 1 0,-2 0 0,-1 0 0,10 34 0,10 34 0,-4-4 0,5-2 0,57 103 0,-45-116 0,-15-27 0,29 64 0,-27-40 0,36 94 0,-62-146 0,-1 0 0,0 0 0,-2 1 0,0-1 0,-1 0 0,-1 1 0,-5 30 0,2-40 0,0 1 0,-1-1 0,0 0 0,0 0 0,-1 0 0,0-1 0,-1 1 0,0-1 0,0 0 0,-1 0 0,0-1 0,0 0 0,-11 7 0,-16 10 0,-66 34 0,96-55 0,-85 41 0,-2-3 0,-103 32 0,-200 45 0,140-44 0,194-57 0,0-2 0,-111 12 0,-759 17 0,598-38 0,34 13 0,-31-1 0,27-10 0,-234-2 0,379-9 0,-223-32 0,143 7 0,-465-8 0,279 37 0,-487 3 0,613 6 0,-115 0 0,-140-8 0,-545-3 0,930-4 0,140 4 0,1-2 0,0 0 0,0-1 0,-28-9 0,47 11 0,0 0 0,0 0 0,0-1 0,1 0 0,-1 0 0,1 0 0,0 0 0,1-1 0,0 0 0,-1 0 0,2 0 0,-1-1 0,1 1 0,0-1 0,-4-7 0,-6-7 0,11 17 0,0 0 0,0 0 0,-1 0 0,1 0 0,-1 0 0,0 0 0,0 1 0,0 0 0,0-1 0,-1 1 0,1 0 0,-6-1 0,-64-15 0,29 8 0,5 2 0,0 1 0,-1 3 0,0 0 0,0 2 0,-58 4 0,33-1 0,-992 0-1365,1043-1-5461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01:50:50.991"/>
    </inkml:context>
    <inkml:brush xml:id="br0">
      <inkml:brushProperty name="width" value="0.2" units="cm"/>
      <inkml:brushProperty name="height" value="0.2" units="cm"/>
      <inkml:brushProperty name="color" value="#BD4C07"/>
    </inkml:brush>
  </inkml:definitions>
  <inkml:trace contextRef="#ctx0" brushRef="#br0">1 0 24575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01:50:50.992"/>
    </inkml:context>
    <inkml:brush xml:id="br0">
      <inkml:brushProperty name="width" value="0.2" units="cm"/>
      <inkml:brushProperty name="height" value="0.2" units="cm"/>
      <inkml:brushProperty name="color" value="#BD4C07"/>
    </inkml:brush>
  </inkml:definitions>
  <inkml:trace contextRef="#ctx0" brushRef="#br0">1 0 24575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01:50:50.993"/>
    </inkml:context>
    <inkml:brush xml:id="br0">
      <inkml:brushProperty name="width" value="0.2" units="cm"/>
      <inkml:brushProperty name="height" value="0.2" units="cm"/>
      <inkml:brushProperty name="color" value="#BD4C07"/>
    </inkml:brush>
  </inkml:definitions>
  <inkml:trace contextRef="#ctx0" brushRef="#br0">1 0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01:50:50.994"/>
    </inkml:context>
    <inkml:brush xml:id="br0">
      <inkml:brushProperty name="width" value="0.2" units="cm"/>
      <inkml:brushProperty name="height" value="0.2" units="cm"/>
      <inkml:brushProperty name="color" value="#BD4C07"/>
    </inkml:brush>
  </inkml:definitions>
  <inkml:trace contextRef="#ctx0" brushRef="#br0">1 0 24575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01:50:50.995"/>
    </inkml:context>
    <inkml:brush xml:id="br0">
      <inkml:brushProperty name="width" value="0.2" units="cm"/>
      <inkml:brushProperty name="height" value="0.2" units="cm"/>
      <inkml:brushProperty name="color" value="#BD4C07"/>
    </inkml:brush>
  </inkml:definitions>
  <inkml:trace contextRef="#ctx0" brushRef="#br0">1 0 24575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01:51:36.504"/>
    </inkml:context>
    <inkml:brush xml:id="br0">
      <inkml:brushProperty name="width" value="0.2" units="cm"/>
      <inkml:brushProperty name="height" value="0.2" units="cm"/>
      <inkml:brushProperty name="color" value="#C55A11"/>
    </inkml:brush>
  </inkml:definitions>
  <inkml:trace contextRef="#ctx0" brushRef="#br0">1 0 24575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01:51:36.505"/>
    </inkml:context>
    <inkml:brush xml:id="br0">
      <inkml:brushProperty name="width" value="0.2" units="cm"/>
      <inkml:brushProperty name="height" value="0.2" units="cm"/>
      <inkml:brushProperty name="color" value="#BD4C07"/>
    </inkml:brush>
  </inkml:definitions>
  <inkml:trace contextRef="#ctx0" brushRef="#br0">1 0 24575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01:51:36.506"/>
    </inkml:context>
    <inkml:brush xml:id="br0">
      <inkml:brushProperty name="width" value="0.2" units="cm"/>
      <inkml:brushProperty name="height" value="0.2" units="cm"/>
      <inkml:brushProperty name="color" value="#BD4C07"/>
    </inkml:brush>
  </inkml:definitions>
  <inkml:trace contextRef="#ctx0" brushRef="#br0">1 0 24575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01:51:36.507"/>
    </inkml:context>
    <inkml:brush xml:id="br0">
      <inkml:brushProperty name="width" value="0.2" units="cm"/>
      <inkml:brushProperty name="height" value="0.2" units="cm"/>
      <inkml:brushProperty name="color" value="#BD4C07"/>
    </inkml:brush>
  </inkml:definitions>
  <inkml:trace contextRef="#ctx0" brushRef="#br0">1 0 24575,'0'0'-8191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01:51:36.508"/>
    </inkml:context>
    <inkml:brush xml:id="br0">
      <inkml:brushProperty name="width" value="0.2" units="cm"/>
      <inkml:brushProperty name="height" value="0.2" units="cm"/>
      <inkml:brushProperty name="color" value="#BD4C07"/>
    </inkml:brush>
  </inkml:definitions>
  <inkml:trace contextRef="#ctx0" brushRef="#br0">1 0 24575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3T02:48:41.807"/>
    </inkml:context>
    <inkml:brush xml:id="br0">
      <inkml:brushProperty name="width" value="0.05" units="cm"/>
      <inkml:brushProperty name="height" value="0.05" units="cm"/>
      <inkml:brushProperty name="color" value="#BD4C07"/>
    </inkml:brush>
  </inkml:definitions>
  <inkml:trace contextRef="#ctx0" brushRef="#br0">8261 0 24575,'701'15'0,"881"113"0,-1080-80 0,-13-1 0,-484-47 0,118 19 0,-110-16 0,1 0 0,-1 1 0,0 0 0,-1 1 0,1 0 0,21 13 0,-29-15 0,-1 1 0,0 0 0,0-1 0,0 2 0,-1-1 0,0 0 0,0 0 0,0 1 0,0 0 0,-1-1 0,0 1 0,0 0 0,2 7 0,1 11 0,3 39 0,-4-31 0,27 282 0,-30-293 0,0 0 0,-1 0 0,-2-1 0,-4 23 0,4-34 0,-1 0 0,0 1 0,0-1 0,-1-1 0,-1 1 0,1 0 0,-1-1 0,-1 0 0,1 0 0,-2 0 0,1-1 0,-9 8 0,-22 13 0,-1-1 0,-1-2 0,-1-1 0,-2-2 0,-1-1 0,-89 30 0,-292 57 0,362-93 0,-563 94 0,-8-34 0,-451 73 0,948-120 0,-401 60 0,342-72 0,-373-12 0,318-16 0,-1109-36 0,657 59 0,-32 0 0,608-10 0,-168 19 0,236-11 0,1 2 0,0 2 0,0 1 0,2 4 0,-63 25 0,6 6 0,41-16 0,-123 39 0,26-22 0,-546 134 0,636-168 0,-58 13 0,-2-6 0,-144 8 0,-34-28 0,46-2 0,244 2 0,0 1 0,0 1 0,0 1 0,1 1 0,-46 15 0,66-19 0,-16 3 0,0-2 0,0 1 0,0-2 0,0 0 0,-1-2 0,1 0 0,-31-3 0,17 1 0,-50 3 0,21 8 0,45-6 0,-1 0 0,-27 0 0,38-3-105,-1 1 0,1-1 0,0 1 0,-1 1 0,1-1 0,0 1 0,0 1 0,0 0 0,1 0 0,-1 0 0,1 1 0,-9 4 0,3 1-6721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01:51:36.509"/>
    </inkml:context>
    <inkml:brush xml:id="br0">
      <inkml:brushProperty name="width" value="0.2" units="cm"/>
      <inkml:brushProperty name="height" value="0.2" units="cm"/>
      <inkml:brushProperty name="color" value="#BD4C07"/>
    </inkml:brush>
  </inkml:definitions>
  <inkml:trace contextRef="#ctx0" brushRef="#br0">1 0 24575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02:03:46.947"/>
    </inkml:context>
    <inkml:brush xml:id="br0">
      <inkml:brushProperty name="width" value="0.2" units="cm"/>
      <inkml:brushProperty name="height" value="0.2" units="cm"/>
      <inkml:brushProperty name="color" value="#FFD966"/>
    </inkml:brush>
  </inkml:definitions>
  <inkml:trace contextRef="#ctx0" brushRef="#br0">1 0 24575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02:21:02.209"/>
    </inkml:context>
    <inkml:brush xml:id="br0">
      <inkml:brushProperty name="width" value="0.2" units="cm"/>
      <inkml:brushProperty name="height" value="0.2" units="cm"/>
      <inkml:brushProperty name="color" value="#FFD966"/>
    </inkml:brush>
  </inkml:definitions>
  <inkml:trace contextRef="#ctx0" brushRef="#br0">1 0 24575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02:24:03.642"/>
    </inkml:context>
    <inkml:brush xml:id="br0">
      <inkml:brushProperty name="width" value="0.2" units="cm"/>
      <inkml:brushProperty name="height" value="0.2" units="cm"/>
      <inkml:brushProperty name="color" value="#FFD966"/>
    </inkml:brush>
  </inkml:definitions>
  <inkml:trace contextRef="#ctx0" brushRef="#br0">1 0 24575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02:24:19.489"/>
    </inkml:context>
    <inkml:brush xml:id="br0">
      <inkml:brushProperty name="width" value="0.2" units="cm"/>
      <inkml:brushProperty name="height" value="0.2" units="cm"/>
      <inkml:brushProperty name="color" value="#FFD966"/>
    </inkml:brush>
  </inkml:definitions>
  <inkml:trace contextRef="#ctx0" brushRef="#br0">1 0 24575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02:24:20.834"/>
    </inkml:context>
    <inkml:brush xml:id="br0">
      <inkml:brushProperty name="width" value="0.2" units="cm"/>
      <inkml:brushProperty name="height" value="0.2" units="cm"/>
      <inkml:brushProperty name="color" value="#FFD966"/>
    </inkml:brush>
  </inkml:definitions>
  <inkml:trace contextRef="#ctx0" brushRef="#br0">1 0 24575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02:24:20.961"/>
    </inkml:context>
    <inkml:brush xml:id="br0">
      <inkml:brushProperty name="width" value="0.2" units="cm"/>
      <inkml:brushProperty name="height" value="0.2" units="cm"/>
      <inkml:brushProperty name="color" value="#FFD966"/>
    </inkml:brush>
  </inkml:definitions>
  <inkml:trace contextRef="#ctx0" brushRef="#br0">1 0 24575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3T02:48:45.800"/>
    </inkml:context>
    <inkml:brush xml:id="br0">
      <inkml:brushProperty name="width" value="0.05" units="cm"/>
      <inkml:brushProperty name="height" value="0.05" units="cm"/>
      <inkml:brushProperty name="color" value="#BD4C07"/>
    </inkml:brush>
  </inkml:definitions>
  <inkml:trace contextRef="#ctx0" brushRef="#br0">9310 38 24575,'0'-1'0,"1"0"0,0 0 0,1 0 0,-1 0 0,0 0 0,0 0 0,0 1 0,1-1 0,-1 0 0,0 0 0,1 1 0,-1-1 0,1 1 0,-1-1 0,1 1 0,-1-1 0,1 1 0,-1 0 0,4-1 0,-3 1 0,55-9 0,0 2 0,0 2 0,1 2 0,60 5 0,-60-2 0,49 1 0,1 4 0,-1 3 0,-1 5 0,0 4 0,180 49 0,161 81 0,-341-110 0,-59-21 0,-1 2 0,-1 2 0,83 48 0,-109-56 0,0 2 0,-1 0 0,-1 0 0,0 1 0,-1 1 0,-1 1 0,-1-1 0,-1 2 0,-1 0 0,14 26 0,5 27 0,-3 1 0,22 103 0,-42-140 0,-2 1 0,2 69 0,-9-92 0,1 1 0,-2 0 0,0-1 0,-1 1 0,-1-1 0,0 0 0,-1 0 0,-1 0 0,0 0 0,-16 22 0,4-15 0,0-1 0,-2 0 0,0-2 0,-2 1 0,0-2 0,-1-1 0,-1 0 0,0-1 0,-2-2 0,1 0 0,-2-1 0,-29 8 0,-35 7 0,-1-3 0,-132 17 0,-1064 101 0,1040-127 0,1 10 0,-308 64 0,364-53 0,-222 15 0,-195-22 0,-307-28 0,592-2 0,300 3 0,0 1 0,0 1 0,0 0 0,-35 11 0,-13 1 0,-157 24 0,-184 37 0,345-59 0,1 1 0,1 3 0,2 3 0,-63 31 0,92-37 0,1 2 0,1 1 0,1 1 0,-32 29 0,-96 107 0,-4 3 0,138-141 0,0-1 0,-2-1 0,-1-1 0,0-1 0,-1-2 0,-1 0 0,-1-1 0,0-2 0,-1 0 0,-41 7 0,-33 3 0,-198 15 0,275-34 0,-98 10 0,-1-6 0,0-4 0,0-6 0,0-3 0,-143-26 0,199 21 0,1 3 0,-2 2 0,1 3 0,-1 2 0,1 4 0,-1 2 0,1 3 0,-102 20 0,114-14 0,-352 85 0,387-93 0,1 0 0,-1-2 0,0 0 0,0-1 0,-30-2 0,-35 3 0,-16 5 0,-197-6 0,263-5 0,0 0 0,1-3 0,-1 0 0,2-3 0,-1 0 0,2-2 0,-1-2 0,-41-19 0,59 22 0,14 7 0,0-1 0,0 1 0,-1 0 0,1 1 0,-1-1 0,0 1 0,0 0 0,0 1 0,0-1 0,0 1 0,-12 0 0,-4 1-151,0 1-1,1 1 0,-1 0 0,0 2 1,1 0-1,0 1 0,0 1 1,-35 14-1,42-14-6674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3T02:48:50.314"/>
    </inkml:context>
    <inkml:brush xml:id="br0">
      <inkml:brushProperty name="width" value="0.05" units="cm"/>
      <inkml:brushProperty name="height" value="0.05" units="cm"/>
      <inkml:brushProperty name="color" value="#BD4C07"/>
    </inkml:brush>
  </inkml:definitions>
  <inkml:trace contextRef="#ctx0" brushRef="#br0">8909 2 24575,'366'-1'-161,"454"4"-855,-15 47 338,-488-4 876,-253-33-132,-2 2 0,111 41 0,-151-48-78,-1 1 1,0 1-1,-1 1 0,23 14 1,-38-21 26,0 0 0,0 0 1,0 0-1,-1 1 1,0-1-1,1 1 0,-2 0 1,1 0-1,-1 0 1,0 0-1,0 0 0,-1 1 1,1-1-1,-1 1 1,-1 0-1,0-1 0,1 1 1,-1 8-1,-9 67 1146,-1 8-1106,11-48-53,3 1-1,1 0 1,3-1 0,2 0-1,22 52 1,107 196-4,-93-200 3,-1-3-1,-5 1 0,49 166 0,-82-224 0,-2 1 0,-2-1 0,-1 1 0,-1 0 0,-2 0 0,-2 0 0,-1 0 0,-2 0 0,-1-1 0,-2 1 0,-1-1 0,-2-1 0,-16 30 0,6-22 0,-3-1 0,-1 0 0,-2-2 0,-2-1 0,-1 0 0,-2-2 0,-2-1 0,-1-1 0,-1-2 0,-2-1 0,-1-1 0,-1-2 0,-1-2 0,-74 28 0,-284 73 0,-12-28 0,373-85 0,-157 28 0,-1-7 0,-398 13 0,-401-56 0,976 13 0,-1039-79 0,1023 77 0,-54-11 0,82 13 0,0-1 0,0-1 0,0 1 0,0-1 0,1 0 0,-1 0 0,1 0 0,0-1 0,-9-6 0,6 4 0,-1 1 0,0-1 0,0 2 0,0-1 0,-1 1 0,1 1 0,-1 0 0,0 0 0,-1 1 0,1 0 0,-21-1 0,-3-3 0,-289-44 0,-542-107 0,839 150 0,-182-49 0,181 46 0,1 0 0,0-2 0,0-1 0,1 0 0,-27-20 0,3 0 0,49 33 0,1 0 0,0-1 0,-1 1 0,1 0 0,0 0 0,0 0 0,-1-1 0,1 1 0,0 0 0,0 0 0,-1-1 0,1 1 0,0 0 0,0-1 0,0 1 0,0 0 0,-1 0 0,1-1 0,0 1 0,0 0 0,0-1 0,0 1 0,0 0 0,0-1 0,0 1 0,0 0 0,0-1 0,0 1 0,0 0 0,0-1 0,0 1 0,1 0 0,-1-1 0,0 1 0,0 0 0,0 0 0,0-1 0,1 1 0,-1 0 0,0-1 0,0 1 0,1 0 0,-1 0 0,0 0 0,1-1 0,-1 1 0,1 0 0,25-15 0,-21 13 0,-1 0 0,1-1 0,0 1 0,-1-1 0,0 0 0,0 0 0,7-6 0,-8 3 0,0 0 0,0-1 0,0 1 0,-1 0 0,0-1 0,0 1 0,-1-1 0,0 0 0,0 1 0,-1-1 0,0 0 0,-1 0 0,1 1 0,-2-1 0,1 1 0,-1-1 0,0 1 0,0-1 0,-1 1 0,0 0 0,-6-9 0,5 9 0,0 1 0,0-1 0,0 0 0,-1 1 0,0 0 0,0 0 0,0 0 0,-1 0 0,0 1 0,0 0 0,0 0 0,-1 0 0,0 1 0,1 0 0,-2 0 0,1 0 0,0 1 0,0 0 0,-1 0 0,0 0 0,-13-1 0,-113 2 0,-78-4 0,-513-77 0,645 68 0,-135-38 0,-69-42 0,-132-34 0,215 88 0,-279-23 0,336 48 0,-1382-102 0,909 76 0,488 30 0,70 9 0,43 3 0,-1-2 0,1 0 0,-1 0 0,-27-6 0,34 3 22,-1-1-1,1 1 1,-1-2 0,2 1-1,-11-8 1,-29-15-1517,30 20-5331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3T02:48:58.412"/>
    </inkml:context>
    <inkml:brush xml:id="br0">
      <inkml:brushProperty name="width" value="0.05" units="cm"/>
      <inkml:brushProperty name="height" value="0.05" units="cm"/>
      <inkml:brushProperty name="color" value="#BD4C07"/>
    </inkml:brush>
  </inkml:definitions>
  <inkml:trace contextRef="#ctx0" brushRef="#br0">9101 1 24575,'49'2'0,"0"3"0,0 1 0,55 13 0,-29-5 0,32 5 0,-3-3 0,-2 4 0,161 50 0,-248-65 0,0 0 0,0 2 0,-1 0 0,21 13 0,-31-17 0,1 0 0,-1 1 0,0-1 0,0 1 0,-1 0 0,1 0 0,-1 0 0,0 0 0,0 1 0,-1-1 0,0 1 0,0-1 0,0 1 0,0 0 0,-1 0 0,1 5 0,4 27 0,3 1 0,1-1 0,2-1 0,2 0 0,2 0 0,28 43 0,19 15 0,6-2 0,83 85 0,68 87 0,-209-248 0,-1 1 0,0 0 0,-2 0 0,0 1 0,-1-1 0,-2 1 0,0 1 0,-1-1 0,2 26 0,-6-19 0,0 0 0,-2-1 0,-1 1 0,-1 0 0,-2-1 0,-13 33 0,0-12 0,-3-2 0,-1 0 0,-4-1 0,-1-1 0,-2-2 0,-69 70 0,61-73 0,-2-2 0,-1-1 0,-2-2 0,-1-2 0,-65 33 0,42-29 0,-2-4 0,-1-2 0,-99 27 0,50-24 0,-168 22 0,-124-9 0,-413 9-361,45-3 29,-849 17 332,-626-69 693,1709 22-693,81-1 0,424-18 0,0 2 0,0 1 0,1 2 0,-1 1 0,1 1 0,1 2 0,-1 2 0,2 1 0,-49 21 0,-228 95 0,245-105 0,-2-2 0,-123 21 0,-142-5 0,35-4 0,192-20 31,-113 1 0,-111-12-430,197-2-629,107 0-5798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3T02:51:16.579"/>
    </inkml:context>
    <inkml:brush xml:id="br0">
      <inkml:brushProperty name="width" value="0.2" units="cm"/>
      <inkml:brushProperty name="height" value="0.2" units="cm"/>
      <inkml:brushProperty name="color" value="#BF9000"/>
    </inkml:brush>
  </inkml:definitions>
  <inkml:trace contextRef="#ctx0" brushRef="#br0">1 0 24575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3T02:51:22.347"/>
    </inkml:context>
    <inkml:brush xml:id="br0">
      <inkml:brushProperty name="width" value="0.2" units="cm"/>
      <inkml:brushProperty name="height" value="0.2" units="cm"/>
      <inkml:brushProperty name="color" value="#BD4C07"/>
    </inkml:brush>
  </inkml:definitions>
  <inkml:trace contextRef="#ctx0" brushRef="#br0">1 0 24575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3T02:51:26.671"/>
    </inkml:context>
    <inkml:brush xml:id="br0">
      <inkml:brushProperty name="width" value="0.2" units="cm"/>
      <inkml:brushProperty name="height" value="0.2" units="cm"/>
      <inkml:brushProperty name="color" value="#BD4C07"/>
    </inkml:brush>
  </inkml:definitions>
  <inkml:trace contextRef="#ctx0" brushRef="#br0">1 0 24575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0" name="Shape 58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756">
        <a:latin typeface="+mn-lt"/>
        <a:ea typeface="+mn-ea"/>
        <a:cs typeface="+mn-cs"/>
        <a:sym typeface="Calibri"/>
      </a:defRPr>
    </a:lvl1pPr>
    <a:lvl2pPr indent="71996" latinLnBrk="0">
      <a:defRPr sz="756">
        <a:latin typeface="+mn-lt"/>
        <a:ea typeface="+mn-ea"/>
        <a:cs typeface="+mn-cs"/>
        <a:sym typeface="Calibri"/>
      </a:defRPr>
    </a:lvl2pPr>
    <a:lvl3pPr indent="143992" latinLnBrk="0">
      <a:defRPr sz="756">
        <a:latin typeface="+mn-lt"/>
        <a:ea typeface="+mn-ea"/>
        <a:cs typeface="+mn-cs"/>
        <a:sym typeface="Calibri"/>
      </a:defRPr>
    </a:lvl3pPr>
    <a:lvl4pPr indent="215988" latinLnBrk="0">
      <a:defRPr sz="756">
        <a:latin typeface="+mn-lt"/>
        <a:ea typeface="+mn-ea"/>
        <a:cs typeface="+mn-cs"/>
        <a:sym typeface="Calibri"/>
      </a:defRPr>
    </a:lvl4pPr>
    <a:lvl5pPr indent="287983" latinLnBrk="0">
      <a:defRPr sz="756">
        <a:latin typeface="+mn-lt"/>
        <a:ea typeface="+mn-ea"/>
        <a:cs typeface="+mn-cs"/>
        <a:sym typeface="Calibri"/>
      </a:defRPr>
    </a:lvl5pPr>
    <a:lvl6pPr indent="359979" latinLnBrk="0">
      <a:defRPr sz="756">
        <a:latin typeface="+mn-lt"/>
        <a:ea typeface="+mn-ea"/>
        <a:cs typeface="+mn-cs"/>
        <a:sym typeface="Calibri"/>
      </a:defRPr>
    </a:lvl6pPr>
    <a:lvl7pPr indent="431975" latinLnBrk="0">
      <a:defRPr sz="756">
        <a:latin typeface="+mn-lt"/>
        <a:ea typeface="+mn-ea"/>
        <a:cs typeface="+mn-cs"/>
        <a:sym typeface="Calibri"/>
      </a:defRPr>
    </a:lvl7pPr>
    <a:lvl8pPr indent="503971" latinLnBrk="0">
      <a:defRPr sz="756">
        <a:latin typeface="+mn-lt"/>
        <a:ea typeface="+mn-ea"/>
        <a:cs typeface="+mn-cs"/>
        <a:sym typeface="Calibri"/>
      </a:defRPr>
    </a:lvl8pPr>
    <a:lvl9pPr indent="575966" latinLnBrk="0">
      <a:defRPr sz="756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763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512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309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6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339" y="4856814"/>
            <a:ext cx="1177852" cy="1977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image4.jpg" descr="image4.jpg">
            <a:extLst>
              <a:ext uri="{FF2B5EF4-FFF2-40B4-BE49-F238E27FC236}">
                <a16:creationId xmlns:a16="http://schemas.microsoft.com/office/drawing/2014/main" id="{57795F10-1D82-EA4B-A09C-054AF45541C0}"/>
              </a:ext>
            </a:extLst>
          </p:cNvPr>
          <p:cNvPicPr>
            <a:picLocks/>
          </p:cNvPicPr>
          <p:nvPr userDrawn="1"/>
        </p:nvPicPr>
        <p:blipFill>
          <a:blip r:embed="rId3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8000"/>
                    </a14:imgEffect>
                    <a14:imgEffect>
                      <a14:brightnessContrast bright="-4000" contrast="2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5" y="0"/>
            <a:ext cx="9140850" cy="474345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30" name="Rectangle"/>
          <p:cNvSpPr/>
          <p:nvPr/>
        </p:nvSpPr>
        <p:spPr>
          <a:xfrm>
            <a:off x="1575" y="2785698"/>
            <a:ext cx="9140850" cy="1972999"/>
          </a:xfrm>
          <a:prstGeom prst="rect">
            <a:avLst/>
          </a:prstGeom>
          <a:gradFill>
            <a:gsLst>
              <a:gs pos="0">
                <a:srgbClr val="1F497D"/>
              </a:gs>
              <a:gs pos="100000">
                <a:schemeClr val="accent3">
                  <a:alpha val="48000"/>
                </a:schemeClr>
              </a:gs>
            </a:gsLst>
            <a:lin ang="16200000"/>
          </a:gra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25717" tIns="25717" rIns="25717" bIns="25717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566"/>
          </a:p>
        </p:txBody>
      </p:sp>
      <p:sp>
        <p:nvSpPr>
          <p:cNvPr id="1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87091" y="3086100"/>
            <a:ext cx="6169820" cy="1457602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sz="135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0" algn="ctr">
              <a:buSzTx/>
              <a:buFontTx/>
              <a:buNone/>
              <a:defRPr sz="135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0" algn="ctr">
              <a:buSzTx/>
              <a:buFontTx/>
              <a:buNone/>
              <a:defRPr sz="135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0" algn="ctr">
              <a:buSzTx/>
              <a:buFontTx/>
              <a:buNone/>
              <a:defRPr sz="135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0" algn="ctr">
              <a:buSzTx/>
              <a:buFontTx/>
              <a:buNone/>
              <a:defRPr sz="135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33" name="Rectangle"/>
          <p:cNvSpPr>
            <a:spLocks noGrp="1"/>
          </p:cNvSpPr>
          <p:nvPr>
            <p:ph type="body" sz="half" idx="13"/>
          </p:nvPr>
        </p:nvSpPr>
        <p:spPr>
          <a:xfrm>
            <a:off x="1772" y="1872819"/>
            <a:ext cx="9140457" cy="910147"/>
          </a:xfrm>
          <a:prstGeom prst="rect">
            <a:avLst/>
          </a:prstGeom>
          <a:solidFill>
            <a:srgbClr val="1F497D"/>
          </a:solidFill>
        </p:spPr>
        <p:txBody>
          <a:bodyPr anchor="ctr">
            <a:normAutofit/>
          </a:bodyPr>
          <a:lstStyle>
            <a:lvl1pPr marL="70007" indent="-70007" algn="ctr">
              <a:buFontTx/>
              <a:buNone/>
              <a:defRPr sz="4800" baseline="0">
                <a:solidFill>
                  <a:schemeClr val="bg1"/>
                </a:solidFill>
              </a:defRPr>
            </a:lvl1pPr>
          </a:lstStyle>
          <a:p>
            <a:pPr marL="124324" indent="-124324">
              <a:defRPr sz="4800"/>
            </a:pPr>
            <a:endParaRPr lang="en-US" sz="2025" dirty="0"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087501" y="4725001"/>
            <a:ext cx="445500" cy="3915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89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649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958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997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13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465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17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339" y="4856814"/>
            <a:ext cx="1177852" cy="1977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image4.jpg" descr="image4.jpg">
            <a:extLst>
              <a:ext uri="{FF2B5EF4-FFF2-40B4-BE49-F238E27FC236}">
                <a16:creationId xmlns:a16="http://schemas.microsoft.com/office/drawing/2014/main" id="{57795F10-1D82-EA4B-A09C-054AF45541C0}"/>
              </a:ext>
            </a:extLst>
          </p:cNvPr>
          <p:cNvPicPr>
            <a:picLocks/>
          </p:cNvPicPr>
          <p:nvPr userDrawn="1"/>
        </p:nvPicPr>
        <p:blipFill>
          <a:blip r:embed="rId3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8000"/>
                    </a14:imgEffect>
                    <a14:imgEffect>
                      <a14:brightnessContrast bright="-4000" contrast="2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5" y="0"/>
            <a:ext cx="9140850" cy="474345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30" name="Rectangle"/>
          <p:cNvSpPr/>
          <p:nvPr/>
        </p:nvSpPr>
        <p:spPr>
          <a:xfrm>
            <a:off x="1575" y="2785698"/>
            <a:ext cx="9140850" cy="1972999"/>
          </a:xfrm>
          <a:prstGeom prst="rect">
            <a:avLst/>
          </a:prstGeom>
          <a:gradFill>
            <a:gsLst>
              <a:gs pos="0">
                <a:srgbClr val="1F497D"/>
              </a:gs>
              <a:gs pos="100000">
                <a:schemeClr val="accent3">
                  <a:alpha val="48000"/>
                </a:schemeClr>
              </a:gs>
            </a:gsLst>
            <a:lin ang="16200000"/>
          </a:gra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25717" tIns="25717" rIns="25717" bIns="25717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566"/>
          </a:p>
        </p:txBody>
      </p:sp>
      <p:sp>
        <p:nvSpPr>
          <p:cNvPr id="1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87091" y="3086100"/>
            <a:ext cx="6169820" cy="1457602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sz="135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0" algn="ctr">
              <a:buSzTx/>
              <a:buFontTx/>
              <a:buNone/>
              <a:defRPr sz="135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0" algn="ctr">
              <a:buSzTx/>
              <a:buFontTx/>
              <a:buNone/>
              <a:defRPr sz="135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0" algn="ctr">
              <a:buSzTx/>
              <a:buFontTx/>
              <a:buNone/>
              <a:defRPr sz="135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0" algn="ctr">
              <a:buSzTx/>
              <a:buFontTx/>
              <a:buNone/>
              <a:defRPr sz="135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33" name="Rectangle"/>
          <p:cNvSpPr>
            <a:spLocks noGrp="1"/>
          </p:cNvSpPr>
          <p:nvPr>
            <p:ph type="body" sz="half" idx="13"/>
          </p:nvPr>
        </p:nvSpPr>
        <p:spPr>
          <a:xfrm>
            <a:off x="1772" y="1872819"/>
            <a:ext cx="9140457" cy="910147"/>
          </a:xfrm>
          <a:prstGeom prst="rect">
            <a:avLst/>
          </a:prstGeom>
          <a:solidFill>
            <a:srgbClr val="1F497D"/>
          </a:solidFill>
        </p:spPr>
        <p:txBody>
          <a:bodyPr anchor="ctr">
            <a:normAutofit/>
          </a:bodyPr>
          <a:lstStyle>
            <a:lvl1pPr marL="70007" indent="-70007" algn="ctr">
              <a:buFontTx/>
              <a:buNone/>
              <a:defRPr sz="4800" baseline="0">
                <a:solidFill>
                  <a:schemeClr val="bg1"/>
                </a:solidFill>
              </a:defRPr>
            </a:lvl1pPr>
          </a:lstStyle>
          <a:p>
            <a:pPr marL="124324" indent="-124324">
              <a:defRPr sz="4800"/>
            </a:pPr>
            <a:endParaRPr lang="en-US" sz="2025" dirty="0"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087501" y="4725001"/>
            <a:ext cx="445500" cy="3915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0930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9C193-CAEC-E34E-92A4-59DB19B6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7360" y="4789482"/>
            <a:ext cx="333876" cy="273844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95884B8-C86C-9247-916E-0E4ED69A0A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F72E2FE-7B63-AF4A-93E8-BA374B01E2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317" y="723901"/>
            <a:ext cx="7886700" cy="3817144"/>
          </a:xfrm>
        </p:spPr>
        <p:txBody>
          <a:bodyPr lIns="182880" rIns="182880">
            <a:normAutofit/>
          </a:bodyPr>
          <a:lstStyle>
            <a:lvl1pPr marL="228600" indent="-228600">
              <a:defRPr sz="2400"/>
            </a:lvl1pPr>
            <a:lvl2pPr marL="457200" indent="-201613">
              <a:buFont typeface="Courier New" panose="02070309020205020404" pitchFamily="49" charset="0"/>
              <a:buChar char="o"/>
              <a:defRPr sz="1800"/>
            </a:lvl2pPr>
            <a:lvl3pPr marL="744538" indent="-212725">
              <a:buFont typeface="Wingdings" pitchFamily="2" charset="2"/>
              <a:buChar char="Ø"/>
              <a:defRPr sz="1800"/>
            </a:lvl3pPr>
            <a:lvl4pPr marL="914400" indent="-150813">
              <a:buFont typeface="Wingdings" pitchFamily="2" charset="2"/>
              <a:buChar char="ü"/>
              <a:defRPr sz="1200"/>
            </a:lvl4pPr>
            <a:lvl5pPr marL="1143000" indent="-150813"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F7F6A2DC-690D-9C48-866E-84FDBF471032}"/>
              </a:ext>
            </a:extLst>
          </p:cNvPr>
          <p:cNvSpPr/>
          <p:nvPr userDrawn="1"/>
        </p:nvSpPr>
        <p:spPr>
          <a:xfrm>
            <a:off x="1575" y="-2165"/>
            <a:ext cx="9140850" cy="535565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12859" rIns="12859" anchor="ctr"/>
          <a:lstStyle/>
          <a:p>
            <a:pPr algn="ctr" defTabSz="1285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238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07B60B32-36BC-C140-891C-CE927D306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16777"/>
            <a:ext cx="8369299" cy="516623"/>
          </a:xfrm>
        </p:spPr>
        <p:txBody>
          <a:bodyPr>
            <a:no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0827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9C193-CAEC-E34E-92A4-59DB19B6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33" y="4752001"/>
            <a:ext cx="445500" cy="391500"/>
          </a:xfr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95884B8-C86C-9247-916E-0E4ED69A0A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F72E2FE-7B63-AF4A-93E8-BA374B01E2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317" y="723901"/>
            <a:ext cx="7886700" cy="3817144"/>
          </a:xfrm>
        </p:spPr>
        <p:txBody>
          <a:bodyPr lIns="182880" rIns="182880">
            <a:normAutofit/>
          </a:bodyPr>
          <a:lstStyle>
            <a:lvl1pPr marL="230188" indent="-230188">
              <a:spcBef>
                <a:spcPts val="600"/>
              </a:spcBef>
              <a:defRPr sz="2000"/>
            </a:lvl1pPr>
            <a:lvl2pPr marL="568325" indent="-265113">
              <a:spcBef>
                <a:spcPts val="300"/>
              </a:spcBef>
              <a:buFont typeface="Courier New" panose="02070309020205020404" pitchFamily="49" charset="0"/>
              <a:buChar char="o"/>
              <a:defRPr sz="1800"/>
            </a:lvl2pPr>
            <a:lvl3pPr marL="914400" indent="-258763">
              <a:spcBef>
                <a:spcPts val="300"/>
              </a:spcBef>
              <a:buFont typeface="Wingdings" pitchFamily="2" charset="2"/>
              <a:buChar char="Ø"/>
              <a:defRPr sz="1800"/>
            </a:lvl3pPr>
            <a:lvl4pPr marL="1203325" indent="-203200">
              <a:spcBef>
                <a:spcPts val="300"/>
              </a:spcBef>
              <a:buFont typeface="Wingdings" pitchFamily="2" charset="2"/>
              <a:buChar char="ü"/>
              <a:defRPr sz="1200"/>
            </a:lvl4pPr>
            <a:lvl5pPr marL="1425575" indent="-150813">
              <a:spcBef>
                <a:spcPts val="300"/>
              </a:spcBef>
              <a:defRPr sz="1000"/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F7F6A2DC-690D-9C48-866E-84FDBF471032}"/>
              </a:ext>
            </a:extLst>
          </p:cNvPr>
          <p:cNvSpPr/>
          <p:nvPr userDrawn="1"/>
        </p:nvSpPr>
        <p:spPr>
          <a:xfrm>
            <a:off x="1575" y="-2165"/>
            <a:ext cx="9140850" cy="535565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12859" rIns="12859" anchor="ctr"/>
          <a:lstStyle/>
          <a:p>
            <a:pPr algn="ctr" defTabSz="1285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238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07B60B32-36BC-C140-891C-CE927D306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16777"/>
            <a:ext cx="8369299" cy="516623"/>
          </a:xfr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549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9C193-CAEC-E34E-92A4-59DB19B6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1pPr>
            <a:lvl2pPr marL="128596" indent="0">
              <a:buNone/>
              <a:defRPr sz="563">
                <a:solidFill>
                  <a:schemeClr val="tx1">
                    <a:tint val="75000"/>
                  </a:schemeClr>
                </a:solidFill>
              </a:defRPr>
            </a:lvl2pPr>
            <a:lvl3pPr marL="257192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3pPr>
            <a:lvl4pPr marL="385788" indent="0">
              <a:buNone/>
              <a:defRPr sz="450">
                <a:solidFill>
                  <a:schemeClr val="tx1">
                    <a:tint val="75000"/>
                  </a:schemeClr>
                </a:solidFill>
              </a:defRPr>
            </a:lvl4pPr>
            <a:lvl5pPr marL="514384" indent="0">
              <a:buNone/>
              <a:defRPr sz="450">
                <a:solidFill>
                  <a:schemeClr val="tx1">
                    <a:tint val="75000"/>
                  </a:schemeClr>
                </a:solidFill>
              </a:defRPr>
            </a:lvl5pPr>
            <a:lvl6pPr marL="642980" indent="0">
              <a:buNone/>
              <a:defRPr sz="450">
                <a:solidFill>
                  <a:schemeClr val="tx1">
                    <a:tint val="75000"/>
                  </a:schemeClr>
                </a:solidFill>
              </a:defRPr>
            </a:lvl6pPr>
            <a:lvl7pPr marL="771575" indent="0">
              <a:buNone/>
              <a:defRPr sz="450">
                <a:solidFill>
                  <a:schemeClr val="tx1">
                    <a:tint val="75000"/>
                  </a:schemeClr>
                </a:solidFill>
              </a:defRPr>
            </a:lvl7pPr>
            <a:lvl8pPr marL="900172" indent="0">
              <a:buNone/>
              <a:defRPr sz="450">
                <a:solidFill>
                  <a:schemeClr val="tx1">
                    <a:tint val="75000"/>
                  </a:schemeClr>
                </a:solidFill>
              </a:defRPr>
            </a:lvl8pPr>
            <a:lvl9pPr marL="1028767" indent="0">
              <a:buNone/>
              <a:defRPr sz="4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620317" y="1237130"/>
            <a:ext cx="7886700" cy="2184727"/>
          </a:xfrm>
        </p:spPr>
        <p:txBody>
          <a:bodyPr anchor="b">
            <a:normAutofit/>
          </a:bodyPr>
          <a:lstStyle>
            <a:lvl1pPr marL="0" indent="0">
              <a:lnSpc>
                <a:spcPct val="150000"/>
              </a:lnSpc>
              <a:spcAft>
                <a:spcPts val="506"/>
              </a:spcAft>
              <a:buNone/>
              <a:defRPr sz="1857">
                <a:solidFill>
                  <a:schemeClr val="tx1"/>
                </a:solidFill>
              </a:defRPr>
            </a:lvl1pPr>
            <a:lvl2pPr marL="128596" indent="0">
              <a:buNone/>
              <a:defRPr sz="563">
                <a:solidFill>
                  <a:schemeClr val="tx1">
                    <a:tint val="75000"/>
                  </a:schemeClr>
                </a:solidFill>
              </a:defRPr>
            </a:lvl2pPr>
            <a:lvl3pPr marL="257192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3pPr>
            <a:lvl4pPr marL="385788" indent="0">
              <a:buNone/>
              <a:defRPr sz="450">
                <a:solidFill>
                  <a:schemeClr val="tx1">
                    <a:tint val="75000"/>
                  </a:schemeClr>
                </a:solidFill>
              </a:defRPr>
            </a:lvl4pPr>
            <a:lvl5pPr marL="514384" indent="0">
              <a:buNone/>
              <a:defRPr sz="450">
                <a:solidFill>
                  <a:schemeClr val="tx1">
                    <a:tint val="75000"/>
                  </a:schemeClr>
                </a:solidFill>
              </a:defRPr>
            </a:lvl5pPr>
            <a:lvl6pPr marL="642980" indent="0">
              <a:buNone/>
              <a:defRPr sz="450">
                <a:solidFill>
                  <a:schemeClr val="tx1">
                    <a:tint val="75000"/>
                  </a:schemeClr>
                </a:solidFill>
              </a:defRPr>
            </a:lvl6pPr>
            <a:lvl7pPr marL="771575" indent="0">
              <a:buNone/>
              <a:defRPr sz="450">
                <a:solidFill>
                  <a:schemeClr val="tx1">
                    <a:tint val="75000"/>
                  </a:schemeClr>
                </a:solidFill>
              </a:defRPr>
            </a:lvl7pPr>
            <a:lvl8pPr marL="900172" indent="0">
              <a:buNone/>
              <a:defRPr sz="450">
                <a:solidFill>
                  <a:schemeClr val="tx1">
                    <a:tint val="75000"/>
                  </a:schemeClr>
                </a:solidFill>
              </a:defRPr>
            </a:lvl8pPr>
            <a:lvl9pPr marL="1028767" indent="0">
              <a:buNone/>
              <a:defRPr sz="4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777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9C193-CAEC-E34E-92A4-59DB19B6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F7F6A2DC-690D-9C48-866E-84FDBF471032}"/>
              </a:ext>
            </a:extLst>
          </p:cNvPr>
          <p:cNvSpPr/>
          <p:nvPr userDrawn="1"/>
        </p:nvSpPr>
        <p:spPr>
          <a:xfrm>
            <a:off x="1575" y="-2165"/>
            <a:ext cx="9140850" cy="854219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12859" rIns="12859" anchor="ctr"/>
          <a:lstStyle/>
          <a:p>
            <a:pPr algn="ctr" defTabSz="1285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238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07B60B32-36BC-C140-891C-CE927D306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01" y="16777"/>
            <a:ext cx="8910000" cy="816336"/>
          </a:xfrm>
        </p:spPr>
        <p:txBody>
          <a:bodyPr>
            <a:normAutofit/>
          </a:bodyPr>
          <a:lstStyle>
            <a:lvl1pPr algn="l"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967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1"/>
            <a:ext cx="9144000" cy="641747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514252" eaLnBrk="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350">
              <a:solidFill>
                <a:prstClr val="black"/>
              </a:solidFill>
              <a:latin typeface="Franklin Gothic Book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9435"/>
            <a:ext cx="9144000" cy="641824"/>
          </a:xfrm>
          <a:prstGeom prst="rect">
            <a:avLst/>
          </a:prstGeom>
        </p:spPr>
        <p:txBody>
          <a:bodyPr anchor="ctr"/>
          <a:lstStyle>
            <a:lvl1pPr>
              <a:defRPr sz="157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1980" y="1103234"/>
            <a:ext cx="8153400" cy="34116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161638" indent="-12681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49192" indent="-192894"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3pPr>
            <a:lvl4pPr marL="576895" indent="-192894"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4pPr>
            <a:lvl5pPr marL="704599" indent="-192894"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2F679EE-959D-724E-B3F3-4EB37B74AB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5801" y="4743451"/>
            <a:ext cx="5166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3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260E43B-7F43-FA45-AAB7-E054FD6CC4E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92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00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25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6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.tiff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1">
            <a:extLst>
              <a:ext uri="{FF2B5EF4-FFF2-40B4-BE49-F238E27FC236}">
                <a16:creationId xmlns:a16="http://schemas.microsoft.com/office/drawing/2014/main" id="{9C1FF5CC-DD7B-EA48-9EEA-CBA2AB304914}"/>
              </a:ext>
            </a:extLst>
          </p:cNvPr>
          <p:cNvSpPr/>
          <p:nvPr userDrawn="1"/>
        </p:nvSpPr>
        <p:spPr>
          <a:xfrm>
            <a:off x="1575" y="4741332"/>
            <a:ext cx="9140850" cy="402168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12859" rIns="12859" anchor="ctr"/>
          <a:lstStyle/>
          <a:p>
            <a:pPr algn="ctr" defTabSz="1285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566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05555F-2535-DA45-A3F8-E4DC3AB86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2B235-36FF-A74E-9551-09783DCFA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75634-6A51-4E47-9CB3-EFDB0E57DF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1" y="4790368"/>
            <a:ext cx="732559" cy="3147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86D19-4C67-4E4D-B372-AB5467AD0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3916" y="4810828"/>
            <a:ext cx="51472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A94FF-C450-0242-8C3C-BB96B744A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501" y="4752001"/>
            <a:ext cx="445500" cy="391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 baseline="0">
                <a:solidFill>
                  <a:schemeClr val="bg1"/>
                </a:solidFill>
              </a:defRPr>
            </a:lvl1pPr>
          </a:lstStyle>
          <a:p>
            <a:fld id="{695884B8-C86C-9247-916E-0E4ED69A0A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8874" y="4765500"/>
            <a:ext cx="1485600" cy="37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52001"/>
            <a:ext cx="458789" cy="39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0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87" r:id="rId3"/>
    <p:sldLayoutId id="2147483662" r:id="rId4"/>
    <p:sldLayoutId id="2147483701" r:id="rId5"/>
  </p:sldLayoutIdLst>
  <p:hf hdr="0" ftr="0" dt="0"/>
  <p:txStyles>
    <p:titleStyle>
      <a:lvl1pPr algn="l" defTabSz="257192" rtl="0" eaLnBrk="1" latinLnBrk="0" hangingPunct="1">
        <a:lnSpc>
          <a:spcPct val="90000"/>
        </a:lnSpc>
        <a:spcBef>
          <a:spcPct val="0"/>
        </a:spcBef>
        <a:buNone/>
        <a:defRPr sz="12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298" indent="-64298" algn="l" defTabSz="257192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1pPr>
      <a:lvl2pPr marL="192894" indent="-64298" algn="l" defTabSz="257192" rtl="0" eaLnBrk="1" latinLnBrk="0" hangingPunct="1">
        <a:lnSpc>
          <a:spcPct val="90000"/>
        </a:lnSpc>
        <a:spcBef>
          <a:spcPts val="141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21490" indent="-64298" algn="l" defTabSz="257192" rtl="0" eaLnBrk="1" latinLnBrk="0" hangingPunct="1">
        <a:lnSpc>
          <a:spcPct val="90000"/>
        </a:lnSpc>
        <a:spcBef>
          <a:spcPts val="141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3pPr>
      <a:lvl4pPr marL="450086" indent="-64298" algn="l" defTabSz="257192" rtl="0" eaLnBrk="1" latinLnBrk="0" hangingPunct="1">
        <a:lnSpc>
          <a:spcPct val="90000"/>
        </a:lnSpc>
        <a:spcBef>
          <a:spcPts val="141"/>
        </a:spcBef>
        <a:buFont typeface="Arial" panose="020B0604020202020204" pitchFamily="34" charset="0"/>
        <a:buChar char="•"/>
        <a:defRPr sz="506" kern="1200">
          <a:solidFill>
            <a:schemeClr val="tx1"/>
          </a:solidFill>
          <a:latin typeface="+mn-lt"/>
          <a:ea typeface="+mn-ea"/>
          <a:cs typeface="+mn-cs"/>
        </a:defRPr>
      </a:lvl4pPr>
      <a:lvl5pPr marL="578682" indent="-64298" algn="l" defTabSz="257192" rtl="0" eaLnBrk="1" latinLnBrk="0" hangingPunct="1">
        <a:lnSpc>
          <a:spcPct val="90000"/>
        </a:lnSpc>
        <a:spcBef>
          <a:spcPts val="141"/>
        </a:spcBef>
        <a:buFont typeface="Arial" panose="020B0604020202020204" pitchFamily="34" charset="0"/>
        <a:buChar char="•"/>
        <a:defRPr sz="506" kern="1200">
          <a:solidFill>
            <a:schemeClr val="tx1"/>
          </a:solidFill>
          <a:latin typeface="+mn-lt"/>
          <a:ea typeface="+mn-ea"/>
          <a:cs typeface="+mn-cs"/>
        </a:defRPr>
      </a:lvl5pPr>
      <a:lvl6pPr marL="707278" indent="-64298" algn="l" defTabSz="257192" rtl="0" eaLnBrk="1" latinLnBrk="0" hangingPunct="1">
        <a:lnSpc>
          <a:spcPct val="90000"/>
        </a:lnSpc>
        <a:spcBef>
          <a:spcPts val="141"/>
        </a:spcBef>
        <a:buFont typeface="Arial" panose="020B0604020202020204" pitchFamily="34" charset="0"/>
        <a:buChar char="•"/>
        <a:defRPr sz="506" kern="1200">
          <a:solidFill>
            <a:schemeClr val="tx1"/>
          </a:solidFill>
          <a:latin typeface="+mn-lt"/>
          <a:ea typeface="+mn-ea"/>
          <a:cs typeface="+mn-cs"/>
        </a:defRPr>
      </a:lvl6pPr>
      <a:lvl7pPr marL="835874" indent="-64298" algn="l" defTabSz="257192" rtl="0" eaLnBrk="1" latinLnBrk="0" hangingPunct="1">
        <a:lnSpc>
          <a:spcPct val="90000"/>
        </a:lnSpc>
        <a:spcBef>
          <a:spcPts val="141"/>
        </a:spcBef>
        <a:buFont typeface="Arial" panose="020B0604020202020204" pitchFamily="34" charset="0"/>
        <a:buChar char="•"/>
        <a:defRPr sz="506" kern="1200">
          <a:solidFill>
            <a:schemeClr val="tx1"/>
          </a:solidFill>
          <a:latin typeface="+mn-lt"/>
          <a:ea typeface="+mn-ea"/>
          <a:cs typeface="+mn-cs"/>
        </a:defRPr>
      </a:lvl7pPr>
      <a:lvl8pPr marL="964470" indent="-64298" algn="l" defTabSz="257192" rtl="0" eaLnBrk="1" latinLnBrk="0" hangingPunct="1">
        <a:lnSpc>
          <a:spcPct val="90000"/>
        </a:lnSpc>
        <a:spcBef>
          <a:spcPts val="141"/>
        </a:spcBef>
        <a:buFont typeface="Arial" panose="020B0604020202020204" pitchFamily="34" charset="0"/>
        <a:buChar char="•"/>
        <a:defRPr sz="506" kern="1200">
          <a:solidFill>
            <a:schemeClr val="tx1"/>
          </a:solidFill>
          <a:latin typeface="+mn-lt"/>
          <a:ea typeface="+mn-ea"/>
          <a:cs typeface="+mn-cs"/>
        </a:defRPr>
      </a:lvl8pPr>
      <a:lvl9pPr marL="1093066" indent="-64298" algn="l" defTabSz="257192" rtl="0" eaLnBrk="1" latinLnBrk="0" hangingPunct="1">
        <a:lnSpc>
          <a:spcPct val="90000"/>
        </a:lnSpc>
        <a:spcBef>
          <a:spcPts val="141"/>
        </a:spcBef>
        <a:buFont typeface="Arial" panose="020B0604020202020204" pitchFamily="34" charset="0"/>
        <a:buChar char="•"/>
        <a:defRPr sz="5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92" rtl="0" eaLnBrk="1" latinLnBrk="0" hangingPunct="1">
        <a:defRPr sz="506" kern="1200">
          <a:solidFill>
            <a:schemeClr val="tx1"/>
          </a:solidFill>
          <a:latin typeface="+mn-lt"/>
          <a:ea typeface="+mn-ea"/>
          <a:cs typeface="+mn-cs"/>
        </a:defRPr>
      </a:lvl1pPr>
      <a:lvl2pPr marL="128596" algn="l" defTabSz="257192" rtl="0" eaLnBrk="1" latinLnBrk="0" hangingPunct="1">
        <a:defRPr sz="506" kern="1200">
          <a:solidFill>
            <a:schemeClr val="tx1"/>
          </a:solidFill>
          <a:latin typeface="+mn-lt"/>
          <a:ea typeface="+mn-ea"/>
          <a:cs typeface="+mn-cs"/>
        </a:defRPr>
      </a:lvl2pPr>
      <a:lvl3pPr marL="257192" algn="l" defTabSz="257192" rtl="0" eaLnBrk="1" latinLnBrk="0" hangingPunct="1">
        <a:defRPr sz="506" kern="1200">
          <a:solidFill>
            <a:schemeClr val="tx1"/>
          </a:solidFill>
          <a:latin typeface="+mn-lt"/>
          <a:ea typeface="+mn-ea"/>
          <a:cs typeface="+mn-cs"/>
        </a:defRPr>
      </a:lvl3pPr>
      <a:lvl4pPr marL="385788" algn="l" defTabSz="257192" rtl="0" eaLnBrk="1" latinLnBrk="0" hangingPunct="1">
        <a:defRPr sz="506" kern="1200">
          <a:solidFill>
            <a:schemeClr val="tx1"/>
          </a:solidFill>
          <a:latin typeface="+mn-lt"/>
          <a:ea typeface="+mn-ea"/>
          <a:cs typeface="+mn-cs"/>
        </a:defRPr>
      </a:lvl4pPr>
      <a:lvl5pPr marL="514384" algn="l" defTabSz="257192" rtl="0" eaLnBrk="1" latinLnBrk="0" hangingPunct="1">
        <a:defRPr sz="506" kern="1200">
          <a:solidFill>
            <a:schemeClr val="tx1"/>
          </a:solidFill>
          <a:latin typeface="+mn-lt"/>
          <a:ea typeface="+mn-ea"/>
          <a:cs typeface="+mn-cs"/>
        </a:defRPr>
      </a:lvl5pPr>
      <a:lvl6pPr marL="642980" algn="l" defTabSz="257192" rtl="0" eaLnBrk="1" latinLnBrk="0" hangingPunct="1">
        <a:defRPr sz="506" kern="1200">
          <a:solidFill>
            <a:schemeClr val="tx1"/>
          </a:solidFill>
          <a:latin typeface="+mn-lt"/>
          <a:ea typeface="+mn-ea"/>
          <a:cs typeface="+mn-cs"/>
        </a:defRPr>
      </a:lvl6pPr>
      <a:lvl7pPr marL="771575" algn="l" defTabSz="257192" rtl="0" eaLnBrk="1" latinLnBrk="0" hangingPunct="1">
        <a:defRPr sz="506" kern="1200">
          <a:solidFill>
            <a:schemeClr val="tx1"/>
          </a:solidFill>
          <a:latin typeface="+mn-lt"/>
          <a:ea typeface="+mn-ea"/>
          <a:cs typeface="+mn-cs"/>
        </a:defRPr>
      </a:lvl7pPr>
      <a:lvl8pPr marL="900172" algn="l" defTabSz="257192" rtl="0" eaLnBrk="1" latinLnBrk="0" hangingPunct="1">
        <a:defRPr sz="506" kern="1200">
          <a:solidFill>
            <a:schemeClr val="tx1"/>
          </a:solidFill>
          <a:latin typeface="+mn-lt"/>
          <a:ea typeface="+mn-ea"/>
          <a:cs typeface="+mn-cs"/>
        </a:defRPr>
      </a:lvl8pPr>
      <a:lvl9pPr marL="1028767" algn="l" defTabSz="257192" rtl="0" eaLnBrk="1" latinLnBrk="0" hangingPunct="1">
        <a:defRPr sz="5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884B8-C86C-9247-916E-0E4ED69A0A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51">
            <a:extLst>
              <a:ext uri="{FF2B5EF4-FFF2-40B4-BE49-F238E27FC236}">
                <a16:creationId xmlns:a16="http://schemas.microsoft.com/office/drawing/2014/main" id="{927B863B-6A6F-4603-9237-14604151039B}"/>
              </a:ext>
            </a:extLst>
          </p:cNvPr>
          <p:cNvSpPr/>
          <p:nvPr userDrawn="1"/>
        </p:nvSpPr>
        <p:spPr>
          <a:xfrm>
            <a:off x="1575" y="4741332"/>
            <a:ext cx="9140850" cy="402168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12859" rIns="12859" anchor="ctr"/>
          <a:lstStyle/>
          <a:p>
            <a:pPr algn="ctr" defTabSz="1285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566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30917B-4866-4A16-AD12-2570D4EDE31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8874" y="4765500"/>
            <a:ext cx="1485600" cy="37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047DC6-8EFA-45A0-BC8B-826B43BAFAB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52001"/>
            <a:ext cx="458789" cy="39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1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customXml" Target="../ink/ink28.xml"/><Relationship Id="rId18" Type="http://schemas.openxmlformats.org/officeDocument/2006/relationships/customXml" Target="../ink/ink33.xml"/><Relationship Id="rId3" Type="http://schemas.openxmlformats.org/officeDocument/2006/relationships/image" Target="../media/image23.png"/><Relationship Id="rId21" Type="http://schemas.openxmlformats.org/officeDocument/2006/relationships/customXml" Target="../ink/ink36.xml"/><Relationship Id="rId7" Type="http://schemas.openxmlformats.org/officeDocument/2006/relationships/customXml" Target="../ink/ink22.xml"/><Relationship Id="rId12" Type="http://schemas.openxmlformats.org/officeDocument/2006/relationships/customXml" Target="../ink/ink27.xml"/><Relationship Id="rId17" Type="http://schemas.openxmlformats.org/officeDocument/2006/relationships/customXml" Target="../ink/ink32.xml"/><Relationship Id="rId2" Type="http://schemas.openxmlformats.org/officeDocument/2006/relationships/customXml" Target="../ink/ink19.xml"/><Relationship Id="rId16" Type="http://schemas.openxmlformats.org/officeDocument/2006/relationships/customXml" Target="../ink/ink31.xml"/><Relationship Id="rId20" Type="http://schemas.openxmlformats.org/officeDocument/2006/relationships/customXml" Target="../ink/ink3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Relationship Id="rId11" Type="http://schemas.openxmlformats.org/officeDocument/2006/relationships/customXml" Target="../ink/ink26.xml"/><Relationship Id="rId5" Type="http://schemas.openxmlformats.org/officeDocument/2006/relationships/image" Target="../media/image24.png"/><Relationship Id="rId15" Type="http://schemas.openxmlformats.org/officeDocument/2006/relationships/customXml" Target="../ink/ink30.xml"/><Relationship Id="rId10" Type="http://schemas.openxmlformats.org/officeDocument/2006/relationships/customXml" Target="../ink/ink25.xml"/><Relationship Id="rId19" Type="http://schemas.openxmlformats.org/officeDocument/2006/relationships/customXml" Target="../ink/ink34.xml"/><Relationship Id="rId4" Type="http://schemas.openxmlformats.org/officeDocument/2006/relationships/customXml" Target="../ink/ink20.xml"/><Relationship Id="rId9" Type="http://schemas.openxmlformats.org/officeDocument/2006/relationships/customXml" Target="../ink/ink24.xml"/><Relationship Id="rId14" Type="http://schemas.openxmlformats.org/officeDocument/2006/relationships/customXml" Target="../ink/ink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1.png"/><Relationship Id="rId18" Type="http://schemas.openxmlformats.org/officeDocument/2006/relationships/customXml" Target="../ink/ink10.xml"/><Relationship Id="rId26" Type="http://schemas.openxmlformats.org/officeDocument/2006/relationships/customXml" Target="../ink/ink18.xml"/><Relationship Id="rId3" Type="http://schemas.openxmlformats.org/officeDocument/2006/relationships/image" Target="../media/image60.png"/><Relationship Id="rId21" Type="http://schemas.openxmlformats.org/officeDocument/2006/relationships/customXml" Target="../ink/ink13.xml"/><Relationship Id="rId7" Type="http://schemas.openxmlformats.org/officeDocument/2006/relationships/image" Target="../media/image8.png"/><Relationship Id="rId12" Type="http://schemas.openxmlformats.org/officeDocument/2006/relationships/customXml" Target="../ink/ink6.xml"/><Relationship Id="rId17" Type="http://schemas.openxmlformats.org/officeDocument/2006/relationships/customXml" Target="../ink/ink9.xml"/><Relationship Id="rId25" Type="http://schemas.openxmlformats.org/officeDocument/2006/relationships/customXml" Target="../ink/ink17.xm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0.png"/><Relationship Id="rId24" Type="http://schemas.openxmlformats.org/officeDocument/2006/relationships/customXml" Target="../ink/ink16.xml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openxmlformats.org/officeDocument/2006/relationships/customXml" Target="../ink/ink15.xml"/><Relationship Id="rId10" Type="http://schemas.openxmlformats.org/officeDocument/2006/relationships/customXml" Target="../ink/ink5.xml"/><Relationship Id="rId19" Type="http://schemas.openxmlformats.org/officeDocument/2006/relationships/customXml" Target="../ink/ink11.xml"/><Relationship Id="rId4" Type="http://schemas.openxmlformats.org/officeDocument/2006/relationships/customXml" Target="../ink/ink2.xml"/><Relationship Id="rId9" Type="http://schemas.openxmlformats.org/officeDocument/2006/relationships/image" Target="../media/image9.png"/><Relationship Id="rId14" Type="http://schemas.openxmlformats.org/officeDocument/2006/relationships/customXml" Target="../ink/ink7.xml"/><Relationship Id="rId22" Type="http://schemas.openxmlformats.org/officeDocument/2006/relationships/customXml" Target="../ink/ink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oren Prestemon…"/>
          <p:cNvSpPr txBox="1"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Mike Naus</a:t>
            </a:r>
          </a:p>
          <a:p>
            <a:r>
              <a:rPr lang="en-US" b="1" dirty="0"/>
              <a:t>Lawrence Berkeley National Laboratory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E5C7D5-CA4C-E14F-85AC-328CE2B0D82A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Improvements in Horizontal Tube Furnace </a:t>
            </a:r>
          </a:p>
          <a:p>
            <a:r>
              <a:rPr lang="en-GB" dirty="0"/>
              <a:t>Temperature Uniformity and Sealing</a:t>
            </a:r>
            <a:endParaRPr lang="en-US"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CAEFB8B4-82F7-4D12-97FC-00A230EE9006}"/>
              </a:ext>
            </a:extLst>
          </p:cNvPr>
          <p:cNvSpPr txBox="1">
            <a:spLocks/>
          </p:cNvSpPr>
          <p:nvPr/>
        </p:nvSpPr>
        <p:spPr>
          <a:xfrm>
            <a:off x="2952362" y="4251060"/>
            <a:ext cx="2845002" cy="205383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012" dirty="0">
                <a:solidFill>
                  <a:schemeClr val="bg1"/>
                </a:solidFill>
              </a:rPr>
              <a:t>                     SMP Seminar – 30 Nov 2021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55AF59-9EEC-4BE4-A797-AFE34B685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System Set-up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D6B26-65CA-4627-A34F-26C9EF9B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10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3C348C-4598-4121-B21C-0878189E2AB6}"/>
              </a:ext>
            </a:extLst>
          </p:cNvPr>
          <p:cNvSpPr txBox="1"/>
          <p:nvPr/>
        </p:nvSpPr>
        <p:spPr>
          <a:xfrm>
            <a:off x="0" y="3345607"/>
            <a:ext cx="41263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TC fixtures welded into place</a:t>
            </a:r>
          </a:p>
          <a:p>
            <a:pPr marL="684213" lvl="3" indent="-285750" defTabSz="798513">
              <a:buFont typeface="Arial" panose="020B0604020202020204" pitchFamily="34" charset="0"/>
              <a:buChar char="•"/>
            </a:pPr>
            <a:r>
              <a:rPr lang="en-US" sz="1600" dirty="0"/>
              <a:t>Eliminating option to remove TC and fixture together as a unit</a:t>
            </a:r>
            <a:endParaRPr lang="en-US" sz="18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BA93F7C-B231-4A1B-AF56-2180E0A62039}"/>
              </a:ext>
            </a:extLst>
          </p:cNvPr>
          <p:cNvGrpSpPr/>
          <p:nvPr/>
        </p:nvGrpSpPr>
        <p:grpSpPr>
          <a:xfrm>
            <a:off x="111634" y="1278976"/>
            <a:ext cx="3767658" cy="1839346"/>
            <a:chOff x="372620" y="621798"/>
            <a:chExt cx="3767658" cy="183934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0619874-2961-4B4A-AB52-9937A74D91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44924" y="621798"/>
              <a:ext cx="3695354" cy="183934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F788B2D-71FA-4FBB-9849-F3FAB0AAB242}"/>
                </a:ext>
              </a:extLst>
            </p:cNvPr>
            <p:cNvSpPr txBox="1"/>
            <p:nvPr/>
          </p:nvSpPr>
          <p:spPr>
            <a:xfrm rot="225255">
              <a:off x="372620" y="990755"/>
              <a:ext cx="12474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FF00"/>
                  </a:solidFill>
                </a:rPr>
                <a:t>Thermocouple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703DA47-7146-443A-AA13-8B1A1C54D161}"/>
                </a:ext>
              </a:extLst>
            </p:cNvPr>
            <p:cNvSpPr txBox="1"/>
            <p:nvPr/>
          </p:nvSpPr>
          <p:spPr>
            <a:xfrm>
              <a:off x="433465" y="1809722"/>
              <a:ext cx="12474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FF00"/>
                  </a:solidFill>
                </a:rPr>
                <a:t>Thermocouple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BC4F848-610B-42BE-A305-231D1E5BCA2E}"/>
              </a:ext>
            </a:extLst>
          </p:cNvPr>
          <p:cNvSpPr txBox="1"/>
          <p:nvPr/>
        </p:nvSpPr>
        <p:spPr>
          <a:xfrm>
            <a:off x="4243981" y="3884215"/>
            <a:ext cx="4458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Surface oxide and inhomogeneities prevent sliding TCs out through fixtures </a:t>
            </a:r>
          </a:p>
        </p:txBody>
      </p:sp>
      <p:pic>
        <p:nvPicPr>
          <p:cNvPr id="5" name="Picture 4" descr="A picture containing text, tool&#10;&#10;Description automatically generated">
            <a:extLst>
              <a:ext uri="{FF2B5EF4-FFF2-40B4-BE49-F238E27FC236}">
                <a16:creationId xmlns:a16="http://schemas.microsoft.com/office/drawing/2014/main" id="{AB507B84-5219-4F49-80E7-B2C65B69CA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4969" y="1488245"/>
            <a:ext cx="3268567" cy="939523"/>
          </a:xfrm>
          <a:prstGeom prst="rect">
            <a:avLst/>
          </a:prstGeom>
        </p:spPr>
      </p:pic>
      <p:pic>
        <p:nvPicPr>
          <p:cNvPr id="8" name="Picture 7" descr="A picture containing outdoor&#10;&#10;Description automatically generated">
            <a:extLst>
              <a:ext uri="{FF2B5EF4-FFF2-40B4-BE49-F238E27FC236}">
                <a16:creationId xmlns:a16="http://schemas.microsoft.com/office/drawing/2014/main" id="{8265F85D-3186-434A-9E3A-622C580ECD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4969" y="617852"/>
            <a:ext cx="4956355" cy="860719"/>
          </a:xfrm>
          <a:prstGeom prst="rect">
            <a:avLst/>
          </a:prstGeom>
        </p:spPr>
      </p:pic>
      <p:pic>
        <p:nvPicPr>
          <p:cNvPr id="10" name="Picture 9" descr="A picture containing indoor, metal, silver&#10;&#10;Description automatically generated">
            <a:extLst>
              <a:ext uri="{FF2B5EF4-FFF2-40B4-BE49-F238E27FC236}">
                <a16:creationId xmlns:a16="http://schemas.microsoft.com/office/drawing/2014/main" id="{43EFB719-7FE7-4073-8461-0F5978EB31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371600" y="2290980"/>
            <a:ext cx="2579724" cy="15158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9FFF276-B260-44BA-9426-DA2B1E7499E3}"/>
              </a:ext>
            </a:extLst>
          </p:cNvPr>
          <p:cNvSpPr txBox="1"/>
          <p:nvPr/>
        </p:nvSpPr>
        <p:spPr>
          <a:xfrm>
            <a:off x="5791649" y="2781088"/>
            <a:ext cx="557701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Tight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0C68F8F-CC62-4452-88AE-F6533DE7983D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6349350" y="2820128"/>
            <a:ext cx="742319" cy="94394"/>
          </a:xfrm>
          <a:prstGeom prst="straightConnector1">
            <a:avLst/>
          </a:prstGeom>
          <a:ln w="2222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274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D31C29-B22B-44BC-A28B-0AB9CD73F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0CF6D-4070-4343-BB98-31B6DD4271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91399" y="1427649"/>
            <a:ext cx="4862884" cy="2288201"/>
          </a:xfrm>
        </p:spPr>
        <p:txBody>
          <a:bodyPr/>
          <a:lstStyle/>
          <a:p>
            <a:r>
              <a:rPr lang="en-US" dirty="0"/>
              <a:t>Temperature shifted when TCs are…</a:t>
            </a:r>
          </a:p>
          <a:p>
            <a:pPr lvl="1"/>
            <a:r>
              <a:rPr lang="en-US" dirty="0"/>
              <a:t>Rotated slightly </a:t>
            </a:r>
          </a:p>
          <a:p>
            <a:pPr lvl="2"/>
            <a:r>
              <a:rPr lang="en-US" dirty="0"/>
              <a:t>Even if returned to original orientation</a:t>
            </a:r>
          </a:p>
          <a:p>
            <a:pPr lvl="1"/>
            <a:r>
              <a:rPr lang="en-US" i="1" dirty="0"/>
              <a:t>Touched</a:t>
            </a:r>
          </a:p>
          <a:p>
            <a:endParaRPr lang="en-US" dirty="0"/>
          </a:p>
          <a:p>
            <a:r>
              <a:rPr lang="en-US" dirty="0"/>
              <a:t>Symptoms indicate voltage issue </a:t>
            </a:r>
          </a:p>
          <a:p>
            <a:pPr lvl="1"/>
            <a:r>
              <a:rPr lang="en-US" dirty="0"/>
              <a:t>Ground loops or similar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30D6D6-BF42-4A0D-8ED1-B614832D9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Shift Example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8F04E1E0-54F7-4CD1-83B2-2B68A162C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62" y="683725"/>
            <a:ext cx="2265629" cy="391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25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8B632B-0D89-451B-9BFD-A2490007CC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17" y="723901"/>
            <a:ext cx="7886700" cy="3822699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New profile probes </a:t>
            </a:r>
          </a:p>
          <a:p>
            <a:pPr lvl="1">
              <a:spcBef>
                <a:spcPts val="0"/>
              </a:spcBef>
            </a:pPr>
            <a:r>
              <a:rPr lang="en-US" dirty="0"/>
              <a:t>For temperature resolution along sample &amp; physical space considerations</a:t>
            </a:r>
          </a:p>
          <a:p>
            <a:pPr>
              <a:spcBef>
                <a:spcPts val="1800"/>
              </a:spcBef>
            </a:pPr>
            <a:r>
              <a:rPr lang="en-US" dirty="0"/>
              <a:t>TCs calibratable in situ</a:t>
            </a:r>
          </a:p>
          <a:p>
            <a:pPr marL="196850" lvl="1" indent="0">
              <a:spcBef>
                <a:spcPts val="0"/>
              </a:spcBef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TC feed-through</a:t>
            </a:r>
          </a:p>
          <a:p>
            <a:pPr>
              <a:spcBef>
                <a:spcPts val="1800"/>
              </a:spcBef>
            </a:pPr>
            <a:r>
              <a:rPr lang="en-US" dirty="0"/>
              <a:t>Non-grounded junctions</a:t>
            </a:r>
          </a:p>
          <a:p>
            <a:pPr>
              <a:spcBef>
                <a:spcPts val="1800"/>
              </a:spcBef>
            </a:pPr>
            <a:r>
              <a:rPr lang="en-US" dirty="0"/>
              <a:t>Type </a:t>
            </a:r>
            <a:r>
              <a:rPr lang="en-US" i="1" u="sng" dirty="0"/>
              <a:t>N</a:t>
            </a:r>
            <a:r>
              <a:rPr lang="en-US" dirty="0"/>
              <a:t> thermocouples</a:t>
            </a:r>
            <a:endParaRPr lang="en-US" i="1" u="sng" dirty="0"/>
          </a:p>
          <a:p>
            <a:pPr lvl="1">
              <a:spcBef>
                <a:spcPts val="0"/>
              </a:spcBef>
            </a:pPr>
            <a:r>
              <a:rPr lang="en-US" dirty="0"/>
              <a:t>Similar to Type K, but better stability over time at temperature</a:t>
            </a:r>
          </a:p>
          <a:p>
            <a:pPr>
              <a:spcBef>
                <a:spcPts val="1800"/>
              </a:spcBef>
            </a:pPr>
            <a:r>
              <a:rPr lang="en-US" dirty="0"/>
              <a:t>Better sheath (e.g., </a:t>
            </a:r>
            <a:r>
              <a:rPr lang="en-US" dirty="0" err="1"/>
              <a:t>OmegaClad</a:t>
            </a:r>
            <a:r>
              <a:rPr lang="en-US" baseline="30000" dirty="0" err="1"/>
              <a:t>TM</a:t>
            </a:r>
            <a:r>
              <a:rPr lang="en-US" dirty="0"/>
              <a:t> )</a:t>
            </a:r>
          </a:p>
          <a:p>
            <a:pPr lvl="1">
              <a:spcBef>
                <a:spcPts val="0"/>
              </a:spcBef>
            </a:pPr>
            <a:r>
              <a:rPr lang="en-US" dirty="0"/>
              <a:t>Better temperature stability over time at temperature</a:t>
            </a:r>
          </a:p>
          <a:p>
            <a:pPr lvl="1">
              <a:spcBef>
                <a:spcPts val="0"/>
              </a:spcBef>
            </a:pPr>
            <a:r>
              <a:rPr lang="en-US" dirty="0" err="1"/>
              <a:t>OmegaClad</a:t>
            </a:r>
            <a:r>
              <a:rPr lang="en-US" dirty="0"/>
              <a:t>  &gt;  Inconel  &gt;  Stainless Steel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ADAAEA-004D-41CF-81A0-36FF8875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a New Set-Up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56EC6-8315-4A5F-8542-B35D70DC9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21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3E1999-7856-4CDA-A57F-E9BE7D5E9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8B3FC-96AE-46CE-ACEF-82512A36DE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250" y="3406609"/>
            <a:ext cx="7258224" cy="1117136"/>
          </a:xfrm>
        </p:spPr>
        <p:txBody>
          <a:bodyPr>
            <a:normAutofit/>
          </a:bodyPr>
          <a:lstStyle/>
          <a:p>
            <a:r>
              <a:rPr lang="en-US" dirty="0"/>
              <a:t>Threaded feed-throughs allow for modularity</a:t>
            </a:r>
          </a:p>
          <a:p>
            <a:r>
              <a:rPr lang="en-US" dirty="0"/>
              <a:t>Teflon is appropriate  heat treating at atmospheric pressures</a:t>
            </a:r>
          </a:p>
          <a:p>
            <a:pPr lvl="1"/>
            <a:r>
              <a:rPr lang="en-US" dirty="0"/>
              <a:t>Melting point = 327°C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95C0C5-5CE9-4DF3-BD78-367C9FA0A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TC Feed-Throughs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27A031-0FAF-4FEF-B465-6F28B199E94C}"/>
              </a:ext>
            </a:extLst>
          </p:cNvPr>
          <p:cNvGrpSpPr/>
          <p:nvPr/>
        </p:nvGrpSpPr>
        <p:grpSpPr>
          <a:xfrm>
            <a:off x="4891863" y="594989"/>
            <a:ext cx="3649747" cy="2666873"/>
            <a:chOff x="1761077" y="837042"/>
            <a:chExt cx="4188460" cy="30086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6859B22-66F9-45F1-9722-F318B2DBE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2350992" y="247127"/>
              <a:ext cx="3008630" cy="418846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2442AC-BF77-4417-8125-10690DB63A1B}"/>
                </a:ext>
              </a:extLst>
            </p:cNvPr>
            <p:cNvSpPr txBox="1"/>
            <p:nvPr/>
          </p:nvSpPr>
          <p:spPr>
            <a:xfrm rot="208901">
              <a:off x="4524632" y="2074150"/>
              <a:ext cx="13179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Thermocouples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43CA1EF-CDBF-4849-8493-279A98532780}"/>
                </a:ext>
              </a:extLst>
            </p:cNvPr>
            <p:cNvGrpSpPr/>
            <p:nvPr/>
          </p:nvGrpSpPr>
          <p:grpSpPr>
            <a:xfrm>
              <a:off x="3739820" y="980511"/>
              <a:ext cx="1683411" cy="1672075"/>
              <a:chOff x="3739820" y="980511"/>
              <a:chExt cx="1683411" cy="1672075"/>
            </a:xfrm>
          </p:grpSpPr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id="{9507C8E1-4C3A-4CE8-BD29-AC94CC8590B9}"/>
                  </a:ext>
                </a:extLst>
              </p:cNvPr>
              <p:cNvSpPr/>
              <p:nvPr/>
            </p:nvSpPr>
            <p:spPr>
              <a:xfrm rot="5400000" flipH="1" flipV="1">
                <a:off x="3454195" y="1543114"/>
                <a:ext cx="1395097" cy="823847"/>
              </a:xfrm>
              <a:prstGeom prst="arc">
                <a:avLst>
                  <a:gd name="adj1" fmla="val 16866979"/>
                  <a:gd name="adj2" fmla="val 21216630"/>
                </a:avLst>
              </a:prstGeom>
              <a:ln w="25400">
                <a:solidFill>
                  <a:schemeClr val="tx1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D73778-EC07-4ED7-BBA7-77956AAAED49}"/>
                  </a:ext>
                </a:extLst>
              </p:cNvPr>
              <p:cNvSpPr txBox="1"/>
              <p:nvPr/>
            </p:nvSpPr>
            <p:spPr>
              <a:xfrm>
                <a:off x="4088658" y="980511"/>
                <a:ext cx="1334573" cy="347218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tx1"/>
                    </a:solidFill>
                  </a:rPr>
                  <a:t>Teflon Wrap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14C6911-3E57-40F1-B1AE-6E45B0657A28}"/>
                </a:ext>
              </a:extLst>
            </p:cNvPr>
            <p:cNvGrpSpPr/>
            <p:nvPr/>
          </p:nvGrpSpPr>
          <p:grpSpPr>
            <a:xfrm>
              <a:off x="3935128" y="2999959"/>
              <a:ext cx="1128068" cy="832644"/>
              <a:chOff x="3935128" y="2999959"/>
              <a:chExt cx="1128068" cy="832644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D0844DB-C884-4B42-96DF-E3520307333E}"/>
                  </a:ext>
                </a:extLst>
              </p:cNvPr>
              <p:cNvSpPr txBox="1"/>
              <p:nvPr/>
            </p:nvSpPr>
            <p:spPr>
              <a:xfrm>
                <a:off x="3935128" y="3242333"/>
                <a:ext cx="1128068" cy="59027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tx1"/>
                    </a:solidFill>
                  </a:rPr>
                  <a:t>Calibration 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</a:rPr>
                  <a:t>TC Fixture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3DA3307E-B5DE-4928-B01E-A2B841141E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563666" y="2999959"/>
                <a:ext cx="382167" cy="237937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65ED812-584A-480D-B59E-8D8F0A051B6F}"/>
                </a:ext>
              </a:extLst>
            </p:cNvPr>
            <p:cNvGrpSpPr/>
            <p:nvPr/>
          </p:nvGrpSpPr>
          <p:grpSpPr>
            <a:xfrm>
              <a:off x="5160820" y="2625362"/>
              <a:ext cx="788717" cy="617845"/>
              <a:chOff x="5160820" y="2625362"/>
              <a:chExt cx="788717" cy="617845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A5970DE-4B2A-44DD-88A3-E26C25C981DD}"/>
                  </a:ext>
                </a:extLst>
              </p:cNvPr>
              <p:cNvSpPr txBox="1"/>
              <p:nvPr/>
            </p:nvSpPr>
            <p:spPr>
              <a:xfrm>
                <a:off x="5307261" y="2895989"/>
                <a:ext cx="642276" cy="347218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>
                    <a:solidFill>
                      <a:schemeClr val="tx1"/>
                    </a:solidFill>
                  </a:rPr>
                  <a:t>Plug</a:t>
                </a: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5E64BF17-6BB7-4C85-946D-95EC99E29B0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60820" y="2625362"/>
                <a:ext cx="146441" cy="263065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DB1DF2C6-D159-4B41-9E0A-33136A01C8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28485" y="960226"/>
            <a:ext cx="1871750" cy="1857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A0EE56B-7630-4566-8C09-E1709B38F9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328472" y="968455"/>
            <a:ext cx="1860632" cy="18577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F45A091-63A7-4BF4-8D94-9C2D409A6078}"/>
              </a:ext>
            </a:extLst>
          </p:cNvPr>
          <p:cNvSpPr txBox="1"/>
          <p:nvPr/>
        </p:nvSpPr>
        <p:spPr>
          <a:xfrm>
            <a:off x="710174" y="953213"/>
            <a:ext cx="1308371" cy="26686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As tight as possible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4CE4F00-889A-4174-82D5-9F747F038E08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1364359" y="1220081"/>
            <a:ext cx="1" cy="225972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287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3E1999-7856-4CDA-A57F-E9BE7D5E9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8B3FC-96AE-46CE-ACEF-82512A36DE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1249" y="3909231"/>
            <a:ext cx="6731001" cy="687812"/>
          </a:xfrm>
        </p:spPr>
        <p:txBody>
          <a:bodyPr>
            <a:normAutofit/>
          </a:bodyPr>
          <a:lstStyle/>
          <a:p>
            <a:r>
              <a:rPr lang="en-US" dirty="0"/>
              <a:t>New flange with new Type N, non-grounded profile probes</a:t>
            </a:r>
          </a:p>
          <a:p>
            <a:pPr lvl="1"/>
            <a:r>
              <a:rPr lang="en-US" dirty="0"/>
              <a:t>With calibration probe in place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95C0C5-5CE9-4DF3-BD78-367C9FA0A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Finished Assembly</a:t>
            </a:r>
          </a:p>
        </p:txBody>
      </p:sp>
      <p:pic>
        <p:nvPicPr>
          <p:cNvPr id="6" name="Picture 5" descr="Close-up of a machine&#10;&#10;Description automatically generated with medium confidence">
            <a:extLst>
              <a:ext uri="{FF2B5EF4-FFF2-40B4-BE49-F238E27FC236}">
                <a16:creationId xmlns:a16="http://schemas.microsoft.com/office/drawing/2014/main" id="{2370BCA2-612C-4AEC-9BF1-681105CF9A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237" y="696987"/>
            <a:ext cx="4091152" cy="30683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490BA2-07CC-4597-ADF0-3E7160617B73}"/>
              </a:ext>
            </a:extLst>
          </p:cNvPr>
          <p:cNvSpPr txBox="1"/>
          <p:nvPr/>
        </p:nvSpPr>
        <p:spPr>
          <a:xfrm>
            <a:off x="4622799" y="2745897"/>
            <a:ext cx="981149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Cal Probe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2F13A6-FB56-4E52-ABC8-DECD575CA094}"/>
              </a:ext>
            </a:extLst>
          </p:cNvPr>
          <p:cNvCxnSpPr>
            <a:cxnSpLocks/>
          </p:cNvCxnSpPr>
          <p:nvPr/>
        </p:nvCxnSpPr>
        <p:spPr>
          <a:xfrm flipV="1">
            <a:off x="4896414" y="2351433"/>
            <a:ext cx="0" cy="39446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667CA6A-CA8A-4C40-A280-453AB9990A38}"/>
              </a:ext>
            </a:extLst>
          </p:cNvPr>
          <p:cNvSpPr txBox="1"/>
          <p:nvPr/>
        </p:nvSpPr>
        <p:spPr>
          <a:xfrm>
            <a:off x="2805116" y="698310"/>
            <a:ext cx="1335697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Data Loggers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41B3007-BCE1-4C80-B251-0B03EDD3C58E}"/>
              </a:ext>
            </a:extLst>
          </p:cNvPr>
          <p:cNvCxnSpPr>
            <a:cxnSpLocks/>
          </p:cNvCxnSpPr>
          <p:nvPr/>
        </p:nvCxnSpPr>
        <p:spPr>
          <a:xfrm>
            <a:off x="4140813" y="867587"/>
            <a:ext cx="568787" cy="169277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762E63B-B8F3-4015-9D0B-0584D646310D}"/>
              </a:ext>
            </a:extLst>
          </p:cNvPr>
          <p:cNvCxnSpPr>
            <a:cxnSpLocks/>
          </p:cNvCxnSpPr>
          <p:nvPr/>
        </p:nvCxnSpPr>
        <p:spPr>
          <a:xfrm flipV="1">
            <a:off x="4140813" y="769357"/>
            <a:ext cx="568787" cy="9823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26F9AE7-E6A8-482B-910A-3DAD68EA7FB3}"/>
              </a:ext>
            </a:extLst>
          </p:cNvPr>
          <p:cNvSpPr txBox="1"/>
          <p:nvPr/>
        </p:nvSpPr>
        <p:spPr>
          <a:xfrm>
            <a:off x="3327832" y="1383696"/>
            <a:ext cx="1097374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TC1 &amp; TC2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7A50226-51ED-494D-A5C4-F4D6348F8ED7}"/>
              </a:ext>
            </a:extLst>
          </p:cNvPr>
          <p:cNvCxnSpPr>
            <a:cxnSpLocks/>
          </p:cNvCxnSpPr>
          <p:nvPr/>
        </p:nvCxnSpPr>
        <p:spPr>
          <a:xfrm>
            <a:off x="4262996" y="1730528"/>
            <a:ext cx="182310" cy="37599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2FE4FFA-F28C-49CF-980F-5CB1B9AA1F52}"/>
              </a:ext>
            </a:extLst>
          </p:cNvPr>
          <p:cNvCxnSpPr>
            <a:cxnSpLocks/>
          </p:cNvCxnSpPr>
          <p:nvPr/>
        </p:nvCxnSpPr>
        <p:spPr>
          <a:xfrm>
            <a:off x="4262996" y="1735099"/>
            <a:ext cx="455800" cy="447616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27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B416EE-30B1-40B4-9AA7-25A934B9A1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3817" y="3197772"/>
            <a:ext cx="7996366" cy="12698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Part sizes mixed to ease Ø1/16” calibrated TC movement </a:t>
            </a:r>
          </a:p>
          <a:p>
            <a:pPr lvl="1"/>
            <a:r>
              <a:rPr lang="en-US" dirty="0"/>
              <a:t>A 1/16” base will catch small deviations in TC straightness</a:t>
            </a:r>
          </a:p>
          <a:p>
            <a:endParaRPr lang="en-US" dirty="0"/>
          </a:p>
          <a:p>
            <a:r>
              <a:rPr lang="en-US" dirty="0"/>
              <a:t>Ø3/8” ID base with Ø1/16” ID ferrule and sleeve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75CD3E-1474-482D-BB3E-7C1BDE8C8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Probe Feed-through: Mix ‘n’ Match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90DC7-10A8-4E56-85B8-EC09F544F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809A1D-95D9-4001-AB61-8529FBA8C9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45817" y="608796"/>
            <a:ext cx="5263665" cy="1022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C49713-62C7-4503-A2C9-C7D49A9B88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9649" y="1766473"/>
            <a:ext cx="5249833" cy="11868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D9A00C-5FAE-45BD-A6B5-B79119395B64}"/>
              </a:ext>
            </a:extLst>
          </p:cNvPr>
          <p:cNvSpPr txBox="1"/>
          <p:nvPr/>
        </p:nvSpPr>
        <p:spPr>
          <a:xfrm>
            <a:off x="917019" y="671655"/>
            <a:ext cx="790085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Ø3/8”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3E0E421-48B2-4C0E-B6A7-2CE19C4D9EB0}"/>
              </a:ext>
            </a:extLst>
          </p:cNvPr>
          <p:cNvCxnSpPr>
            <a:cxnSpLocks/>
          </p:cNvCxnSpPr>
          <p:nvPr/>
        </p:nvCxnSpPr>
        <p:spPr>
          <a:xfrm>
            <a:off x="1546917" y="952604"/>
            <a:ext cx="391886" cy="147426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ECCC176-B3EE-4238-9FFA-756EEAA60E7C}"/>
              </a:ext>
            </a:extLst>
          </p:cNvPr>
          <p:cNvSpPr txBox="1"/>
          <p:nvPr/>
        </p:nvSpPr>
        <p:spPr>
          <a:xfrm>
            <a:off x="3627640" y="553434"/>
            <a:ext cx="1122160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Ø1/16” ID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B9644226-2227-468F-AF6E-5F894756FCCE}"/>
              </a:ext>
            </a:extLst>
          </p:cNvPr>
          <p:cNvSpPr/>
          <p:nvPr/>
        </p:nvSpPr>
        <p:spPr>
          <a:xfrm rot="16200000">
            <a:off x="4237460" y="36872"/>
            <a:ext cx="199381" cy="1721851"/>
          </a:xfrm>
          <a:prstGeom prst="righ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9D07B4-B4D3-4BCD-B148-7623693F4B66}"/>
              </a:ext>
            </a:extLst>
          </p:cNvPr>
          <p:cNvSpPr txBox="1"/>
          <p:nvPr/>
        </p:nvSpPr>
        <p:spPr>
          <a:xfrm>
            <a:off x="1811425" y="1743383"/>
            <a:ext cx="602261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Base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6AEC5B-6CFC-4323-97E4-73B804FDF5A8}"/>
              </a:ext>
            </a:extLst>
          </p:cNvPr>
          <p:cNvSpPr txBox="1"/>
          <p:nvPr/>
        </p:nvSpPr>
        <p:spPr>
          <a:xfrm>
            <a:off x="3529376" y="1766473"/>
            <a:ext cx="807774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Ferrule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71599C-2D39-48F1-BCD4-F26A693686FA}"/>
              </a:ext>
            </a:extLst>
          </p:cNvPr>
          <p:cNvSpPr txBox="1"/>
          <p:nvPr/>
        </p:nvSpPr>
        <p:spPr>
          <a:xfrm>
            <a:off x="4517167" y="1766473"/>
            <a:ext cx="749643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Sleeve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00836E-DA1B-4635-AA71-D826C35651D3}"/>
              </a:ext>
            </a:extLst>
          </p:cNvPr>
          <p:cNvSpPr txBox="1"/>
          <p:nvPr/>
        </p:nvSpPr>
        <p:spPr>
          <a:xfrm>
            <a:off x="6074053" y="2125189"/>
            <a:ext cx="602261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Nut</a:t>
            </a:r>
          </a:p>
        </p:txBody>
      </p:sp>
    </p:spTree>
    <p:extLst>
      <p:ext uri="{BB962C8B-B14F-4D97-AF65-F5344CB8AC3E}">
        <p14:creationId xmlns:p14="http://schemas.microsoft.com/office/powerpoint/2010/main" val="2543380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3E1999-7856-4CDA-A57F-E9BE7D5E9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8B3FC-96AE-46CE-ACEF-82512A36DE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3170756"/>
            <a:ext cx="7886700" cy="1375497"/>
          </a:xfrm>
        </p:spPr>
        <p:txBody>
          <a:bodyPr/>
          <a:lstStyle/>
          <a:p>
            <a:r>
              <a:rPr lang="en-US" dirty="0"/>
              <a:t>Insulation added to retort ends to aid in temperature uniformity</a:t>
            </a:r>
          </a:p>
          <a:p>
            <a:pPr lvl="1"/>
            <a:r>
              <a:rPr lang="en-US" dirty="0"/>
              <a:t>Anecdotal evidence that room temperature influences ends of hot zone</a:t>
            </a:r>
          </a:p>
          <a:p>
            <a:pPr>
              <a:spcBef>
                <a:spcPts val="1200"/>
              </a:spcBef>
            </a:pPr>
            <a:r>
              <a:rPr lang="en-US" dirty="0"/>
              <a:t>Retort has always had internal insulation block</a:t>
            </a:r>
          </a:p>
          <a:p>
            <a:pPr lvl="1"/>
            <a:r>
              <a:rPr lang="en-US" dirty="0"/>
              <a:t>Only on non- sample-exchange side (left side)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95C0C5-5CE9-4DF3-BD78-367C9FA0A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Insulation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08FB851-02B1-4817-AC33-956BEBDEBCBA}"/>
              </a:ext>
            </a:extLst>
          </p:cNvPr>
          <p:cNvGrpSpPr/>
          <p:nvPr/>
        </p:nvGrpSpPr>
        <p:grpSpPr>
          <a:xfrm>
            <a:off x="5291577" y="663652"/>
            <a:ext cx="3129208" cy="2337107"/>
            <a:chOff x="5493943" y="663413"/>
            <a:chExt cx="3129208" cy="2337107"/>
          </a:xfrm>
        </p:grpSpPr>
        <p:pic>
          <p:nvPicPr>
            <p:cNvPr id="7" name="Picture 6" descr="A picture containing indoor, floor&#10;&#10;Description automatically generated">
              <a:extLst>
                <a:ext uri="{FF2B5EF4-FFF2-40B4-BE49-F238E27FC236}">
                  <a16:creationId xmlns:a16="http://schemas.microsoft.com/office/drawing/2014/main" id="{D2817136-3DB1-4370-8B28-BF98ED7AC9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93943" y="663413"/>
              <a:ext cx="2031834" cy="233710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3DD008-F954-4852-90AB-D012062D772F}"/>
                </a:ext>
              </a:extLst>
            </p:cNvPr>
            <p:cNvSpPr txBox="1"/>
            <p:nvPr/>
          </p:nvSpPr>
          <p:spPr>
            <a:xfrm>
              <a:off x="7525777" y="1329976"/>
              <a:ext cx="1097374" cy="83099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Internal Insulation Block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9028E34-719B-43FB-860A-5983E815FC14}"/>
              </a:ext>
            </a:extLst>
          </p:cNvPr>
          <p:cNvGrpSpPr/>
          <p:nvPr/>
        </p:nvGrpSpPr>
        <p:grpSpPr>
          <a:xfrm>
            <a:off x="438150" y="623668"/>
            <a:ext cx="4049029" cy="2417075"/>
            <a:chOff x="102058" y="623667"/>
            <a:chExt cx="4049029" cy="24170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6BE90FA-0831-4AF8-8DA7-267772CF29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466722" y="356378"/>
              <a:ext cx="2417075" cy="2951654"/>
            </a:xfrm>
            <a:prstGeom prst="rect">
              <a:avLst/>
            </a:prstGeom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F60F5FC-BAB6-4C1E-9A3B-6ADCCE7AE8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46005" y="939696"/>
              <a:ext cx="427511" cy="142713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6BEA0B-4DD7-45C1-813E-19B5F0564E34}"/>
                </a:ext>
              </a:extLst>
            </p:cNvPr>
            <p:cNvSpPr txBox="1"/>
            <p:nvPr/>
          </p:nvSpPr>
          <p:spPr>
            <a:xfrm>
              <a:off x="102058" y="1267302"/>
              <a:ext cx="1097374" cy="58477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/>
                <a:t>External Insulation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9921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9698D7-1D4A-48BC-B8A6-4188DBB7BA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6822" y="2305152"/>
            <a:ext cx="7582778" cy="2373526"/>
          </a:xfrm>
        </p:spPr>
        <p:txBody>
          <a:bodyPr>
            <a:normAutofit/>
          </a:bodyPr>
          <a:lstStyle/>
          <a:p>
            <a:r>
              <a:rPr lang="en-US" dirty="0"/>
              <a:t>Slide ‘silver standard’ to line up with each junction in profile probe</a:t>
            </a:r>
          </a:p>
          <a:p>
            <a:endParaRPr lang="en-US" dirty="0"/>
          </a:p>
          <a:p>
            <a:r>
              <a:rPr lang="en-US" dirty="0"/>
              <a:t>AUP plateaus:  210°C,  400°C,  665°C</a:t>
            </a:r>
          </a:p>
          <a:p>
            <a:pPr lvl="1"/>
            <a:r>
              <a:rPr lang="en-US" dirty="0"/>
              <a:t>Omega software only allows for 2 </a:t>
            </a:r>
            <a:r>
              <a:rPr lang="en-US" dirty="0" err="1"/>
              <a:t>cal</a:t>
            </a:r>
            <a:r>
              <a:rPr lang="en-US" dirty="0"/>
              <a:t> points</a:t>
            </a:r>
          </a:p>
          <a:p>
            <a:pPr lvl="1"/>
            <a:r>
              <a:rPr lang="en-US" dirty="0"/>
              <a:t>Chose 400°C &amp; 665°C, as these are most impactful to RRR</a:t>
            </a:r>
          </a:p>
          <a:p>
            <a:pPr lvl="1"/>
            <a:r>
              <a:rPr lang="en-US" dirty="0"/>
              <a:t>210°C is then still a bit off due to extrapolation of </a:t>
            </a:r>
            <a:r>
              <a:rPr lang="en-US" dirty="0" err="1"/>
              <a:t>cal</a:t>
            </a:r>
            <a:r>
              <a:rPr lang="en-US" dirty="0"/>
              <a:t> curve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5A812E-73E3-4C84-9EC5-62414853D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Calibrating the Profile Probes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3C24C-FEEC-4EA6-AE40-17FB7CF60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17</a:t>
            </a:fld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5DC61CA-F844-47A0-842B-4BCC17CAE54B}"/>
              </a:ext>
            </a:extLst>
          </p:cNvPr>
          <p:cNvGrpSpPr/>
          <p:nvPr/>
        </p:nvGrpSpPr>
        <p:grpSpPr>
          <a:xfrm>
            <a:off x="549468" y="907200"/>
            <a:ext cx="8593557" cy="406818"/>
            <a:chOff x="550443" y="951173"/>
            <a:chExt cx="8593557" cy="40681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2914A9A-6B17-451B-A6DF-ACEDBD5BD4A2}"/>
                </a:ext>
              </a:extLst>
            </p:cNvPr>
            <p:cNvGrpSpPr/>
            <p:nvPr/>
          </p:nvGrpSpPr>
          <p:grpSpPr>
            <a:xfrm>
              <a:off x="550443" y="951173"/>
              <a:ext cx="8593557" cy="203409"/>
              <a:chOff x="550443" y="951173"/>
              <a:chExt cx="8593557" cy="203409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CAD5737-23CC-4880-8235-E147A6D54F1F}"/>
                  </a:ext>
                </a:extLst>
              </p:cNvPr>
              <p:cNvSpPr/>
              <p:nvPr/>
            </p:nvSpPr>
            <p:spPr>
              <a:xfrm>
                <a:off x="550443" y="951173"/>
                <a:ext cx="245092" cy="20340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D45B16C-AF62-403E-865D-6C9161E32210}"/>
                  </a:ext>
                </a:extLst>
              </p:cNvPr>
              <p:cNvSpPr/>
              <p:nvPr/>
            </p:nvSpPr>
            <p:spPr>
              <a:xfrm>
                <a:off x="684130" y="951173"/>
                <a:ext cx="8459870" cy="20340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9BD07546-C496-4E91-90CD-4FDBA21B364D}"/>
                      </a:ext>
                    </a:extLst>
                  </p14:cNvPr>
                  <p14:cNvContentPartPr/>
                  <p14:nvPr/>
                </p14:nvContentPartPr>
                <p14:xfrm>
                  <a:off x="627284" y="1065190"/>
                  <a:ext cx="325" cy="287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9BD07546-C496-4E91-90CD-4FDBA21B364D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594784" y="1036490"/>
                    <a:ext cx="65000" cy="5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9EBC01D3-08FA-4FA1-9D14-4EA116CCE07C}"/>
                      </a:ext>
                    </a:extLst>
                  </p14:cNvPr>
                  <p14:cNvContentPartPr/>
                  <p14:nvPr/>
                </p14:nvContentPartPr>
                <p14:xfrm>
                  <a:off x="998794" y="1066050"/>
                  <a:ext cx="325" cy="287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9EBC01D3-08FA-4FA1-9D14-4EA116CCE07C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966294" y="1037350"/>
                    <a:ext cx="65000" cy="5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ED5A6352-01B3-42DA-A632-EA1A47845601}"/>
                      </a:ext>
                    </a:extLst>
                  </p14:cNvPr>
                  <p14:cNvContentPartPr/>
                  <p14:nvPr/>
                </p14:nvContentPartPr>
                <p14:xfrm>
                  <a:off x="1409059" y="1061506"/>
                  <a:ext cx="325" cy="287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ED5A6352-01B3-42DA-A632-EA1A47845601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376559" y="1032806"/>
                    <a:ext cx="65000" cy="5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C922AEC1-37F3-49FC-8137-9F5967F184E7}"/>
                      </a:ext>
                    </a:extLst>
                  </p14:cNvPr>
                  <p14:cNvContentPartPr/>
                  <p14:nvPr/>
                </p14:nvContentPartPr>
                <p14:xfrm>
                  <a:off x="1805081" y="1065190"/>
                  <a:ext cx="325" cy="287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C922AEC1-37F3-49FC-8137-9F5967F184E7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772581" y="1036490"/>
                    <a:ext cx="65000" cy="5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D15BDCBE-818A-4B29-8B4E-0A5BC9BB47A7}"/>
                      </a:ext>
                    </a:extLst>
                  </p14:cNvPr>
                  <p14:cNvContentPartPr/>
                  <p14:nvPr/>
                </p14:nvContentPartPr>
                <p14:xfrm>
                  <a:off x="2204544" y="1065764"/>
                  <a:ext cx="325" cy="287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D15BDCBE-818A-4B29-8B4E-0A5BC9BB47A7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172044" y="1037064"/>
                    <a:ext cx="65000" cy="5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A48F183B-4F25-436C-9B77-4D6F60F0759E}"/>
                      </a:ext>
                    </a:extLst>
                  </p14:cNvPr>
                  <p14:cNvContentPartPr/>
                  <p14:nvPr/>
                </p14:nvContentPartPr>
                <p14:xfrm>
                  <a:off x="2597449" y="1065334"/>
                  <a:ext cx="325" cy="287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A48F183B-4F25-436C-9B77-4D6F60F0759E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564949" y="1036634"/>
                    <a:ext cx="65000" cy="574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AF8C238-1E80-4076-B1FA-F1BC1EB47820}"/>
                </a:ext>
              </a:extLst>
            </p:cNvPr>
            <p:cNvGrpSpPr/>
            <p:nvPr/>
          </p:nvGrpSpPr>
          <p:grpSpPr>
            <a:xfrm>
              <a:off x="2933384" y="1154582"/>
              <a:ext cx="6209641" cy="203409"/>
              <a:chOff x="550443" y="951173"/>
              <a:chExt cx="6209641" cy="203409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45B7D1C-44B7-45A7-81CE-E8ACD3FC0FBC}"/>
                  </a:ext>
                </a:extLst>
              </p:cNvPr>
              <p:cNvSpPr/>
              <p:nvPr/>
            </p:nvSpPr>
            <p:spPr>
              <a:xfrm>
                <a:off x="550443" y="951173"/>
                <a:ext cx="245092" cy="20340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0A4CA3F-44ED-4945-9870-71E8D363F837}"/>
                  </a:ext>
                </a:extLst>
              </p:cNvPr>
              <p:cNvSpPr/>
              <p:nvPr/>
            </p:nvSpPr>
            <p:spPr>
              <a:xfrm>
                <a:off x="684130" y="951173"/>
                <a:ext cx="6075954" cy="20340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EB2B5566-9A34-4E75-88DB-619005F8EE57}"/>
                      </a:ext>
                    </a:extLst>
                  </p14:cNvPr>
                  <p14:cNvContentPartPr/>
                  <p14:nvPr/>
                </p14:nvContentPartPr>
                <p14:xfrm>
                  <a:off x="627284" y="1065190"/>
                  <a:ext cx="325" cy="287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EB2B5566-9A34-4E75-88DB-619005F8EE57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594784" y="1036490"/>
                    <a:ext cx="65000" cy="5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F0021EE5-71A3-4D31-ADB4-37F26B2D1A90}"/>
                      </a:ext>
                    </a:extLst>
                  </p14:cNvPr>
                  <p14:cNvContentPartPr/>
                  <p14:nvPr/>
                </p14:nvContentPartPr>
                <p14:xfrm>
                  <a:off x="998794" y="1066050"/>
                  <a:ext cx="325" cy="287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F0021EE5-71A3-4D31-ADB4-37F26B2D1A90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966294" y="1037350"/>
                    <a:ext cx="65000" cy="5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0C119B6A-3ED6-44EF-81F5-46E5FE6FABEB}"/>
                      </a:ext>
                    </a:extLst>
                  </p14:cNvPr>
                  <p14:cNvContentPartPr/>
                  <p14:nvPr/>
                </p14:nvContentPartPr>
                <p14:xfrm>
                  <a:off x="1409059" y="1061506"/>
                  <a:ext cx="325" cy="287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0C119B6A-3ED6-44EF-81F5-46E5FE6FABEB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376559" y="1032806"/>
                    <a:ext cx="65000" cy="5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B91F9E89-7391-404D-B9FA-B9D387A75C0D}"/>
                      </a:ext>
                    </a:extLst>
                  </p14:cNvPr>
                  <p14:cNvContentPartPr/>
                  <p14:nvPr/>
                </p14:nvContentPartPr>
                <p14:xfrm>
                  <a:off x="1805081" y="1065190"/>
                  <a:ext cx="325" cy="287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B91F9E89-7391-404D-B9FA-B9D387A75C0D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772581" y="1036490"/>
                    <a:ext cx="65000" cy="5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01349905-9B4C-4124-9BAE-8CE7FAF460D4}"/>
                      </a:ext>
                    </a:extLst>
                  </p14:cNvPr>
                  <p14:cNvContentPartPr/>
                  <p14:nvPr/>
                </p14:nvContentPartPr>
                <p14:xfrm>
                  <a:off x="2204544" y="1065764"/>
                  <a:ext cx="325" cy="287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01349905-9B4C-4124-9BAE-8CE7FAF460D4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172044" y="1037064"/>
                    <a:ext cx="65000" cy="5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28CCB1EA-2ED9-4C54-8E2B-1C41F3C59A5C}"/>
                      </a:ext>
                    </a:extLst>
                  </p14:cNvPr>
                  <p14:cNvContentPartPr/>
                  <p14:nvPr/>
                </p14:nvContentPartPr>
                <p14:xfrm>
                  <a:off x="2597449" y="1065334"/>
                  <a:ext cx="325" cy="287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28CCB1EA-2ED9-4C54-8E2B-1C41F3C59A5C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564949" y="1036634"/>
                    <a:ext cx="65000" cy="574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5CBA841-D947-476F-BC17-85D9ACB54528}"/>
              </a:ext>
            </a:extLst>
          </p:cNvPr>
          <p:cNvGrpSpPr/>
          <p:nvPr/>
        </p:nvGrpSpPr>
        <p:grpSpPr>
          <a:xfrm>
            <a:off x="8570830" y="1532077"/>
            <a:ext cx="6120074" cy="64008"/>
            <a:chOff x="3023926" y="1612379"/>
            <a:chExt cx="6120074" cy="6400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0BF6DFF-1CD9-4469-B1A4-6480E0C39457}"/>
                </a:ext>
              </a:extLst>
            </p:cNvPr>
            <p:cNvSpPr/>
            <p:nvPr/>
          </p:nvSpPr>
          <p:spPr>
            <a:xfrm>
              <a:off x="3023926" y="1612379"/>
              <a:ext cx="64008" cy="6400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6923CCA-40C5-4CC1-9A38-D197EFB2031E}"/>
                </a:ext>
              </a:extLst>
            </p:cNvPr>
            <p:cNvSpPr/>
            <p:nvPr/>
          </p:nvSpPr>
          <p:spPr>
            <a:xfrm>
              <a:off x="3068046" y="1612379"/>
              <a:ext cx="6075954" cy="640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98246AF-9A17-4CDD-8CE9-AECEF93DEF85}"/>
                  </a:ext>
                </a:extLst>
              </p14:cNvPr>
              <p14:cNvContentPartPr/>
              <p14:nvPr/>
            </p14:nvContentPartPr>
            <p14:xfrm>
              <a:off x="4979740" y="1223392"/>
              <a:ext cx="0" cy="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98246AF-9A17-4CDD-8CE9-AECEF93DEF8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79740" y="1223392"/>
                <a:ext cx="0" cy="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A56A87C5-0EDA-4235-A22F-5995BD20BC24}"/>
              </a:ext>
            </a:extLst>
          </p:cNvPr>
          <p:cNvGrpSpPr/>
          <p:nvPr/>
        </p:nvGrpSpPr>
        <p:grpSpPr>
          <a:xfrm>
            <a:off x="4979740" y="1529023"/>
            <a:ext cx="6120074" cy="64008"/>
            <a:chOff x="3023926" y="1612379"/>
            <a:chExt cx="6120074" cy="6400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61EF174-9FC5-42AE-A00C-330D93AC5683}"/>
                </a:ext>
              </a:extLst>
            </p:cNvPr>
            <p:cNvSpPr/>
            <p:nvPr/>
          </p:nvSpPr>
          <p:spPr>
            <a:xfrm>
              <a:off x="3023926" y="1612379"/>
              <a:ext cx="64008" cy="6400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E669FF0-051C-45AB-9A0A-A8E949B026AE}"/>
                </a:ext>
              </a:extLst>
            </p:cNvPr>
            <p:cNvSpPr/>
            <p:nvPr/>
          </p:nvSpPr>
          <p:spPr>
            <a:xfrm>
              <a:off x="3068046" y="1612379"/>
              <a:ext cx="6075954" cy="640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4C02B21-105F-4098-BB66-25E5890F85ED}"/>
                  </a:ext>
                </a:extLst>
              </p14:cNvPr>
              <p14:cNvContentPartPr/>
              <p14:nvPr/>
            </p14:nvContentPartPr>
            <p14:xfrm>
              <a:off x="4586510" y="1225773"/>
              <a:ext cx="0" cy="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4C02B21-105F-4098-BB66-25E5890F85E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86510" y="122577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B1BD97C-3C08-43AE-BE3D-B91C0F83C113}"/>
                  </a:ext>
                </a:extLst>
              </p14:cNvPr>
              <p14:cNvContentPartPr/>
              <p14:nvPr/>
            </p14:nvContentPartPr>
            <p14:xfrm>
              <a:off x="3009250" y="1226632"/>
              <a:ext cx="0" cy="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B1BD97C-3C08-43AE-BE3D-B91C0F83C1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09250" y="1226632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E30CFDD-688C-49CB-A7B8-A8BE08475C21}"/>
                  </a:ext>
                </a:extLst>
              </p14:cNvPr>
              <p14:cNvContentPartPr/>
              <p14:nvPr/>
            </p14:nvContentPartPr>
            <p14:xfrm>
              <a:off x="3382425" y="1225991"/>
              <a:ext cx="0" cy="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E30CFDD-688C-49CB-A7B8-A8BE08475C2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82425" y="1225991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E81377B-DB67-4C12-A5BE-328393628CF0}"/>
                  </a:ext>
                </a:extLst>
              </p14:cNvPr>
              <p14:cNvContentPartPr/>
              <p14:nvPr/>
            </p14:nvContentPartPr>
            <p14:xfrm>
              <a:off x="4187047" y="1225773"/>
              <a:ext cx="0" cy="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E81377B-DB67-4C12-A5BE-328393628C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7047" y="122577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325271C-E5F6-41F4-BAD0-0C04438A318E}"/>
                  </a:ext>
                </a:extLst>
              </p14:cNvPr>
              <p14:cNvContentPartPr/>
              <p14:nvPr/>
            </p14:nvContentPartPr>
            <p14:xfrm>
              <a:off x="3790537" y="1220890"/>
              <a:ext cx="0" cy="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325271C-E5F6-41F4-BAD0-0C04438A31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90537" y="1220890"/>
                <a:ext cx="0" cy="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DA3BC7B6-C6E1-44C9-AC28-F41C23546100}"/>
              </a:ext>
            </a:extLst>
          </p:cNvPr>
          <p:cNvGrpSpPr/>
          <p:nvPr/>
        </p:nvGrpSpPr>
        <p:grpSpPr>
          <a:xfrm>
            <a:off x="5184111" y="1656510"/>
            <a:ext cx="6120074" cy="64008"/>
            <a:chOff x="3023926" y="1612379"/>
            <a:chExt cx="6120074" cy="64008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99B2BEE-F92B-4943-9FD4-9D37976C567F}"/>
                </a:ext>
              </a:extLst>
            </p:cNvPr>
            <p:cNvSpPr/>
            <p:nvPr/>
          </p:nvSpPr>
          <p:spPr>
            <a:xfrm>
              <a:off x="3023926" y="1612379"/>
              <a:ext cx="64008" cy="6400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DFD4806-F052-419F-AFA1-B860945A5C96}"/>
                </a:ext>
              </a:extLst>
            </p:cNvPr>
            <p:cNvSpPr/>
            <p:nvPr/>
          </p:nvSpPr>
          <p:spPr>
            <a:xfrm>
              <a:off x="3068046" y="1612379"/>
              <a:ext cx="6075954" cy="640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D26FC26-92EB-47AD-A95D-A1DE129DD8FE}"/>
              </a:ext>
            </a:extLst>
          </p:cNvPr>
          <p:cNvGrpSpPr/>
          <p:nvPr/>
        </p:nvGrpSpPr>
        <p:grpSpPr>
          <a:xfrm>
            <a:off x="5424903" y="1776032"/>
            <a:ext cx="6120074" cy="64008"/>
            <a:chOff x="3023926" y="1612379"/>
            <a:chExt cx="6120074" cy="64008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6B910C7-C7DD-4884-931F-A5FCDF5C96FF}"/>
                </a:ext>
              </a:extLst>
            </p:cNvPr>
            <p:cNvSpPr/>
            <p:nvPr/>
          </p:nvSpPr>
          <p:spPr>
            <a:xfrm>
              <a:off x="3023926" y="1612379"/>
              <a:ext cx="64008" cy="6400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ACB9CFC-28D3-4373-BA1E-1E15C41B3630}"/>
                </a:ext>
              </a:extLst>
            </p:cNvPr>
            <p:cNvSpPr/>
            <p:nvPr/>
          </p:nvSpPr>
          <p:spPr>
            <a:xfrm>
              <a:off x="3068046" y="1612379"/>
              <a:ext cx="6075954" cy="640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57B2FEF-C833-46E5-B5F8-B3DDB8224AE4}"/>
              </a:ext>
            </a:extLst>
          </p:cNvPr>
          <p:cNvGrpSpPr/>
          <p:nvPr/>
        </p:nvGrpSpPr>
        <p:grpSpPr>
          <a:xfrm>
            <a:off x="4709890" y="2142530"/>
            <a:ext cx="6120074" cy="64008"/>
            <a:chOff x="3023926" y="1612379"/>
            <a:chExt cx="6120074" cy="64008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9FB3A71-0B80-4F5A-89C2-A68362D63FF1}"/>
                </a:ext>
              </a:extLst>
            </p:cNvPr>
            <p:cNvSpPr/>
            <p:nvPr/>
          </p:nvSpPr>
          <p:spPr>
            <a:xfrm>
              <a:off x="3023926" y="1612379"/>
              <a:ext cx="64008" cy="6400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7760EC8-9165-4F43-A78F-EA2A9BE981C5}"/>
                </a:ext>
              </a:extLst>
            </p:cNvPr>
            <p:cNvSpPr/>
            <p:nvPr/>
          </p:nvSpPr>
          <p:spPr>
            <a:xfrm>
              <a:off x="3068046" y="1612379"/>
              <a:ext cx="6075954" cy="640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C94C333-C686-4A0B-B8F4-C24AB01ADB84}"/>
              </a:ext>
            </a:extLst>
          </p:cNvPr>
          <p:cNvGrpSpPr/>
          <p:nvPr/>
        </p:nvGrpSpPr>
        <p:grpSpPr>
          <a:xfrm>
            <a:off x="3009249" y="2110526"/>
            <a:ext cx="6490351" cy="64008"/>
            <a:chOff x="3023926" y="1612379"/>
            <a:chExt cx="6120074" cy="64008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07A248E-3AE9-4FB3-9E08-B74F40687B44}"/>
                </a:ext>
              </a:extLst>
            </p:cNvPr>
            <p:cNvSpPr/>
            <p:nvPr/>
          </p:nvSpPr>
          <p:spPr>
            <a:xfrm>
              <a:off x="3023926" y="1612379"/>
              <a:ext cx="64008" cy="6400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9E20FEF-47C1-4C17-AC48-38349190858C}"/>
                </a:ext>
              </a:extLst>
            </p:cNvPr>
            <p:cNvSpPr/>
            <p:nvPr/>
          </p:nvSpPr>
          <p:spPr>
            <a:xfrm>
              <a:off x="3068046" y="1612379"/>
              <a:ext cx="6075954" cy="640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93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34568E-6 L -0.39185 -2.34568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93827E-6 L -0.04827 0.0003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66 -0.02438 L -0.10885 -0.02438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507 -0.04784 L -0.179 -0.04784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87 -0.11914 L -0.15069 -0.11914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4 -0.11266 L -0.00556 -0.11266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194A5A-8390-4129-93A0-348A8F19EE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3336" y="3668082"/>
            <a:ext cx="8029122" cy="1051560"/>
          </a:xfrm>
        </p:spPr>
        <p:txBody>
          <a:bodyPr>
            <a:normAutofit/>
          </a:bodyPr>
          <a:lstStyle/>
          <a:p>
            <a:r>
              <a:rPr lang="en-US" dirty="0"/>
              <a:t>Much more symmetric temperature profile initially</a:t>
            </a:r>
          </a:p>
          <a:p>
            <a:pPr lvl="1"/>
            <a:r>
              <a:rPr lang="en-US" dirty="0"/>
              <a:t>Allowed for zone set-point adjustments to create flat profile in middle zone</a:t>
            </a:r>
          </a:p>
          <a:p>
            <a:r>
              <a:rPr lang="en-US" dirty="0"/>
              <a:t>At 400°C &amp; 665°C:   </a:t>
            </a:r>
            <a:r>
              <a:rPr lang="en-US" i="1" dirty="0"/>
              <a:t>Range ≤ ~1°C across ~25 cm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0D2674-BDD2-4CD1-83B7-E14E3DD9A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Furnace LK Temp Curves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C6E41-1C99-49D1-BF71-758739C73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289A9F-CB9C-4F1B-A451-D148B4886D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89"/>
          <a:stretch/>
        </p:blipFill>
        <p:spPr>
          <a:xfrm>
            <a:off x="438150" y="818880"/>
            <a:ext cx="3938607" cy="279861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E4FB14C3-572A-4820-B618-EF65116E480B}"/>
              </a:ext>
            </a:extLst>
          </p:cNvPr>
          <p:cNvGrpSpPr/>
          <p:nvPr/>
        </p:nvGrpSpPr>
        <p:grpSpPr>
          <a:xfrm>
            <a:off x="435583" y="684171"/>
            <a:ext cx="3938607" cy="2931888"/>
            <a:chOff x="435583" y="684171"/>
            <a:chExt cx="3938607" cy="293188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6C38B01-6A81-4FDF-A5C2-7533EA143F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240"/>
            <a:stretch/>
          </p:blipFill>
          <p:spPr>
            <a:xfrm>
              <a:off x="435583" y="797533"/>
              <a:ext cx="3938607" cy="2818526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83CAE17-1CBE-428A-9E18-006B1FCA0492}"/>
                </a:ext>
              </a:extLst>
            </p:cNvPr>
            <p:cNvSpPr txBox="1"/>
            <p:nvPr/>
          </p:nvSpPr>
          <p:spPr>
            <a:xfrm>
              <a:off x="1797975" y="684171"/>
              <a:ext cx="1688283" cy="266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First Run Post-Calibration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FAD9BED-86BD-4981-A4BA-5CFB0AC51F53}"/>
              </a:ext>
            </a:extLst>
          </p:cNvPr>
          <p:cNvGrpSpPr/>
          <p:nvPr/>
        </p:nvGrpSpPr>
        <p:grpSpPr>
          <a:xfrm>
            <a:off x="983288" y="888832"/>
            <a:ext cx="3240656" cy="1999511"/>
            <a:chOff x="983288" y="888832"/>
            <a:chExt cx="3240656" cy="199951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1089C4-89E6-429A-A861-FCBA1614AFB5}"/>
                </a:ext>
              </a:extLst>
            </p:cNvPr>
            <p:cNvSpPr/>
            <p:nvPr/>
          </p:nvSpPr>
          <p:spPr>
            <a:xfrm>
              <a:off x="1066554" y="943762"/>
              <a:ext cx="418887" cy="1944581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2045490-6BB9-4996-822A-953189639C29}"/>
                </a:ext>
              </a:extLst>
            </p:cNvPr>
            <p:cNvSpPr/>
            <p:nvPr/>
          </p:nvSpPr>
          <p:spPr>
            <a:xfrm>
              <a:off x="3721793" y="943762"/>
              <a:ext cx="418887" cy="1944581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792AC1-4DAC-4D52-9AFC-32C7C1AD9F16}"/>
                </a:ext>
              </a:extLst>
            </p:cNvPr>
            <p:cNvSpPr txBox="1"/>
            <p:nvPr/>
          </p:nvSpPr>
          <p:spPr>
            <a:xfrm>
              <a:off x="2290412" y="893175"/>
              <a:ext cx="585417" cy="266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Zone 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1F0B269-723A-45AD-B412-A5F14AB55CC2}"/>
                </a:ext>
              </a:extLst>
            </p:cNvPr>
            <p:cNvSpPr txBox="1"/>
            <p:nvPr/>
          </p:nvSpPr>
          <p:spPr>
            <a:xfrm>
              <a:off x="983288" y="893175"/>
              <a:ext cx="585417" cy="266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Zone 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D38847-6DA9-440D-A887-45205D431DB9}"/>
                </a:ext>
              </a:extLst>
            </p:cNvPr>
            <p:cNvSpPr txBox="1"/>
            <p:nvPr/>
          </p:nvSpPr>
          <p:spPr>
            <a:xfrm>
              <a:off x="3638527" y="888832"/>
              <a:ext cx="585417" cy="266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Zone 3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086492B-40BC-4F1C-BAFA-90723D6F4880}"/>
              </a:ext>
            </a:extLst>
          </p:cNvPr>
          <p:cNvGrpSpPr/>
          <p:nvPr/>
        </p:nvGrpSpPr>
        <p:grpSpPr>
          <a:xfrm>
            <a:off x="4292949" y="684171"/>
            <a:ext cx="4782259" cy="2965683"/>
            <a:chOff x="4292949" y="684171"/>
            <a:chExt cx="4782259" cy="296568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46DC068-3B83-49FF-8A5D-6CC8F8927A85}"/>
                </a:ext>
              </a:extLst>
            </p:cNvPr>
            <p:cNvGrpSpPr/>
            <p:nvPr/>
          </p:nvGrpSpPr>
          <p:grpSpPr>
            <a:xfrm>
              <a:off x="4292949" y="820805"/>
              <a:ext cx="4782259" cy="2829049"/>
              <a:chOff x="4292949" y="820805"/>
              <a:chExt cx="4782259" cy="2829049"/>
            </a:xfrm>
          </p:grpSpPr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0A10D189-F384-4F98-9296-B06E4F0F9870}"/>
                  </a:ext>
                </a:extLst>
              </p:cNvPr>
              <p:cNvSpPr/>
              <p:nvPr/>
            </p:nvSpPr>
            <p:spPr>
              <a:xfrm>
                <a:off x="4292949" y="1778000"/>
                <a:ext cx="659700" cy="653143"/>
              </a:xfrm>
              <a:prstGeom prst="rightArrow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9DBC56AB-FE3F-413B-AE58-6B7782905F48}"/>
                  </a:ext>
                </a:extLst>
              </p:cNvPr>
              <p:cNvGrpSpPr/>
              <p:nvPr/>
            </p:nvGrpSpPr>
            <p:grpSpPr>
              <a:xfrm>
                <a:off x="5112181" y="820805"/>
                <a:ext cx="3963027" cy="2829049"/>
                <a:chOff x="5112181" y="820805"/>
                <a:chExt cx="3963027" cy="2829049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D48F0AC6-2716-4272-804B-47F1B596FC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8466"/>
                <a:stretch/>
              </p:blipFill>
              <p:spPr>
                <a:xfrm>
                  <a:off x="5112181" y="820805"/>
                  <a:ext cx="3963027" cy="2829049"/>
                </a:xfrm>
                <a:prstGeom prst="rect">
                  <a:avLst/>
                </a:prstGeom>
              </p:spPr>
            </p:pic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F4DE56E2-4381-4DAB-928B-2B4FDDFC51CC}"/>
                    </a:ext>
                  </a:extLst>
                </p:cNvPr>
                <p:cNvGrpSpPr/>
                <p:nvPr/>
              </p:nvGrpSpPr>
              <p:grpSpPr>
                <a:xfrm>
                  <a:off x="5654308" y="901782"/>
                  <a:ext cx="3276941" cy="1999511"/>
                  <a:chOff x="983288" y="888832"/>
                  <a:chExt cx="3276941" cy="1999511"/>
                </a:xfrm>
              </p:grpSpPr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B25DD95B-95EE-4900-B6E5-527120AD5DCF}"/>
                      </a:ext>
                    </a:extLst>
                  </p:cNvPr>
                  <p:cNvSpPr/>
                  <p:nvPr/>
                </p:nvSpPr>
                <p:spPr>
                  <a:xfrm>
                    <a:off x="1066554" y="943762"/>
                    <a:ext cx="418887" cy="194458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86B3BBD9-445E-4F51-BAF0-4FCBE5C454F9}"/>
                      </a:ext>
                    </a:extLst>
                  </p:cNvPr>
                  <p:cNvSpPr/>
                  <p:nvPr/>
                </p:nvSpPr>
                <p:spPr>
                  <a:xfrm>
                    <a:off x="3743564" y="943762"/>
                    <a:ext cx="418887" cy="194458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BD01F927-6704-4F0A-AFA8-C4FB3FEBBBE0}"/>
                      </a:ext>
                    </a:extLst>
                  </p:cNvPr>
                  <p:cNvSpPr txBox="1"/>
                  <p:nvPr/>
                </p:nvSpPr>
                <p:spPr>
                  <a:xfrm>
                    <a:off x="2290412" y="893175"/>
                    <a:ext cx="585417" cy="2668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Zone 2</a:t>
                    </a:r>
                  </a:p>
                </p:txBody>
              </p: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5A95A7C-8CA7-497E-A174-8D82C75198D1}"/>
                      </a:ext>
                    </a:extLst>
                  </p:cNvPr>
                  <p:cNvSpPr txBox="1"/>
                  <p:nvPr/>
                </p:nvSpPr>
                <p:spPr>
                  <a:xfrm>
                    <a:off x="983288" y="893175"/>
                    <a:ext cx="585417" cy="2668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Zone 1</a:t>
                    </a:r>
                  </a:p>
                </p:txBody>
              </p: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75BDB0B3-3A3D-461C-9971-AABF0543FA3B}"/>
                      </a:ext>
                    </a:extLst>
                  </p:cNvPr>
                  <p:cNvSpPr txBox="1"/>
                  <p:nvPr/>
                </p:nvSpPr>
                <p:spPr>
                  <a:xfrm>
                    <a:off x="3674812" y="888832"/>
                    <a:ext cx="585417" cy="2668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Zone 3</a:t>
                    </a:r>
                  </a:p>
                </p:txBody>
              </p:sp>
            </p:grpSp>
          </p:grp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AA98C4B-FF32-4990-9D5B-F5068D285071}"/>
                </a:ext>
              </a:extLst>
            </p:cNvPr>
            <p:cNvSpPr txBox="1"/>
            <p:nvPr/>
          </p:nvSpPr>
          <p:spPr>
            <a:xfrm>
              <a:off x="6074769" y="684171"/>
              <a:ext cx="2305439" cy="266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After Several Set-Point Adjustments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610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DAAC94-A84C-4968-9609-0C9AE8F07D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7668" y="670546"/>
            <a:ext cx="7808663" cy="1034500"/>
          </a:xfrm>
        </p:spPr>
        <p:txBody>
          <a:bodyPr>
            <a:normAutofit/>
          </a:bodyPr>
          <a:lstStyle/>
          <a:p>
            <a:r>
              <a:rPr lang="en-US" dirty="0"/>
              <a:t>Retort uses flanges that have ‘knife-edge’ for sealing into Cu gasket</a:t>
            </a:r>
          </a:p>
          <a:p>
            <a:r>
              <a:rPr lang="en-US" dirty="0"/>
              <a:t>When changing gaskets, clean debris from knife edges</a:t>
            </a:r>
          </a:p>
          <a:p>
            <a:pPr lvl="1"/>
            <a:r>
              <a:rPr lang="en-US" dirty="0"/>
              <a:t>Tools softer than knife edge (e.g., wood dowel)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EBCAAA-4FFA-497E-B575-A3072CE95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Sealing – Better Practices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54ABB-68B0-4572-B8AE-C1AA6662B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 descr="A picture containing person, hand, close&#10;&#10;Description automatically generated">
            <a:extLst>
              <a:ext uri="{FF2B5EF4-FFF2-40B4-BE49-F238E27FC236}">
                <a16:creationId xmlns:a16="http://schemas.microsoft.com/office/drawing/2014/main" id="{7FDE8711-1043-45EB-82C2-22600CD054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25614" y="1810681"/>
            <a:ext cx="3662374" cy="2746780"/>
          </a:xfrm>
          <a:prstGeom prst="rect">
            <a:avLst/>
          </a:prstGeom>
        </p:spPr>
      </p:pic>
      <p:pic>
        <p:nvPicPr>
          <p:cNvPr id="8" name="Picture 7" descr="A picture containing disk brake, gear, engine&#10;&#10;Description automatically generated">
            <a:extLst>
              <a:ext uri="{FF2B5EF4-FFF2-40B4-BE49-F238E27FC236}">
                <a16:creationId xmlns:a16="http://schemas.microsoft.com/office/drawing/2014/main" id="{388DA38B-D7CE-4CF0-A6AC-40DAADE2F5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431" y="1810681"/>
            <a:ext cx="3662372" cy="274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97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B81E80-17D6-4729-996F-1FB0FA21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6A7396-44C6-4DCC-80F0-8634500DC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Furnace LK</a:t>
            </a:r>
          </a:p>
        </p:txBody>
      </p:sp>
      <p:pic>
        <p:nvPicPr>
          <p:cNvPr id="6" name="Picture 5" descr="A picture containing indoor, floor, power saw, tool&#10;&#10;Description automatically generated">
            <a:extLst>
              <a:ext uri="{FF2B5EF4-FFF2-40B4-BE49-F238E27FC236}">
                <a16:creationId xmlns:a16="http://schemas.microsoft.com/office/drawing/2014/main" id="{2C8B968B-7DEC-4534-863A-63C427E8C7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245" y="769357"/>
            <a:ext cx="6858000" cy="293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11942BB4-B64B-41BF-B634-BA6EF0CE8428}"/>
              </a:ext>
            </a:extLst>
          </p:cNvPr>
          <p:cNvGrpSpPr/>
          <p:nvPr/>
        </p:nvGrpSpPr>
        <p:grpSpPr>
          <a:xfrm>
            <a:off x="1145934" y="4125327"/>
            <a:ext cx="4194640" cy="311271"/>
            <a:chOff x="2346908" y="2686050"/>
            <a:chExt cx="4194640" cy="311271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877162E-F51D-43AF-A2FB-36A335DCBE78}"/>
                </a:ext>
              </a:extLst>
            </p:cNvPr>
            <p:cNvSpPr/>
            <p:nvPr/>
          </p:nvSpPr>
          <p:spPr>
            <a:xfrm>
              <a:off x="2346908" y="2686050"/>
              <a:ext cx="4130062" cy="278493"/>
            </a:xfrm>
            <a:custGeom>
              <a:avLst/>
              <a:gdLst>
                <a:gd name="connsiteX0" fmla="*/ 0 w 4120243"/>
                <a:gd name="connsiteY0" fmla="*/ 103414 h 272143"/>
                <a:gd name="connsiteX1" fmla="*/ 285750 w 4120243"/>
                <a:gd name="connsiteY1" fmla="*/ 89807 h 272143"/>
                <a:gd name="connsiteX2" fmla="*/ 310243 w 4120243"/>
                <a:gd name="connsiteY2" fmla="*/ 127907 h 272143"/>
                <a:gd name="connsiteX3" fmla="*/ 421822 w 4120243"/>
                <a:gd name="connsiteY3" fmla="*/ 84364 h 272143"/>
                <a:gd name="connsiteX4" fmla="*/ 470808 w 4120243"/>
                <a:gd name="connsiteY4" fmla="*/ 111579 h 272143"/>
                <a:gd name="connsiteX5" fmla="*/ 650422 w 4120243"/>
                <a:gd name="connsiteY5" fmla="*/ 111579 h 272143"/>
                <a:gd name="connsiteX6" fmla="*/ 740229 w 4120243"/>
                <a:gd name="connsiteY6" fmla="*/ 76200 h 272143"/>
                <a:gd name="connsiteX7" fmla="*/ 1023258 w 4120243"/>
                <a:gd name="connsiteY7" fmla="*/ 111579 h 272143"/>
                <a:gd name="connsiteX8" fmla="*/ 1227365 w 4120243"/>
                <a:gd name="connsiteY8" fmla="*/ 108857 h 272143"/>
                <a:gd name="connsiteX9" fmla="*/ 1257300 w 4120243"/>
                <a:gd name="connsiteY9" fmla="*/ 65314 h 272143"/>
                <a:gd name="connsiteX10" fmla="*/ 1279072 w 4120243"/>
                <a:gd name="connsiteY10" fmla="*/ 111579 h 272143"/>
                <a:gd name="connsiteX11" fmla="*/ 1461408 w 4120243"/>
                <a:gd name="connsiteY11" fmla="*/ 76200 h 272143"/>
                <a:gd name="connsiteX12" fmla="*/ 1485900 w 4120243"/>
                <a:gd name="connsiteY12" fmla="*/ 95250 h 272143"/>
                <a:gd name="connsiteX13" fmla="*/ 1864179 w 4120243"/>
                <a:gd name="connsiteY13" fmla="*/ 62593 h 272143"/>
                <a:gd name="connsiteX14" fmla="*/ 1880508 w 4120243"/>
                <a:gd name="connsiteY14" fmla="*/ 130629 h 272143"/>
                <a:gd name="connsiteX15" fmla="*/ 1905000 w 4120243"/>
                <a:gd name="connsiteY15" fmla="*/ 38100 h 272143"/>
                <a:gd name="connsiteX16" fmla="*/ 1970315 w 4120243"/>
                <a:gd name="connsiteY16" fmla="*/ 100693 h 272143"/>
                <a:gd name="connsiteX17" fmla="*/ 2245179 w 4120243"/>
                <a:gd name="connsiteY17" fmla="*/ 81643 h 272143"/>
                <a:gd name="connsiteX18" fmla="*/ 2291443 w 4120243"/>
                <a:gd name="connsiteY18" fmla="*/ 29936 h 272143"/>
                <a:gd name="connsiteX19" fmla="*/ 2373086 w 4120243"/>
                <a:gd name="connsiteY19" fmla="*/ 119743 h 272143"/>
                <a:gd name="connsiteX20" fmla="*/ 2408465 w 4120243"/>
                <a:gd name="connsiteY20" fmla="*/ 76200 h 272143"/>
                <a:gd name="connsiteX21" fmla="*/ 2490108 w 4120243"/>
                <a:gd name="connsiteY21" fmla="*/ 57150 h 272143"/>
                <a:gd name="connsiteX22" fmla="*/ 2525486 w 4120243"/>
                <a:gd name="connsiteY22" fmla="*/ 87086 h 272143"/>
                <a:gd name="connsiteX23" fmla="*/ 2615293 w 4120243"/>
                <a:gd name="connsiteY23" fmla="*/ 78921 h 272143"/>
                <a:gd name="connsiteX24" fmla="*/ 2713265 w 4120243"/>
                <a:gd name="connsiteY24" fmla="*/ 122464 h 272143"/>
                <a:gd name="connsiteX25" fmla="*/ 2735036 w 4120243"/>
                <a:gd name="connsiteY25" fmla="*/ 76200 h 272143"/>
                <a:gd name="connsiteX26" fmla="*/ 2890158 w 4120243"/>
                <a:gd name="connsiteY26" fmla="*/ 81643 h 272143"/>
                <a:gd name="connsiteX27" fmla="*/ 2928258 w 4120243"/>
                <a:gd name="connsiteY27" fmla="*/ 127907 h 272143"/>
                <a:gd name="connsiteX28" fmla="*/ 2950029 w 4120243"/>
                <a:gd name="connsiteY28" fmla="*/ 84364 h 272143"/>
                <a:gd name="connsiteX29" fmla="*/ 3175908 w 4120243"/>
                <a:gd name="connsiteY29" fmla="*/ 59871 h 272143"/>
                <a:gd name="connsiteX30" fmla="*/ 3173186 w 4120243"/>
                <a:gd name="connsiteY30" fmla="*/ 10886 h 272143"/>
                <a:gd name="connsiteX31" fmla="*/ 3268436 w 4120243"/>
                <a:gd name="connsiteY31" fmla="*/ 70757 h 272143"/>
                <a:gd name="connsiteX32" fmla="*/ 3687536 w 4120243"/>
                <a:gd name="connsiteY32" fmla="*/ 43543 h 272143"/>
                <a:gd name="connsiteX33" fmla="*/ 3880758 w 4120243"/>
                <a:gd name="connsiteY33" fmla="*/ 8164 h 272143"/>
                <a:gd name="connsiteX34" fmla="*/ 3910693 w 4120243"/>
                <a:gd name="connsiteY34" fmla="*/ 76200 h 272143"/>
                <a:gd name="connsiteX35" fmla="*/ 3959679 w 4120243"/>
                <a:gd name="connsiteY35" fmla="*/ 0 h 272143"/>
                <a:gd name="connsiteX36" fmla="*/ 4120243 w 4120243"/>
                <a:gd name="connsiteY36" fmla="*/ 57150 h 272143"/>
                <a:gd name="connsiteX37" fmla="*/ 4114800 w 4120243"/>
                <a:gd name="connsiteY37" fmla="*/ 263979 h 272143"/>
                <a:gd name="connsiteX38" fmla="*/ 0 w 4120243"/>
                <a:gd name="connsiteY38" fmla="*/ 272143 h 272143"/>
                <a:gd name="connsiteX39" fmla="*/ 0 w 4120243"/>
                <a:gd name="connsiteY39" fmla="*/ 103414 h 272143"/>
                <a:gd name="connsiteX0" fmla="*/ 0 w 4120243"/>
                <a:gd name="connsiteY0" fmla="*/ 103414 h 272143"/>
                <a:gd name="connsiteX1" fmla="*/ 285750 w 4120243"/>
                <a:gd name="connsiteY1" fmla="*/ 89807 h 272143"/>
                <a:gd name="connsiteX2" fmla="*/ 421822 w 4120243"/>
                <a:gd name="connsiteY2" fmla="*/ 84364 h 272143"/>
                <a:gd name="connsiteX3" fmla="*/ 470808 w 4120243"/>
                <a:gd name="connsiteY3" fmla="*/ 111579 h 272143"/>
                <a:gd name="connsiteX4" fmla="*/ 650422 w 4120243"/>
                <a:gd name="connsiteY4" fmla="*/ 111579 h 272143"/>
                <a:gd name="connsiteX5" fmla="*/ 740229 w 4120243"/>
                <a:gd name="connsiteY5" fmla="*/ 76200 h 272143"/>
                <a:gd name="connsiteX6" fmla="*/ 1023258 w 4120243"/>
                <a:gd name="connsiteY6" fmla="*/ 111579 h 272143"/>
                <a:gd name="connsiteX7" fmla="*/ 1227365 w 4120243"/>
                <a:gd name="connsiteY7" fmla="*/ 108857 h 272143"/>
                <a:gd name="connsiteX8" fmla="*/ 1257300 w 4120243"/>
                <a:gd name="connsiteY8" fmla="*/ 65314 h 272143"/>
                <a:gd name="connsiteX9" fmla="*/ 1279072 w 4120243"/>
                <a:gd name="connsiteY9" fmla="*/ 111579 h 272143"/>
                <a:gd name="connsiteX10" fmla="*/ 1461408 w 4120243"/>
                <a:gd name="connsiteY10" fmla="*/ 76200 h 272143"/>
                <a:gd name="connsiteX11" fmla="*/ 1485900 w 4120243"/>
                <a:gd name="connsiteY11" fmla="*/ 95250 h 272143"/>
                <a:gd name="connsiteX12" fmla="*/ 1864179 w 4120243"/>
                <a:gd name="connsiteY12" fmla="*/ 62593 h 272143"/>
                <a:gd name="connsiteX13" fmla="*/ 1880508 w 4120243"/>
                <a:gd name="connsiteY13" fmla="*/ 130629 h 272143"/>
                <a:gd name="connsiteX14" fmla="*/ 1905000 w 4120243"/>
                <a:gd name="connsiteY14" fmla="*/ 38100 h 272143"/>
                <a:gd name="connsiteX15" fmla="*/ 1970315 w 4120243"/>
                <a:gd name="connsiteY15" fmla="*/ 100693 h 272143"/>
                <a:gd name="connsiteX16" fmla="*/ 2245179 w 4120243"/>
                <a:gd name="connsiteY16" fmla="*/ 81643 h 272143"/>
                <a:gd name="connsiteX17" fmla="*/ 2291443 w 4120243"/>
                <a:gd name="connsiteY17" fmla="*/ 29936 h 272143"/>
                <a:gd name="connsiteX18" fmla="*/ 2373086 w 4120243"/>
                <a:gd name="connsiteY18" fmla="*/ 119743 h 272143"/>
                <a:gd name="connsiteX19" fmla="*/ 2408465 w 4120243"/>
                <a:gd name="connsiteY19" fmla="*/ 76200 h 272143"/>
                <a:gd name="connsiteX20" fmla="*/ 2490108 w 4120243"/>
                <a:gd name="connsiteY20" fmla="*/ 57150 h 272143"/>
                <a:gd name="connsiteX21" fmla="*/ 2525486 w 4120243"/>
                <a:gd name="connsiteY21" fmla="*/ 87086 h 272143"/>
                <a:gd name="connsiteX22" fmla="*/ 2615293 w 4120243"/>
                <a:gd name="connsiteY22" fmla="*/ 78921 h 272143"/>
                <a:gd name="connsiteX23" fmla="*/ 2713265 w 4120243"/>
                <a:gd name="connsiteY23" fmla="*/ 122464 h 272143"/>
                <a:gd name="connsiteX24" fmla="*/ 2735036 w 4120243"/>
                <a:gd name="connsiteY24" fmla="*/ 76200 h 272143"/>
                <a:gd name="connsiteX25" fmla="*/ 2890158 w 4120243"/>
                <a:gd name="connsiteY25" fmla="*/ 81643 h 272143"/>
                <a:gd name="connsiteX26" fmla="*/ 2928258 w 4120243"/>
                <a:gd name="connsiteY26" fmla="*/ 127907 h 272143"/>
                <a:gd name="connsiteX27" fmla="*/ 2950029 w 4120243"/>
                <a:gd name="connsiteY27" fmla="*/ 84364 h 272143"/>
                <a:gd name="connsiteX28" fmla="*/ 3175908 w 4120243"/>
                <a:gd name="connsiteY28" fmla="*/ 59871 h 272143"/>
                <a:gd name="connsiteX29" fmla="*/ 3173186 w 4120243"/>
                <a:gd name="connsiteY29" fmla="*/ 10886 h 272143"/>
                <a:gd name="connsiteX30" fmla="*/ 3268436 w 4120243"/>
                <a:gd name="connsiteY30" fmla="*/ 70757 h 272143"/>
                <a:gd name="connsiteX31" fmla="*/ 3687536 w 4120243"/>
                <a:gd name="connsiteY31" fmla="*/ 43543 h 272143"/>
                <a:gd name="connsiteX32" fmla="*/ 3880758 w 4120243"/>
                <a:gd name="connsiteY32" fmla="*/ 8164 h 272143"/>
                <a:gd name="connsiteX33" fmla="*/ 3910693 w 4120243"/>
                <a:gd name="connsiteY33" fmla="*/ 76200 h 272143"/>
                <a:gd name="connsiteX34" fmla="*/ 3959679 w 4120243"/>
                <a:gd name="connsiteY34" fmla="*/ 0 h 272143"/>
                <a:gd name="connsiteX35" fmla="*/ 4120243 w 4120243"/>
                <a:gd name="connsiteY35" fmla="*/ 57150 h 272143"/>
                <a:gd name="connsiteX36" fmla="*/ 4114800 w 4120243"/>
                <a:gd name="connsiteY36" fmla="*/ 263979 h 272143"/>
                <a:gd name="connsiteX37" fmla="*/ 0 w 4120243"/>
                <a:gd name="connsiteY37" fmla="*/ 272143 h 272143"/>
                <a:gd name="connsiteX38" fmla="*/ 0 w 4120243"/>
                <a:gd name="connsiteY38" fmla="*/ 103414 h 272143"/>
                <a:gd name="connsiteX0" fmla="*/ 235449 w 4355692"/>
                <a:gd name="connsiteY0" fmla="*/ 272143 h 272143"/>
                <a:gd name="connsiteX1" fmla="*/ 521199 w 4355692"/>
                <a:gd name="connsiteY1" fmla="*/ 89807 h 272143"/>
                <a:gd name="connsiteX2" fmla="*/ 657271 w 4355692"/>
                <a:gd name="connsiteY2" fmla="*/ 84364 h 272143"/>
                <a:gd name="connsiteX3" fmla="*/ 706257 w 4355692"/>
                <a:gd name="connsiteY3" fmla="*/ 111579 h 272143"/>
                <a:gd name="connsiteX4" fmla="*/ 885871 w 4355692"/>
                <a:gd name="connsiteY4" fmla="*/ 111579 h 272143"/>
                <a:gd name="connsiteX5" fmla="*/ 975678 w 4355692"/>
                <a:gd name="connsiteY5" fmla="*/ 76200 h 272143"/>
                <a:gd name="connsiteX6" fmla="*/ 1258707 w 4355692"/>
                <a:gd name="connsiteY6" fmla="*/ 111579 h 272143"/>
                <a:gd name="connsiteX7" fmla="*/ 1462814 w 4355692"/>
                <a:gd name="connsiteY7" fmla="*/ 108857 h 272143"/>
                <a:gd name="connsiteX8" fmla="*/ 1492749 w 4355692"/>
                <a:gd name="connsiteY8" fmla="*/ 65314 h 272143"/>
                <a:gd name="connsiteX9" fmla="*/ 1514521 w 4355692"/>
                <a:gd name="connsiteY9" fmla="*/ 111579 h 272143"/>
                <a:gd name="connsiteX10" fmla="*/ 1696857 w 4355692"/>
                <a:gd name="connsiteY10" fmla="*/ 76200 h 272143"/>
                <a:gd name="connsiteX11" fmla="*/ 1721349 w 4355692"/>
                <a:gd name="connsiteY11" fmla="*/ 95250 h 272143"/>
                <a:gd name="connsiteX12" fmla="*/ 2099628 w 4355692"/>
                <a:gd name="connsiteY12" fmla="*/ 62593 h 272143"/>
                <a:gd name="connsiteX13" fmla="*/ 2115957 w 4355692"/>
                <a:gd name="connsiteY13" fmla="*/ 130629 h 272143"/>
                <a:gd name="connsiteX14" fmla="*/ 2140449 w 4355692"/>
                <a:gd name="connsiteY14" fmla="*/ 38100 h 272143"/>
                <a:gd name="connsiteX15" fmla="*/ 2205764 w 4355692"/>
                <a:gd name="connsiteY15" fmla="*/ 100693 h 272143"/>
                <a:gd name="connsiteX16" fmla="*/ 2480628 w 4355692"/>
                <a:gd name="connsiteY16" fmla="*/ 81643 h 272143"/>
                <a:gd name="connsiteX17" fmla="*/ 2526892 w 4355692"/>
                <a:gd name="connsiteY17" fmla="*/ 29936 h 272143"/>
                <a:gd name="connsiteX18" fmla="*/ 2608535 w 4355692"/>
                <a:gd name="connsiteY18" fmla="*/ 119743 h 272143"/>
                <a:gd name="connsiteX19" fmla="*/ 2643914 w 4355692"/>
                <a:gd name="connsiteY19" fmla="*/ 76200 h 272143"/>
                <a:gd name="connsiteX20" fmla="*/ 2725557 w 4355692"/>
                <a:gd name="connsiteY20" fmla="*/ 57150 h 272143"/>
                <a:gd name="connsiteX21" fmla="*/ 2760935 w 4355692"/>
                <a:gd name="connsiteY21" fmla="*/ 87086 h 272143"/>
                <a:gd name="connsiteX22" fmla="*/ 2850742 w 4355692"/>
                <a:gd name="connsiteY22" fmla="*/ 78921 h 272143"/>
                <a:gd name="connsiteX23" fmla="*/ 2948714 w 4355692"/>
                <a:gd name="connsiteY23" fmla="*/ 122464 h 272143"/>
                <a:gd name="connsiteX24" fmla="*/ 2970485 w 4355692"/>
                <a:gd name="connsiteY24" fmla="*/ 76200 h 272143"/>
                <a:gd name="connsiteX25" fmla="*/ 3125607 w 4355692"/>
                <a:gd name="connsiteY25" fmla="*/ 81643 h 272143"/>
                <a:gd name="connsiteX26" fmla="*/ 3163707 w 4355692"/>
                <a:gd name="connsiteY26" fmla="*/ 127907 h 272143"/>
                <a:gd name="connsiteX27" fmla="*/ 3185478 w 4355692"/>
                <a:gd name="connsiteY27" fmla="*/ 84364 h 272143"/>
                <a:gd name="connsiteX28" fmla="*/ 3411357 w 4355692"/>
                <a:gd name="connsiteY28" fmla="*/ 59871 h 272143"/>
                <a:gd name="connsiteX29" fmla="*/ 3408635 w 4355692"/>
                <a:gd name="connsiteY29" fmla="*/ 10886 h 272143"/>
                <a:gd name="connsiteX30" fmla="*/ 3503885 w 4355692"/>
                <a:gd name="connsiteY30" fmla="*/ 70757 h 272143"/>
                <a:gd name="connsiteX31" fmla="*/ 3922985 w 4355692"/>
                <a:gd name="connsiteY31" fmla="*/ 43543 h 272143"/>
                <a:gd name="connsiteX32" fmla="*/ 4116207 w 4355692"/>
                <a:gd name="connsiteY32" fmla="*/ 8164 h 272143"/>
                <a:gd name="connsiteX33" fmla="*/ 4146142 w 4355692"/>
                <a:gd name="connsiteY33" fmla="*/ 76200 h 272143"/>
                <a:gd name="connsiteX34" fmla="*/ 4195128 w 4355692"/>
                <a:gd name="connsiteY34" fmla="*/ 0 h 272143"/>
                <a:gd name="connsiteX35" fmla="*/ 4355692 w 4355692"/>
                <a:gd name="connsiteY35" fmla="*/ 57150 h 272143"/>
                <a:gd name="connsiteX36" fmla="*/ 4350249 w 4355692"/>
                <a:gd name="connsiteY36" fmla="*/ 263979 h 272143"/>
                <a:gd name="connsiteX37" fmla="*/ 235449 w 4355692"/>
                <a:gd name="connsiteY37" fmla="*/ 272143 h 272143"/>
                <a:gd name="connsiteX0" fmla="*/ 346554 w 4038172"/>
                <a:gd name="connsiteY0" fmla="*/ 278493 h 278493"/>
                <a:gd name="connsiteX1" fmla="*/ 203679 w 4038172"/>
                <a:gd name="connsiteY1" fmla="*/ 89807 h 278493"/>
                <a:gd name="connsiteX2" fmla="*/ 339751 w 4038172"/>
                <a:gd name="connsiteY2" fmla="*/ 84364 h 278493"/>
                <a:gd name="connsiteX3" fmla="*/ 388737 w 4038172"/>
                <a:gd name="connsiteY3" fmla="*/ 111579 h 278493"/>
                <a:gd name="connsiteX4" fmla="*/ 568351 w 4038172"/>
                <a:gd name="connsiteY4" fmla="*/ 111579 h 278493"/>
                <a:gd name="connsiteX5" fmla="*/ 658158 w 4038172"/>
                <a:gd name="connsiteY5" fmla="*/ 76200 h 278493"/>
                <a:gd name="connsiteX6" fmla="*/ 941187 w 4038172"/>
                <a:gd name="connsiteY6" fmla="*/ 111579 h 278493"/>
                <a:gd name="connsiteX7" fmla="*/ 1145294 w 4038172"/>
                <a:gd name="connsiteY7" fmla="*/ 108857 h 278493"/>
                <a:gd name="connsiteX8" fmla="*/ 1175229 w 4038172"/>
                <a:gd name="connsiteY8" fmla="*/ 65314 h 278493"/>
                <a:gd name="connsiteX9" fmla="*/ 1197001 w 4038172"/>
                <a:gd name="connsiteY9" fmla="*/ 111579 h 278493"/>
                <a:gd name="connsiteX10" fmla="*/ 1379337 w 4038172"/>
                <a:gd name="connsiteY10" fmla="*/ 76200 h 278493"/>
                <a:gd name="connsiteX11" fmla="*/ 1403829 w 4038172"/>
                <a:gd name="connsiteY11" fmla="*/ 95250 h 278493"/>
                <a:gd name="connsiteX12" fmla="*/ 1782108 w 4038172"/>
                <a:gd name="connsiteY12" fmla="*/ 62593 h 278493"/>
                <a:gd name="connsiteX13" fmla="*/ 1798437 w 4038172"/>
                <a:gd name="connsiteY13" fmla="*/ 130629 h 278493"/>
                <a:gd name="connsiteX14" fmla="*/ 1822929 w 4038172"/>
                <a:gd name="connsiteY14" fmla="*/ 38100 h 278493"/>
                <a:gd name="connsiteX15" fmla="*/ 1888244 w 4038172"/>
                <a:gd name="connsiteY15" fmla="*/ 100693 h 278493"/>
                <a:gd name="connsiteX16" fmla="*/ 2163108 w 4038172"/>
                <a:gd name="connsiteY16" fmla="*/ 81643 h 278493"/>
                <a:gd name="connsiteX17" fmla="*/ 2209372 w 4038172"/>
                <a:gd name="connsiteY17" fmla="*/ 29936 h 278493"/>
                <a:gd name="connsiteX18" fmla="*/ 2291015 w 4038172"/>
                <a:gd name="connsiteY18" fmla="*/ 119743 h 278493"/>
                <a:gd name="connsiteX19" fmla="*/ 2326394 w 4038172"/>
                <a:gd name="connsiteY19" fmla="*/ 76200 h 278493"/>
                <a:gd name="connsiteX20" fmla="*/ 2408037 w 4038172"/>
                <a:gd name="connsiteY20" fmla="*/ 57150 h 278493"/>
                <a:gd name="connsiteX21" fmla="*/ 2443415 w 4038172"/>
                <a:gd name="connsiteY21" fmla="*/ 87086 h 278493"/>
                <a:gd name="connsiteX22" fmla="*/ 2533222 w 4038172"/>
                <a:gd name="connsiteY22" fmla="*/ 78921 h 278493"/>
                <a:gd name="connsiteX23" fmla="*/ 2631194 w 4038172"/>
                <a:gd name="connsiteY23" fmla="*/ 122464 h 278493"/>
                <a:gd name="connsiteX24" fmla="*/ 2652965 w 4038172"/>
                <a:gd name="connsiteY24" fmla="*/ 76200 h 278493"/>
                <a:gd name="connsiteX25" fmla="*/ 2808087 w 4038172"/>
                <a:gd name="connsiteY25" fmla="*/ 81643 h 278493"/>
                <a:gd name="connsiteX26" fmla="*/ 2846187 w 4038172"/>
                <a:gd name="connsiteY26" fmla="*/ 127907 h 278493"/>
                <a:gd name="connsiteX27" fmla="*/ 2867958 w 4038172"/>
                <a:gd name="connsiteY27" fmla="*/ 84364 h 278493"/>
                <a:gd name="connsiteX28" fmla="*/ 3093837 w 4038172"/>
                <a:gd name="connsiteY28" fmla="*/ 59871 h 278493"/>
                <a:gd name="connsiteX29" fmla="*/ 3091115 w 4038172"/>
                <a:gd name="connsiteY29" fmla="*/ 10886 h 278493"/>
                <a:gd name="connsiteX30" fmla="*/ 3186365 w 4038172"/>
                <a:gd name="connsiteY30" fmla="*/ 70757 h 278493"/>
                <a:gd name="connsiteX31" fmla="*/ 3605465 w 4038172"/>
                <a:gd name="connsiteY31" fmla="*/ 43543 h 278493"/>
                <a:gd name="connsiteX32" fmla="*/ 3798687 w 4038172"/>
                <a:gd name="connsiteY32" fmla="*/ 8164 h 278493"/>
                <a:gd name="connsiteX33" fmla="*/ 3828622 w 4038172"/>
                <a:gd name="connsiteY33" fmla="*/ 76200 h 278493"/>
                <a:gd name="connsiteX34" fmla="*/ 3877608 w 4038172"/>
                <a:gd name="connsiteY34" fmla="*/ 0 h 278493"/>
                <a:gd name="connsiteX35" fmla="*/ 4038172 w 4038172"/>
                <a:gd name="connsiteY35" fmla="*/ 57150 h 278493"/>
                <a:gd name="connsiteX36" fmla="*/ 4032729 w 4038172"/>
                <a:gd name="connsiteY36" fmla="*/ 263979 h 278493"/>
                <a:gd name="connsiteX37" fmla="*/ 346554 w 4038172"/>
                <a:gd name="connsiteY37" fmla="*/ 278493 h 278493"/>
                <a:gd name="connsiteX0" fmla="*/ 276916 w 3968534"/>
                <a:gd name="connsiteY0" fmla="*/ 278493 h 278493"/>
                <a:gd name="connsiteX1" fmla="*/ 270113 w 3968534"/>
                <a:gd name="connsiteY1" fmla="*/ 84364 h 278493"/>
                <a:gd name="connsiteX2" fmla="*/ 319099 w 3968534"/>
                <a:gd name="connsiteY2" fmla="*/ 111579 h 278493"/>
                <a:gd name="connsiteX3" fmla="*/ 498713 w 3968534"/>
                <a:gd name="connsiteY3" fmla="*/ 111579 h 278493"/>
                <a:gd name="connsiteX4" fmla="*/ 588520 w 3968534"/>
                <a:gd name="connsiteY4" fmla="*/ 76200 h 278493"/>
                <a:gd name="connsiteX5" fmla="*/ 871549 w 3968534"/>
                <a:gd name="connsiteY5" fmla="*/ 111579 h 278493"/>
                <a:gd name="connsiteX6" fmla="*/ 1075656 w 3968534"/>
                <a:gd name="connsiteY6" fmla="*/ 108857 h 278493"/>
                <a:gd name="connsiteX7" fmla="*/ 1105591 w 3968534"/>
                <a:gd name="connsiteY7" fmla="*/ 65314 h 278493"/>
                <a:gd name="connsiteX8" fmla="*/ 1127363 w 3968534"/>
                <a:gd name="connsiteY8" fmla="*/ 111579 h 278493"/>
                <a:gd name="connsiteX9" fmla="*/ 1309699 w 3968534"/>
                <a:gd name="connsiteY9" fmla="*/ 76200 h 278493"/>
                <a:gd name="connsiteX10" fmla="*/ 1334191 w 3968534"/>
                <a:gd name="connsiteY10" fmla="*/ 95250 h 278493"/>
                <a:gd name="connsiteX11" fmla="*/ 1712470 w 3968534"/>
                <a:gd name="connsiteY11" fmla="*/ 62593 h 278493"/>
                <a:gd name="connsiteX12" fmla="*/ 1728799 w 3968534"/>
                <a:gd name="connsiteY12" fmla="*/ 130629 h 278493"/>
                <a:gd name="connsiteX13" fmla="*/ 1753291 w 3968534"/>
                <a:gd name="connsiteY13" fmla="*/ 38100 h 278493"/>
                <a:gd name="connsiteX14" fmla="*/ 1818606 w 3968534"/>
                <a:gd name="connsiteY14" fmla="*/ 100693 h 278493"/>
                <a:gd name="connsiteX15" fmla="*/ 2093470 w 3968534"/>
                <a:gd name="connsiteY15" fmla="*/ 81643 h 278493"/>
                <a:gd name="connsiteX16" fmla="*/ 2139734 w 3968534"/>
                <a:gd name="connsiteY16" fmla="*/ 29936 h 278493"/>
                <a:gd name="connsiteX17" fmla="*/ 2221377 w 3968534"/>
                <a:gd name="connsiteY17" fmla="*/ 119743 h 278493"/>
                <a:gd name="connsiteX18" fmla="*/ 2256756 w 3968534"/>
                <a:gd name="connsiteY18" fmla="*/ 76200 h 278493"/>
                <a:gd name="connsiteX19" fmla="*/ 2338399 w 3968534"/>
                <a:gd name="connsiteY19" fmla="*/ 57150 h 278493"/>
                <a:gd name="connsiteX20" fmla="*/ 2373777 w 3968534"/>
                <a:gd name="connsiteY20" fmla="*/ 87086 h 278493"/>
                <a:gd name="connsiteX21" fmla="*/ 2463584 w 3968534"/>
                <a:gd name="connsiteY21" fmla="*/ 78921 h 278493"/>
                <a:gd name="connsiteX22" fmla="*/ 2561556 w 3968534"/>
                <a:gd name="connsiteY22" fmla="*/ 122464 h 278493"/>
                <a:gd name="connsiteX23" fmla="*/ 2583327 w 3968534"/>
                <a:gd name="connsiteY23" fmla="*/ 76200 h 278493"/>
                <a:gd name="connsiteX24" fmla="*/ 2738449 w 3968534"/>
                <a:gd name="connsiteY24" fmla="*/ 81643 h 278493"/>
                <a:gd name="connsiteX25" fmla="*/ 2776549 w 3968534"/>
                <a:gd name="connsiteY25" fmla="*/ 127907 h 278493"/>
                <a:gd name="connsiteX26" fmla="*/ 2798320 w 3968534"/>
                <a:gd name="connsiteY26" fmla="*/ 84364 h 278493"/>
                <a:gd name="connsiteX27" fmla="*/ 3024199 w 3968534"/>
                <a:gd name="connsiteY27" fmla="*/ 59871 h 278493"/>
                <a:gd name="connsiteX28" fmla="*/ 3021477 w 3968534"/>
                <a:gd name="connsiteY28" fmla="*/ 10886 h 278493"/>
                <a:gd name="connsiteX29" fmla="*/ 3116727 w 3968534"/>
                <a:gd name="connsiteY29" fmla="*/ 70757 h 278493"/>
                <a:gd name="connsiteX30" fmla="*/ 3535827 w 3968534"/>
                <a:gd name="connsiteY30" fmla="*/ 43543 h 278493"/>
                <a:gd name="connsiteX31" fmla="*/ 3729049 w 3968534"/>
                <a:gd name="connsiteY31" fmla="*/ 8164 h 278493"/>
                <a:gd name="connsiteX32" fmla="*/ 3758984 w 3968534"/>
                <a:gd name="connsiteY32" fmla="*/ 76200 h 278493"/>
                <a:gd name="connsiteX33" fmla="*/ 3807970 w 3968534"/>
                <a:gd name="connsiteY33" fmla="*/ 0 h 278493"/>
                <a:gd name="connsiteX34" fmla="*/ 3968534 w 3968534"/>
                <a:gd name="connsiteY34" fmla="*/ 57150 h 278493"/>
                <a:gd name="connsiteX35" fmla="*/ 3963091 w 3968534"/>
                <a:gd name="connsiteY35" fmla="*/ 263979 h 278493"/>
                <a:gd name="connsiteX36" fmla="*/ 276916 w 3968534"/>
                <a:gd name="connsiteY36" fmla="*/ 278493 h 278493"/>
                <a:gd name="connsiteX0" fmla="*/ 8489 w 3700107"/>
                <a:gd name="connsiteY0" fmla="*/ 278493 h 278493"/>
                <a:gd name="connsiteX1" fmla="*/ 1686 w 3700107"/>
                <a:gd name="connsiteY1" fmla="*/ 84364 h 278493"/>
                <a:gd name="connsiteX2" fmla="*/ 50672 w 3700107"/>
                <a:gd name="connsiteY2" fmla="*/ 111579 h 278493"/>
                <a:gd name="connsiteX3" fmla="*/ 230286 w 3700107"/>
                <a:gd name="connsiteY3" fmla="*/ 111579 h 278493"/>
                <a:gd name="connsiteX4" fmla="*/ 320093 w 3700107"/>
                <a:gd name="connsiteY4" fmla="*/ 76200 h 278493"/>
                <a:gd name="connsiteX5" fmla="*/ 603122 w 3700107"/>
                <a:gd name="connsiteY5" fmla="*/ 111579 h 278493"/>
                <a:gd name="connsiteX6" fmla="*/ 807229 w 3700107"/>
                <a:gd name="connsiteY6" fmla="*/ 108857 h 278493"/>
                <a:gd name="connsiteX7" fmla="*/ 837164 w 3700107"/>
                <a:gd name="connsiteY7" fmla="*/ 65314 h 278493"/>
                <a:gd name="connsiteX8" fmla="*/ 858936 w 3700107"/>
                <a:gd name="connsiteY8" fmla="*/ 111579 h 278493"/>
                <a:gd name="connsiteX9" fmla="*/ 1041272 w 3700107"/>
                <a:gd name="connsiteY9" fmla="*/ 76200 h 278493"/>
                <a:gd name="connsiteX10" fmla="*/ 1065764 w 3700107"/>
                <a:gd name="connsiteY10" fmla="*/ 95250 h 278493"/>
                <a:gd name="connsiteX11" fmla="*/ 1444043 w 3700107"/>
                <a:gd name="connsiteY11" fmla="*/ 62593 h 278493"/>
                <a:gd name="connsiteX12" fmla="*/ 1460372 w 3700107"/>
                <a:gd name="connsiteY12" fmla="*/ 130629 h 278493"/>
                <a:gd name="connsiteX13" fmla="*/ 1484864 w 3700107"/>
                <a:gd name="connsiteY13" fmla="*/ 38100 h 278493"/>
                <a:gd name="connsiteX14" fmla="*/ 1550179 w 3700107"/>
                <a:gd name="connsiteY14" fmla="*/ 100693 h 278493"/>
                <a:gd name="connsiteX15" fmla="*/ 1825043 w 3700107"/>
                <a:gd name="connsiteY15" fmla="*/ 81643 h 278493"/>
                <a:gd name="connsiteX16" fmla="*/ 1871307 w 3700107"/>
                <a:gd name="connsiteY16" fmla="*/ 29936 h 278493"/>
                <a:gd name="connsiteX17" fmla="*/ 1952950 w 3700107"/>
                <a:gd name="connsiteY17" fmla="*/ 119743 h 278493"/>
                <a:gd name="connsiteX18" fmla="*/ 1988329 w 3700107"/>
                <a:gd name="connsiteY18" fmla="*/ 76200 h 278493"/>
                <a:gd name="connsiteX19" fmla="*/ 2069972 w 3700107"/>
                <a:gd name="connsiteY19" fmla="*/ 57150 h 278493"/>
                <a:gd name="connsiteX20" fmla="*/ 2105350 w 3700107"/>
                <a:gd name="connsiteY20" fmla="*/ 87086 h 278493"/>
                <a:gd name="connsiteX21" fmla="*/ 2195157 w 3700107"/>
                <a:gd name="connsiteY21" fmla="*/ 78921 h 278493"/>
                <a:gd name="connsiteX22" fmla="*/ 2293129 w 3700107"/>
                <a:gd name="connsiteY22" fmla="*/ 122464 h 278493"/>
                <a:gd name="connsiteX23" fmla="*/ 2314900 w 3700107"/>
                <a:gd name="connsiteY23" fmla="*/ 76200 h 278493"/>
                <a:gd name="connsiteX24" fmla="*/ 2470022 w 3700107"/>
                <a:gd name="connsiteY24" fmla="*/ 81643 h 278493"/>
                <a:gd name="connsiteX25" fmla="*/ 2508122 w 3700107"/>
                <a:gd name="connsiteY25" fmla="*/ 127907 h 278493"/>
                <a:gd name="connsiteX26" fmla="*/ 2529893 w 3700107"/>
                <a:gd name="connsiteY26" fmla="*/ 84364 h 278493"/>
                <a:gd name="connsiteX27" fmla="*/ 2755772 w 3700107"/>
                <a:gd name="connsiteY27" fmla="*/ 59871 h 278493"/>
                <a:gd name="connsiteX28" fmla="*/ 2753050 w 3700107"/>
                <a:gd name="connsiteY28" fmla="*/ 10886 h 278493"/>
                <a:gd name="connsiteX29" fmla="*/ 2848300 w 3700107"/>
                <a:gd name="connsiteY29" fmla="*/ 70757 h 278493"/>
                <a:gd name="connsiteX30" fmla="*/ 3267400 w 3700107"/>
                <a:gd name="connsiteY30" fmla="*/ 43543 h 278493"/>
                <a:gd name="connsiteX31" fmla="*/ 3460622 w 3700107"/>
                <a:gd name="connsiteY31" fmla="*/ 8164 h 278493"/>
                <a:gd name="connsiteX32" fmla="*/ 3490557 w 3700107"/>
                <a:gd name="connsiteY32" fmla="*/ 76200 h 278493"/>
                <a:gd name="connsiteX33" fmla="*/ 3539543 w 3700107"/>
                <a:gd name="connsiteY33" fmla="*/ 0 h 278493"/>
                <a:gd name="connsiteX34" fmla="*/ 3700107 w 3700107"/>
                <a:gd name="connsiteY34" fmla="*/ 57150 h 278493"/>
                <a:gd name="connsiteX35" fmla="*/ 3694664 w 3700107"/>
                <a:gd name="connsiteY35" fmla="*/ 263979 h 278493"/>
                <a:gd name="connsiteX36" fmla="*/ 8489 w 3700107"/>
                <a:gd name="connsiteY36" fmla="*/ 278493 h 278493"/>
                <a:gd name="connsiteX0" fmla="*/ 8489 w 4126464"/>
                <a:gd name="connsiteY0" fmla="*/ 278493 h 278493"/>
                <a:gd name="connsiteX1" fmla="*/ 1686 w 4126464"/>
                <a:gd name="connsiteY1" fmla="*/ 84364 h 278493"/>
                <a:gd name="connsiteX2" fmla="*/ 50672 w 4126464"/>
                <a:gd name="connsiteY2" fmla="*/ 111579 h 278493"/>
                <a:gd name="connsiteX3" fmla="*/ 230286 w 4126464"/>
                <a:gd name="connsiteY3" fmla="*/ 111579 h 278493"/>
                <a:gd name="connsiteX4" fmla="*/ 320093 w 4126464"/>
                <a:gd name="connsiteY4" fmla="*/ 76200 h 278493"/>
                <a:gd name="connsiteX5" fmla="*/ 603122 w 4126464"/>
                <a:gd name="connsiteY5" fmla="*/ 111579 h 278493"/>
                <a:gd name="connsiteX6" fmla="*/ 807229 w 4126464"/>
                <a:gd name="connsiteY6" fmla="*/ 108857 h 278493"/>
                <a:gd name="connsiteX7" fmla="*/ 837164 w 4126464"/>
                <a:gd name="connsiteY7" fmla="*/ 65314 h 278493"/>
                <a:gd name="connsiteX8" fmla="*/ 858936 w 4126464"/>
                <a:gd name="connsiteY8" fmla="*/ 111579 h 278493"/>
                <a:gd name="connsiteX9" fmla="*/ 1041272 w 4126464"/>
                <a:gd name="connsiteY9" fmla="*/ 76200 h 278493"/>
                <a:gd name="connsiteX10" fmla="*/ 1065764 w 4126464"/>
                <a:gd name="connsiteY10" fmla="*/ 95250 h 278493"/>
                <a:gd name="connsiteX11" fmla="*/ 1444043 w 4126464"/>
                <a:gd name="connsiteY11" fmla="*/ 62593 h 278493"/>
                <a:gd name="connsiteX12" fmla="*/ 1460372 w 4126464"/>
                <a:gd name="connsiteY12" fmla="*/ 130629 h 278493"/>
                <a:gd name="connsiteX13" fmla="*/ 1484864 w 4126464"/>
                <a:gd name="connsiteY13" fmla="*/ 38100 h 278493"/>
                <a:gd name="connsiteX14" fmla="*/ 1550179 w 4126464"/>
                <a:gd name="connsiteY14" fmla="*/ 100693 h 278493"/>
                <a:gd name="connsiteX15" fmla="*/ 1825043 w 4126464"/>
                <a:gd name="connsiteY15" fmla="*/ 81643 h 278493"/>
                <a:gd name="connsiteX16" fmla="*/ 1871307 w 4126464"/>
                <a:gd name="connsiteY16" fmla="*/ 29936 h 278493"/>
                <a:gd name="connsiteX17" fmla="*/ 1952950 w 4126464"/>
                <a:gd name="connsiteY17" fmla="*/ 119743 h 278493"/>
                <a:gd name="connsiteX18" fmla="*/ 1988329 w 4126464"/>
                <a:gd name="connsiteY18" fmla="*/ 76200 h 278493"/>
                <a:gd name="connsiteX19" fmla="*/ 2069972 w 4126464"/>
                <a:gd name="connsiteY19" fmla="*/ 57150 h 278493"/>
                <a:gd name="connsiteX20" fmla="*/ 2105350 w 4126464"/>
                <a:gd name="connsiteY20" fmla="*/ 87086 h 278493"/>
                <a:gd name="connsiteX21" fmla="*/ 2195157 w 4126464"/>
                <a:gd name="connsiteY21" fmla="*/ 78921 h 278493"/>
                <a:gd name="connsiteX22" fmla="*/ 2293129 w 4126464"/>
                <a:gd name="connsiteY22" fmla="*/ 122464 h 278493"/>
                <a:gd name="connsiteX23" fmla="*/ 2314900 w 4126464"/>
                <a:gd name="connsiteY23" fmla="*/ 76200 h 278493"/>
                <a:gd name="connsiteX24" fmla="*/ 2470022 w 4126464"/>
                <a:gd name="connsiteY24" fmla="*/ 81643 h 278493"/>
                <a:gd name="connsiteX25" fmla="*/ 2508122 w 4126464"/>
                <a:gd name="connsiteY25" fmla="*/ 127907 h 278493"/>
                <a:gd name="connsiteX26" fmla="*/ 2529893 w 4126464"/>
                <a:gd name="connsiteY26" fmla="*/ 84364 h 278493"/>
                <a:gd name="connsiteX27" fmla="*/ 2755772 w 4126464"/>
                <a:gd name="connsiteY27" fmla="*/ 59871 h 278493"/>
                <a:gd name="connsiteX28" fmla="*/ 2753050 w 4126464"/>
                <a:gd name="connsiteY28" fmla="*/ 10886 h 278493"/>
                <a:gd name="connsiteX29" fmla="*/ 2848300 w 4126464"/>
                <a:gd name="connsiteY29" fmla="*/ 70757 h 278493"/>
                <a:gd name="connsiteX30" fmla="*/ 3267400 w 4126464"/>
                <a:gd name="connsiteY30" fmla="*/ 43543 h 278493"/>
                <a:gd name="connsiteX31" fmla="*/ 3460622 w 4126464"/>
                <a:gd name="connsiteY31" fmla="*/ 8164 h 278493"/>
                <a:gd name="connsiteX32" fmla="*/ 3490557 w 4126464"/>
                <a:gd name="connsiteY32" fmla="*/ 76200 h 278493"/>
                <a:gd name="connsiteX33" fmla="*/ 3539543 w 4126464"/>
                <a:gd name="connsiteY33" fmla="*/ 0 h 278493"/>
                <a:gd name="connsiteX34" fmla="*/ 3700107 w 4126464"/>
                <a:gd name="connsiteY34" fmla="*/ 57150 h 278493"/>
                <a:gd name="connsiteX35" fmla="*/ 4126464 w 4126464"/>
                <a:gd name="connsiteY35" fmla="*/ 263979 h 278493"/>
                <a:gd name="connsiteX36" fmla="*/ 8489 w 4126464"/>
                <a:gd name="connsiteY36" fmla="*/ 278493 h 278493"/>
                <a:gd name="connsiteX0" fmla="*/ 8489 w 4126464"/>
                <a:gd name="connsiteY0" fmla="*/ 278493 h 278493"/>
                <a:gd name="connsiteX1" fmla="*/ 1686 w 4126464"/>
                <a:gd name="connsiteY1" fmla="*/ 84364 h 278493"/>
                <a:gd name="connsiteX2" fmla="*/ 50672 w 4126464"/>
                <a:gd name="connsiteY2" fmla="*/ 111579 h 278493"/>
                <a:gd name="connsiteX3" fmla="*/ 230286 w 4126464"/>
                <a:gd name="connsiteY3" fmla="*/ 111579 h 278493"/>
                <a:gd name="connsiteX4" fmla="*/ 320093 w 4126464"/>
                <a:gd name="connsiteY4" fmla="*/ 76200 h 278493"/>
                <a:gd name="connsiteX5" fmla="*/ 603122 w 4126464"/>
                <a:gd name="connsiteY5" fmla="*/ 111579 h 278493"/>
                <a:gd name="connsiteX6" fmla="*/ 807229 w 4126464"/>
                <a:gd name="connsiteY6" fmla="*/ 108857 h 278493"/>
                <a:gd name="connsiteX7" fmla="*/ 837164 w 4126464"/>
                <a:gd name="connsiteY7" fmla="*/ 65314 h 278493"/>
                <a:gd name="connsiteX8" fmla="*/ 858936 w 4126464"/>
                <a:gd name="connsiteY8" fmla="*/ 111579 h 278493"/>
                <a:gd name="connsiteX9" fmla="*/ 1041272 w 4126464"/>
                <a:gd name="connsiteY9" fmla="*/ 76200 h 278493"/>
                <a:gd name="connsiteX10" fmla="*/ 1065764 w 4126464"/>
                <a:gd name="connsiteY10" fmla="*/ 95250 h 278493"/>
                <a:gd name="connsiteX11" fmla="*/ 1444043 w 4126464"/>
                <a:gd name="connsiteY11" fmla="*/ 62593 h 278493"/>
                <a:gd name="connsiteX12" fmla="*/ 1460372 w 4126464"/>
                <a:gd name="connsiteY12" fmla="*/ 130629 h 278493"/>
                <a:gd name="connsiteX13" fmla="*/ 1484864 w 4126464"/>
                <a:gd name="connsiteY13" fmla="*/ 38100 h 278493"/>
                <a:gd name="connsiteX14" fmla="*/ 1550179 w 4126464"/>
                <a:gd name="connsiteY14" fmla="*/ 100693 h 278493"/>
                <a:gd name="connsiteX15" fmla="*/ 1825043 w 4126464"/>
                <a:gd name="connsiteY15" fmla="*/ 81643 h 278493"/>
                <a:gd name="connsiteX16" fmla="*/ 1871307 w 4126464"/>
                <a:gd name="connsiteY16" fmla="*/ 29936 h 278493"/>
                <a:gd name="connsiteX17" fmla="*/ 1952950 w 4126464"/>
                <a:gd name="connsiteY17" fmla="*/ 119743 h 278493"/>
                <a:gd name="connsiteX18" fmla="*/ 1988329 w 4126464"/>
                <a:gd name="connsiteY18" fmla="*/ 76200 h 278493"/>
                <a:gd name="connsiteX19" fmla="*/ 2069972 w 4126464"/>
                <a:gd name="connsiteY19" fmla="*/ 57150 h 278493"/>
                <a:gd name="connsiteX20" fmla="*/ 2105350 w 4126464"/>
                <a:gd name="connsiteY20" fmla="*/ 87086 h 278493"/>
                <a:gd name="connsiteX21" fmla="*/ 2195157 w 4126464"/>
                <a:gd name="connsiteY21" fmla="*/ 78921 h 278493"/>
                <a:gd name="connsiteX22" fmla="*/ 2293129 w 4126464"/>
                <a:gd name="connsiteY22" fmla="*/ 122464 h 278493"/>
                <a:gd name="connsiteX23" fmla="*/ 2314900 w 4126464"/>
                <a:gd name="connsiteY23" fmla="*/ 76200 h 278493"/>
                <a:gd name="connsiteX24" fmla="*/ 2470022 w 4126464"/>
                <a:gd name="connsiteY24" fmla="*/ 81643 h 278493"/>
                <a:gd name="connsiteX25" fmla="*/ 2508122 w 4126464"/>
                <a:gd name="connsiteY25" fmla="*/ 127907 h 278493"/>
                <a:gd name="connsiteX26" fmla="*/ 2529893 w 4126464"/>
                <a:gd name="connsiteY26" fmla="*/ 84364 h 278493"/>
                <a:gd name="connsiteX27" fmla="*/ 2755772 w 4126464"/>
                <a:gd name="connsiteY27" fmla="*/ 59871 h 278493"/>
                <a:gd name="connsiteX28" fmla="*/ 2753050 w 4126464"/>
                <a:gd name="connsiteY28" fmla="*/ 10886 h 278493"/>
                <a:gd name="connsiteX29" fmla="*/ 2848300 w 4126464"/>
                <a:gd name="connsiteY29" fmla="*/ 70757 h 278493"/>
                <a:gd name="connsiteX30" fmla="*/ 3267400 w 4126464"/>
                <a:gd name="connsiteY30" fmla="*/ 43543 h 278493"/>
                <a:gd name="connsiteX31" fmla="*/ 3460622 w 4126464"/>
                <a:gd name="connsiteY31" fmla="*/ 8164 h 278493"/>
                <a:gd name="connsiteX32" fmla="*/ 3490557 w 4126464"/>
                <a:gd name="connsiteY32" fmla="*/ 76200 h 278493"/>
                <a:gd name="connsiteX33" fmla="*/ 3539543 w 4126464"/>
                <a:gd name="connsiteY33" fmla="*/ 0 h 278493"/>
                <a:gd name="connsiteX34" fmla="*/ 3700107 w 4126464"/>
                <a:gd name="connsiteY34" fmla="*/ 57150 h 278493"/>
                <a:gd name="connsiteX35" fmla="*/ 3936387 w 4126464"/>
                <a:gd name="connsiteY35" fmla="*/ 167113 h 278493"/>
                <a:gd name="connsiteX36" fmla="*/ 4126464 w 4126464"/>
                <a:gd name="connsiteY36" fmla="*/ 263979 h 278493"/>
                <a:gd name="connsiteX37" fmla="*/ 8489 w 4126464"/>
                <a:gd name="connsiteY37" fmla="*/ 278493 h 278493"/>
                <a:gd name="connsiteX0" fmla="*/ 8489 w 4126464"/>
                <a:gd name="connsiteY0" fmla="*/ 278493 h 278493"/>
                <a:gd name="connsiteX1" fmla="*/ 1686 w 4126464"/>
                <a:gd name="connsiteY1" fmla="*/ 84364 h 278493"/>
                <a:gd name="connsiteX2" fmla="*/ 50672 w 4126464"/>
                <a:gd name="connsiteY2" fmla="*/ 111579 h 278493"/>
                <a:gd name="connsiteX3" fmla="*/ 230286 w 4126464"/>
                <a:gd name="connsiteY3" fmla="*/ 111579 h 278493"/>
                <a:gd name="connsiteX4" fmla="*/ 320093 w 4126464"/>
                <a:gd name="connsiteY4" fmla="*/ 76200 h 278493"/>
                <a:gd name="connsiteX5" fmla="*/ 603122 w 4126464"/>
                <a:gd name="connsiteY5" fmla="*/ 111579 h 278493"/>
                <a:gd name="connsiteX6" fmla="*/ 807229 w 4126464"/>
                <a:gd name="connsiteY6" fmla="*/ 108857 h 278493"/>
                <a:gd name="connsiteX7" fmla="*/ 837164 w 4126464"/>
                <a:gd name="connsiteY7" fmla="*/ 65314 h 278493"/>
                <a:gd name="connsiteX8" fmla="*/ 858936 w 4126464"/>
                <a:gd name="connsiteY8" fmla="*/ 111579 h 278493"/>
                <a:gd name="connsiteX9" fmla="*/ 1041272 w 4126464"/>
                <a:gd name="connsiteY9" fmla="*/ 76200 h 278493"/>
                <a:gd name="connsiteX10" fmla="*/ 1065764 w 4126464"/>
                <a:gd name="connsiteY10" fmla="*/ 95250 h 278493"/>
                <a:gd name="connsiteX11" fmla="*/ 1444043 w 4126464"/>
                <a:gd name="connsiteY11" fmla="*/ 62593 h 278493"/>
                <a:gd name="connsiteX12" fmla="*/ 1460372 w 4126464"/>
                <a:gd name="connsiteY12" fmla="*/ 130629 h 278493"/>
                <a:gd name="connsiteX13" fmla="*/ 1484864 w 4126464"/>
                <a:gd name="connsiteY13" fmla="*/ 38100 h 278493"/>
                <a:gd name="connsiteX14" fmla="*/ 1550179 w 4126464"/>
                <a:gd name="connsiteY14" fmla="*/ 100693 h 278493"/>
                <a:gd name="connsiteX15" fmla="*/ 1825043 w 4126464"/>
                <a:gd name="connsiteY15" fmla="*/ 81643 h 278493"/>
                <a:gd name="connsiteX16" fmla="*/ 1871307 w 4126464"/>
                <a:gd name="connsiteY16" fmla="*/ 29936 h 278493"/>
                <a:gd name="connsiteX17" fmla="*/ 1952950 w 4126464"/>
                <a:gd name="connsiteY17" fmla="*/ 119743 h 278493"/>
                <a:gd name="connsiteX18" fmla="*/ 1988329 w 4126464"/>
                <a:gd name="connsiteY18" fmla="*/ 76200 h 278493"/>
                <a:gd name="connsiteX19" fmla="*/ 2069972 w 4126464"/>
                <a:gd name="connsiteY19" fmla="*/ 57150 h 278493"/>
                <a:gd name="connsiteX20" fmla="*/ 2105350 w 4126464"/>
                <a:gd name="connsiteY20" fmla="*/ 87086 h 278493"/>
                <a:gd name="connsiteX21" fmla="*/ 2195157 w 4126464"/>
                <a:gd name="connsiteY21" fmla="*/ 78921 h 278493"/>
                <a:gd name="connsiteX22" fmla="*/ 2293129 w 4126464"/>
                <a:gd name="connsiteY22" fmla="*/ 122464 h 278493"/>
                <a:gd name="connsiteX23" fmla="*/ 2314900 w 4126464"/>
                <a:gd name="connsiteY23" fmla="*/ 76200 h 278493"/>
                <a:gd name="connsiteX24" fmla="*/ 2470022 w 4126464"/>
                <a:gd name="connsiteY24" fmla="*/ 81643 h 278493"/>
                <a:gd name="connsiteX25" fmla="*/ 2508122 w 4126464"/>
                <a:gd name="connsiteY25" fmla="*/ 127907 h 278493"/>
                <a:gd name="connsiteX26" fmla="*/ 2529893 w 4126464"/>
                <a:gd name="connsiteY26" fmla="*/ 84364 h 278493"/>
                <a:gd name="connsiteX27" fmla="*/ 2755772 w 4126464"/>
                <a:gd name="connsiteY27" fmla="*/ 59871 h 278493"/>
                <a:gd name="connsiteX28" fmla="*/ 2753050 w 4126464"/>
                <a:gd name="connsiteY28" fmla="*/ 10886 h 278493"/>
                <a:gd name="connsiteX29" fmla="*/ 2848300 w 4126464"/>
                <a:gd name="connsiteY29" fmla="*/ 70757 h 278493"/>
                <a:gd name="connsiteX30" fmla="*/ 3267400 w 4126464"/>
                <a:gd name="connsiteY30" fmla="*/ 43543 h 278493"/>
                <a:gd name="connsiteX31" fmla="*/ 3460622 w 4126464"/>
                <a:gd name="connsiteY31" fmla="*/ 8164 h 278493"/>
                <a:gd name="connsiteX32" fmla="*/ 3490557 w 4126464"/>
                <a:gd name="connsiteY32" fmla="*/ 76200 h 278493"/>
                <a:gd name="connsiteX33" fmla="*/ 3539543 w 4126464"/>
                <a:gd name="connsiteY33" fmla="*/ 0 h 278493"/>
                <a:gd name="connsiteX34" fmla="*/ 3700107 w 4126464"/>
                <a:gd name="connsiteY34" fmla="*/ 57150 h 278493"/>
                <a:gd name="connsiteX35" fmla="*/ 3818912 w 4126464"/>
                <a:gd name="connsiteY35" fmla="*/ 106788 h 278493"/>
                <a:gd name="connsiteX36" fmla="*/ 3936387 w 4126464"/>
                <a:gd name="connsiteY36" fmla="*/ 167113 h 278493"/>
                <a:gd name="connsiteX37" fmla="*/ 4126464 w 4126464"/>
                <a:gd name="connsiteY37" fmla="*/ 263979 h 278493"/>
                <a:gd name="connsiteX38" fmla="*/ 8489 w 4126464"/>
                <a:gd name="connsiteY38" fmla="*/ 278493 h 278493"/>
                <a:gd name="connsiteX0" fmla="*/ 8489 w 4130062"/>
                <a:gd name="connsiteY0" fmla="*/ 278493 h 278493"/>
                <a:gd name="connsiteX1" fmla="*/ 1686 w 4130062"/>
                <a:gd name="connsiteY1" fmla="*/ 84364 h 278493"/>
                <a:gd name="connsiteX2" fmla="*/ 50672 w 4130062"/>
                <a:gd name="connsiteY2" fmla="*/ 111579 h 278493"/>
                <a:gd name="connsiteX3" fmla="*/ 230286 w 4130062"/>
                <a:gd name="connsiteY3" fmla="*/ 111579 h 278493"/>
                <a:gd name="connsiteX4" fmla="*/ 320093 w 4130062"/>
                <a:gd name="connsiteY4" fmla="*/ 76200 h 278493"/>
                <a:gd name="connsiteX5" fmla="*/ 603122 w 4130062"/>
                <a:gd name="connsiteY5" fmla="*/ 111579 h 278493"/>
                <a:gd name="connsiteX6" fmla="*/ 807229 w 4130062"/>
                <a:gd name="connsiteY6" fmla="*/ 108857 h 278493"/>
                <a:gd name="connsiteX7" fmla="*/ 837164 w 4130062"/>
                <a:gd name="connsiteY7" fmla="*/ 65314 h 278493"/>
                <a:gd name="connsiteX8" fmla="*/ 858936 w 4130062"/>
                <a:gd name="connsiteY8" fmla="*/ 111579 h 278493"/>
                <a:gd name="connsiteX9" fmla="*/ 1041272 w 4130062"/>
                <a:gd name="connsiteY9" fmla="*/ 76200 h 278493"/>
                <a:gd name="connsiteX10" fmla="*/ 1065764 w 4130062"/>
                <a:gd name="connsiteY10" fmla="*/ 95250 h 278493"/>
                <a:gd name="connsiteX11" fmla="*/ 1444043 w 4130062"/>
                <a:gd name="connsiteY11" fmla="*/ 62593 h 278493"/>
                <a:gd name="connsiteX12" fmla="*/ 1460372 w 4130062"/>
                <a:gd name="connsiteY12" fmla="*/ 130629 h 278493"/>
                <a:gd name="connsiteX13" fmla="*/ 1484864 w 4130062"/>
                <a:gd name="connsiteY13" fmla="*/ 38100 h 278493"/>
                <a:gd name="connsiteX14" fmla="*/ 1550179 w 4130062"/>
                <a:gd name="connsiteY14" fmla="*/ 100693 h 278493"/>
                <a:gd name="connsiteX15" fmla="*/ 1825043 w 4130062"/>
                <a:gd name="connsiteY15" fmla="*/ 81643 h 278493"/>
                <a:gd name="connsiteX16" fmla="*/ 1871307 w 4130062"/>
                <a:gd name="connsiteY16" fmla="*/ 29936 h 278493"/>
                <a:gd name="connsiteX17" fmla="*/ 1952950 w 4130062"/>
                <a:gd name="connsiteY17" fmla="*/ 119743 h 278493"/>
                <a:gd name="connsiteX18" fmla="*/ 1988329 w 4130062"/>
                <a:gd name="connsiteY18" fmla="*/ 76200 h 278493"/>
                <a:gd name="connsiteX19" fmla="*/ 2069972 w 4130062"/>
                <a:gd name="connsiteY19" fmla="*/ 57150 h 278493"/>
                <a:gd name="connsiteX20" fmla="*/ 2105350 w 4130062"/>
                <a:gd name="connsiteY20" fmla="*/ 87086 h 278493"/>
                <a:gd name="connsiteX21" fmla="*/ 2195157 w 4130062"/>
                <a:gd name="connsiteY21" fmla="*/ 78921 h 278493"/>
                <a:gd name="connsiteX22" fmla="*/ 2293129 w 4130062"/>
                <a:gd name="connsiteY22" fmla="*/ 122464 h 278493"/>
                <a:gd name="connsiteX23" fmla="*/ 2314900 w 4130062"/>
                <a:gd name="connsiteY23" fmla="*/ 76200 h 278493"/>
                <a:gd name="connsiteX24" fmla="*/ 2470022 w 4130062"/>
                <a:gd name="connsiteY24" fmla="*/ 81643 h 278493"/>
                <a:gd name="connsiteX25" fmla="*/ 2508122 w 4130062"/>
                <a:gd name="connsiteY25" fmla="*/ 127907 h 278493"/>
                <a:gd name="connsiteX26" fmla="*/ 2529893 w 4130062"/>
                <a:gd name="connsiteY26" fmla="*/ 84364 h 278493"/>
                <a:gd name="connsiteX27" fmla="*/ 2755772 w 4130062"/>
                <a:gd name="connsiteY27" fmla="*/ 59871 h 278493"/>
                <a:gd name="connsiteX28" fmla="*/ 2753050 w 4130062"/>
                <a:gd name="connsiteY28" fmla="*/ 10886 h 278493"/>
                <a:gd name="connsiteX29" fmla="*/ 2848300 w 4130062"/>
                <a:gd name="connsiteY29" fmla="*/ 70757 h 278493"/>
                <a:gd name="connsiteX30" fmla="*/ 3267400 w 4130062"/>
                <a:gd name="connsiteY30" fmla="*/ 43543 h 278493"/>
                <a:gd name="connsiteX31" fmla="*/ 3460622 w 4130062"/>
                <a:gd name="connsiteY31" fmla="*/ 8164 h 278493"/>
                <a:gd name="connsiteX32" fmla="*/ 3490557 w 4130062"/>
                <a:gd name="connsiteY32" fmla="*/ 76200 h 278493"/>
                <a:gd name="connsiteX33" fmla="*/ 3539543 w 4130062"/>
                <a:gd name="connsiteY33" fmla="*/ 0 h 278493"/>
                <a:gd name="connsiteX34" fmla="*/ 3700107 w 4130062"/>
                <a:gd name="connsiteY34" fmla="*/ 57150 h 278493"/>
                <a:gd name="connsiteX35" fmla="*/ 3818912 w 4130062"/>
                <a:gd name="connsiteY35" fmla="*/ 106788 h 278493"/>
                <a:gd name="connsiteX36" fmla="*/ 4130062 w 4130062"/>
                <a:gd name="connsiteY36" fmla="*/ 55988 h 278493"/>
                <a:gd name="connsiteX37" fmla="*/ 4126464 w 4130062"/>
                <a:gd name="connsiteY37" fmla="*/ 263979 h 278493"/>
                <a:gd name="connsiteX38" fmla="*/ 8489 w 4130062"/>
                <a:gd name="connsiteY38" fmla="*/ 278493 h 278493"/>
                <a:gd name="connsiteX0" fmla="*/ 8489 w 4130062"/>
                <a:gd name="connsiteY0" fmla="*/ 278493 h 278493"/>
                <a:gd name="connsiteX1" fmla="*/ 1686 w 4130062"/>
                <a:gd name="connsiteY1" fmla="*/ 84364 h 278493"/>
                <a:gd name="connsiteX2" fmla="*/ 50672 w 4130062"/>
                <a:gd name="connsiteY2" fmla="*/ 111579 h 278493"/>
                <a:gd name="connsiteX3" fmla="*/ 230286 w 4130062"/>
                <a:gd name="connsiteY3" fmla="*/ 111579 h 278493"/>
                <a:gd name="connsiteX4" fmla="*/ 320093 w 4130062"/>
                <a:gd name="connsiteY4" fmla="*/ 76200 h 278493"/>
                <a:gd name="connsiteX5" fmla="*/ 603122 w 4130062"/>
                <a:gd name="connsiteY5" fmla="*/ 111579 h 278493"/>
                <a:gd name="connsiteX6" fmla="*/ 807229 w 4130062"/>
                <a:gd name="connsiteY6" fmla="*/ 108857 h 278493"/>
                <a:gd name="connsiteX7" fmla="*/ 837164 w 4130062"/>
                <a:gd name="connsiteY7" fmla="*/ 65314 h 278493"/>
                <a:gd name="connsiteX8" fmla="*/ 858936 w 4130062"/>
                <a:gd name="connsiteY8" fmla="*/ 111579 h 278493"/>
                <a:gd name="connsiteX9" fmla="*/ 1041272 w 4130062"/>
                <a:gd name="connsiteY9" fmla="*/ 76200 h 278493"/>
                <a:gd name="connsiteX10" fmla="*/ 1065764 w 4130062"/>
                <a:gd name="connsiteY10" fmla="*/ 95250 h 278493"/>
                <a:gd name="connsiteX11" fmla="*/ 1444043 w 4130062"/>
                <a:gd name="connsiteY11" fmla="*/ 62593 h 278493"/>
                <a:gd name="connsiteX12" fmla="*/ 1460372 w 4130062"/>
                <a:gd name="connsiteY12" fmla="*/ 130629 h 278493"/>
                <a:gd name="connsiteX13" fmla="*/ 1484864 w 4130062"/>
                <a:gd name="connsiteY13" fmla="*/ 38100 h 278493"/>
                <a:gd name="connsiteX14" fmla="*/ 1550179 w 4130062"/>
                <a:gd name="connsiteY14" fmla="*/ 100693 h 278493"/>
                <a:gd name="connsiteX15" fmla="*/ 1825043 w 4130062"/>
                <a:gd name="connsiteY15" fmla="*/ 81643 h 278493"/>
                <a:gd name="connsiteX16" fmla="*/ 1871307 w 4130062"/>
                <a:gd name="connsiteY16" fmla="*/ 29936 h 278493"/>
                <a:gd name="connsiteX17" fmla="*/ 1952950 w 4130062"/>
                <a:gd name="connsiteY17" fmla="*/ 119743 h 278493"/>
                <a:gd name="connsiteX18" fmla="*/ 1988329 w 4130062"/>
                <a:gd name="connsiteY18" fmla="*/ 76200 h 278493"/>
                <a:gd name="connsiteX19" fmla="*/ 2069972 w 4130062"/>
                <a:gd name="connsiteY19" fmla="*/ 57150 h 278493"/>
                <a:gd name="connsiteX20" fmla="*/ 2105350 w 4130062"/>
                <a:gd name="connsiteY20" fmla="*/ 87086 h 278493"/>
                <a:gd name="connsiteX21" fmla="*/ 2195157 w 4130062"/>
                <a:gd name="connsiteY21" fmla="*/ 78921 h 278493"/>
                <a:gd name="connsiteX22" fmla="*/ 2293129 w 4130062"/>
                <a:gd name="connsiteY22" fmla="*/ 122464 h 278493"/>
                <a:gd name="connsiteX23" fmla="*/ 2314900 w 4130062"/>
                <a:gd name="connsiteY23" fmla="*/ 76200 h 278493"/>
                <a:gd name="connsiteX24" fmla="*/ 2470022 w 4130062"/>
                <a:gd name="connsiteY24" fmla="*/ 81643 h 278493"/>
                <a:gd name="connsiteX25" fmla="*/ 2508122 w 4130062"/>
                <a:gd name="connsiteY25" fmla="*/ 127907 h 278493"/>
                <a:gd name="connsiteX26" fmla="*/ 2529893 w 4130062"/>
                <a:gd name="connsiteY26" fmla="*/ 84364 h 278493"/>
                <a:gd name="connsiteX27" fmla="*/ 2755772 w 4130062"/>
                <a:gd name="connsiteY27" fmla="*/ 59871 h 278493"/>
                <a:gd name="connsiteX28" fmla="*/ 2753050 w 4130062"/>
                <a:gd name="connsiteY28" fmla="*/ 10886 h 278493"/>
                <a:gd name="connsiteX29" fmla="*/ 2848300 w 4130062"/>
                <a:gd name="connsiteY29" fmla="*/ 70757 h 278493"/>
                <a:gd name="connsiteX30" fmla="*/ 3267400 w 4130062"/>
                <a:gd name="connsiteY30" fmla="*/ 43543 h 278493"/>
                <a:gd name="connsiteX31" fmla="*/ 3460622 w 4130062"/>
                <a:gd name="connsiteY31" fmla="*/ 8164 h 278493"/>
                <a:gd name="connsiteX32" fmla="*/ 3490557 w 4130062"/>
                <a:gd name="connsiteY32" fmla="*/ 76200 h 278493"/>
                <a:gd name="connsiteX33" fmla="*/ 3539543 w 4130062"/>
                <a:gd name="connsiteY33" fmla="*/ 0 h 278493"/>
                <a:gd name="connsiteX34" fmla="*/ 3700107 w 4130062"/>
                <a:gd name="connsiteY34" fmla="*/ 57150 h 278493"/>
                <a:gd name="connsiteX35" fmla="*/ 4041162 w 4130062"/>
                <a:gd name="connsiteY35" fmla="*/ 55988 h 278493"/>
                <a:gd name="connsiteX36" fmla="*/ 4130062 w 4130062"/>
                <a:gd name="connsiteY36" fmla="*/ 55988 h 278493"/>
                <a:gd name="connsiteX37" fmla="*/ 4126464 w 4130062"/>
                <a:gd name="connsiteY37" fmla="*/ 263979 h 278493"/>
                <a:gd name="connsiteX38" fmla="*/ 8489 w 4130062"/>
                <a:gd name="connsiteY38" fmla="*/ 278493 h 278493"/>
                <a:gd name="connsiteX0" fmla="*/ 8489 w 4130062"/>
                <a:gd name="connsiteY0" fmla="*/ 278493 h 278493"/>
                <a:gd name="connsiteX1" fmla="*/ 1686 w 4130062"/>
                <a:gd name="connsiteY1" fmla="*/ 84364 h 278493"/>
                <a:gd name="connsiteX2" fmla="*/ 50672 w 4130062"/>
                <a:gd name="connsiteY2" fmla="*/ 111579 h 278493"/>
                <a:gd name="connsiteX3" fmla="*/ 230286 w 4130062"/>
                <a:gd name="connsiteY3" fmla="*/ 111579 h 278493"/>
                <a:gd name="connsiteX4" fmla="*/ 320093 w 4130062"/>
                <a:gd name="connsiteY4" fmla="*/ 76200 h 278493"/>
                <a:gd name="connsiteX5" fmla="*/ 603122 w 4130062"/>
                <a:gd name="connsiteY5" fmla="*/ 111579 h 278493"/>
                <a:gd name="connsiteX6" fmla="*/ 807229 w 4130062"/>
                <a:gd name="connsiteY6" fmla="*/ 108857 h 278493"/>
                <a:gd name="connsiteX7" fmla="*/ 837164 w 4130062"/>
                <a:gd name="connsiteY7" fmla="*/ 65314 h 278493"/>
                <a:gd name="connsiteX8" fmla="*/ 858936 w 4130062"/>
                <a:gd name="connsiteY8" fmla="*/ 111579 h 278493"/>
                <a:gd name="connsiteX9" fmla="*/ 1041272 w 4130062"/>
                <a:gd name="connsiteY9" fmla="*/ 76200 h 278493"/>
                <a:gd name="connsiteX10" fmla="*/ 1065764 w 4130062"/>
                <a:gd name="connsiteY10" fmla="*/ 95250 h 278493"/>
                <a:gd name="connsiteX11" fmla="*/ 1444043 w 4130062"/>
                <a:gd name="connsiteY11" fmla="*/ 62593 h 278493"/>
                <a:gd name="connsiteX12" fmla="*/ 1460372 w 4130062"/>
                <a:gd name="connsiteY12" fmla="*/ 130629 h 278493"/>
                <a:gd name="connsiteX13" fmla="*/ 1484864 w 4130062"/>
                <a:gd name="connsiteY13" fmla="*/ 38100 h 278493"/>
                <a:gd name="connsiteX14" fmla="*/ 1550179 w 4130062"/>
                <a:gd name="connsiteY14" fmla="*/ 100693 h 278493"/>
                <a:gd name="connsiteX15" fmla="*/ 1825043 w 4130062"/>
                <a:gd name="connsiteY15" fmla="*/ 81643 h 278493"/>
                <a:gd name="connsiteX16" fmla="*/ 1871307 w 4130062"/>
                <a:gd name="connsiteY16" fmla="*/ 29936 h 278493"/>
                <a:gd name="connsiteX17" fmla="*/ 1952950 w 4130062"/>
                <a:gd name="connsiteY17" fmla="*/ 119743 h 278493"/>
                <a:gd name="connsiteX18" fmla="*/ 1988329 w 4130062"/>
                <a:gd name="connsiteY18" fmla="*/ 76200 h 278493"/>
                <a:gd name="connsiteX19" fmla="*/ 2069972 w 4130062"/>
                <a:gd name="connsiteY19" fmla="*/ 57150 h 278493"/>
                <a:gd name="connsiteX20" fmla="*/ 2105350 w 4130062"/>
                <a:gd name="connsiteY20" fmla="*/ 87086 h 278493"/>
                <a:gd name="connsiteX21" fmla="*/ 2195157 w 4130062"/>
                <a:gd name="connsiteY21" fmla="*/ 78921 h 278493"/>
                <a:gd name="connsiteX22" fmla="*/ 2293129 w 4130062"/>
                <a:gd name="connsiteY22" fmla="*/ 122464 h 278493"/>
                <a:gd name="connsiteX23" fmla="*/ 2314900 w 4130062"/>
                <a:gd name="connsiteY23" fmla="*/ 76200 h 278493"/>
                <a:gd name="connsiteX24" fmla="*/ 2470022 w 4130062"/>
                <a:gd name="connsiteY24" fmla="*/ 81643 h 278493"/>
                <a:gd name="connsiteX25" fmla="*/ 2508122 w 4130062"/>
                <a:gd name="connsiteY25" fmla="*/ 127907 h 278493"/>
                <a:gd name="connsiteX26" fmla="*/ 2529893 w 4130062"/>
                <a:gd name="connsiteY26" fmla="*/ 84364 h 278493"/>
                <a:gd name="connsiteX27" fmla="*/ 2755772 w 4130062"/>
                <a:gd name="connsiteY27" fmla="*/ 59871 h 278493"/>
                <a:gd name="connsiteX28" fmla="*/ 2753050 w 4130062"/>
                <a:gd name="connsiteY28" fmla="*/ 10886 h 278493"/>
                <a:gd name="connsiteX29" fmla="*/ 2848300 w 4130062"/>
                <a:gd name="connsiteY29" fmla="*/ 70757 h 278493"/>
                <a:gd name="connsiteX30" fmla="*/ 3267400 w 4130062"/>
                <a:gd name="connsiteY30" fmla="*/ 43543 h 278493"/>
                <a:gd name="connsiteX31" fmla="*/ 3460622 w 4130062"/>
                <a:gd name="connsiteY31" fmla="*/ 8164 h 278493"/>
                <a:gd name="connsiteX32" fmla="*/ 3490557 w 4130062"/>
                <a:gd name="connsiteY32" fmla="*/ 76200 h 278493"/>
                <a:gd name="connsiteX33" fmla="*/ 3539543 w 4130062"/>
                <a:gd name="connsiteY33" fmla="*/ 0 h 278493"/>
                <a:gd name="connsiteX34" fmla="*/ 3700107 w 4130062"/>
                <a:gd name="connsiteY34" fmla="*/ 57150 h 278493"/>
                <a:gd name="connsiteX35" fmla="*/ 3815737 w 4130062"/>
                <a:gd name="connsiteY35" fmla="*/ 55988 h 278493"/>
                <a:gd name="connsiteX36" fmla="*/ 4041162 w 4130062"/>
                <a:gd name="connsiteY36" fmla="*/ 55988 h 278493"/>
                <a:gd name="connsiteX37" fmla="*/ 4130062 w 4130062"/>
                <a:gd name="connsiteY37" fmla="*/ 55988 h 278493"/>
                <a:gd name="connsiteX38" fmla="*/ 4126464 w 4130062"/>
                <a:gd name="connsiteY38" fmla="*/ 263979 h 278493"/>
                <a:gd name="connsiteX39" fmla="*/ 8489 w 4130062"/>
                <a:gd name="connsiteY39" fmla="*/ 278493 h 278493"/>
                <a:gd name="connsiteX0" fmla="*/ 8489 w 4130062"/>
                <a:gd name="connsiteY0" fmla="*/ 278493 h 278493"/>
                <a:gd name="connsiteX1" fmla="*/ 1686 w 4130062"/>
                <a:gd name="connsiteY1" fmla="*/ 84364 h 278493"/>
                <a:gd name="connsiteX2" fmla="*/ 50672 w 4130062"/>
                <a:gd name="connsiteY2" fmla="*/ 111579 h 278493"/>
                <a:gd name="connsiteX3" fmla="*/ 230286 w 4130062"/>
                <a:gd name="connsiteY3" fmla="*/ 111579 h 278493"/>
                <a:gd name="connsiteX4" fmla="*/ 320093 w 4130062"/>
                <a:gd name="connsiteY4" fmla="*/ 76200 h 278493"/>
                <a:gd name="connsiteX5" fmla="*/ 603122 w 4130062"/>
                <a:gd name="connsiteY5" fmla="*/ 111579 h 278493"/>
                <a:gd name="connsiteX6" fmla="*/ 807229 w 4130062"/>
                <a:gd name="connsiteY6" fmla="*/ 108857 h 278493"/>
                <a:gd name="connsiteX7" fmla="*/ 837164 w 4130062"/>
                <a:gd name="connsiteY7" fmla="*/ 65314 h 278493"/>
                <a:gd name="connsiteX8" fmla="*/ 858936 w 4130062"/>
                <a:gd name="connsiteY8" fmla="*/ 111579 h 278493"/>
                <a:gd name="connsiteX9" fmla="*/ 1041272 w 4130062"/>
                <a:gd name="connsiteY9" fmla="*/ 76200 h 278493"/>
                <a:gd name="connsiteX10" fmla="*/ 1065764 w 4130062"/>
                <a:gd name="connsiteY10" fmla="*/ 95250 h 278493"/>
                <a:gd name="connsiteX11" fmla="*/ 1444043 w 4130062"/>
                <a:gd name="connsiteY11" fmla="*/ 62593 h 278493"/>
                <a:gd name="connsiteX12" fmla="*/ 1460372 w 4130062"/>
                <a:gd name="connsiteY12" fmla="*/ 130629 h 278493"/>
                <a:gd name="connsiteX13" fmla="*/ 1484864 w 4130062"/>
                <a:gd name="connsiteY13" fmla="*/ 38100 h 278493"/>
                <a:gd name="connsiteX14" fmla="*/ 1550179 w 4130062"/>
                <a:gd name="connsiteY14" fmla="*/ 100693 h 278493"/>
                <a:gd name="connsiteX15" fmla="*/ 1825043 w 4130062"/>
                <a:gd name="connsiteY15" fmla="*/ 81643 h 278493"/>
                <a:gd name="connsiteX16" fmla="*/ 1871307 w 4130062"/>
                <a:gd name="connsiteY16" fmla="*/ 29936 h 278493"/>
                <a:gd name="connsiteX17" fmla="*/ 1952950 w 4130062"/>
                <a:gd name="connsiteY17" fmla="*/ 119743 h 278493"/>
                <a:gd name="connsiteX18" fmla="*/ 1988329 w 4130062"/>
                <a:gd name="connsiteY18" fmla="*/ 76200 h 278493"/>
                <a:gd name="connsiteX19" fmla="*/ 2069972 w 4130062"/>
                <a:gd name="connsiteY19" fmla="*/ 57150 h 278493"/>
                <a:gd name="connsiteX20" fmla="*/ 2105350 w 4130062"/>
                <a:gd name="connsiteY20" fmla="*/ 87086 h 278493"/>
                <a:gd name="connsiteX21" fmla="*/ 2195157 w 4130062"/>
                <a:gd name="connsiteY21" fmla="*/ 78921 h 278493"/>
                <a:gd name="connsiteX22" fmla="*/ 2293129 w 4130062"/>
                <a:gd name="connsiteY22" fmla="*/ 122464 h 278493"/>
                <a:gd name="connsiteX23" fmla="*/ 2314900 w 4130062"/>
                <a:gd name="connsiteY23" fmla="*/ 76200 h 278493"/>
                <a:gd name="connsiteX24" fmla="*/ 2470022 w 4130062"/>
                <a:gd name="connsiteY24" fmla="*/ 81643 h 278493"/>
                <a:gd name="connsiteX25" fmla="*/ 2508122 w 4130062"/>
                <a:gd name="connsiteY25" fmla="*/ 127907 h 278493"/>
                <a:gd name="connsiteX26" fmla="*/ 2529893 w 4130062"/>
                <a:gd name="connsiteY26" fmla="*/ 84364 h 278493"/>
                <a:gd name="connsiteX27" fmla="*/ 2755772 w 4130062"/>
                <a:gd name="connsiteY27" fmla="*/ 59871 h 278493"/>
                <a:gd name="connsiteX28" fmla="*/ 2753050 w 4130062"/>
                <a:gd name="connsiteY28" fmla="*/ 10886 h 278493"/>
                <a:gd name="connsiteX29" fmla="*/ 2848300 w 4130062"/>
                <a:gd name="connsiteY29" fmla="*/ 70757 h 278493"/>
                <a:gd name="connsiteX30" fmla="*/ 3267400 w 4130062"/>
                <a:gd name="connsiteY30" fmla="*/ 43543 h 278493"/>
                <a:gd name="connsiteX31" fmla="*/ 3460622 w 4130062"/>
                <a:gd name="connsiteY31" fmla="*/ 8164 h 278493"/>
                <a:gd name="connsiteX32" fmla="*/ 3490557 w 4130062"/>
                <a:gd name="connsiteY32" fmla="*/ 76200 h 278493"/>
                <a:gd name="connsiteX33" fmla="*/ 3539543 w 4130062"/>
                <a:gd name="connsiteY33" fmla="*/ 0 h 278493"/>
                <a:gd name="connsiteX34" fmla="*/ 3700107 w 4130062"/>
                <a:gd name="connsiteY34" fmla="*/ 57150 h 278493"/>
                <a:gd name="connsiteX35" fmla="*/ 3764937 w 4130062"/>
                <a:gd name="connsiteY35" fmla="*/ 21063 h 278493"/>
                <a:gd name="connsiteX36" fmla="*/ 4041162 w 4130062"/>
                <a:gd name="connsiteY36" fmla="*/ 55988 h 278493"/>
                <a:gd name="connsiteX37" fmla="*/ 4130062 w 4130062"/>
                <a:gd name="connsiteY37" fmla="*/ 55988 h 278493"/>
                <a:gd name="connsiteX38" fmla="*/ 4126464 w 4130062"/>
                <a:gd name="connsiteY38" fmla="*/ 263979 h 278493"/>
                <a:gd name="connsiteX39" fmla="*/ 8489 w 4130062"/>
                <a:gd name="connsiteY39" fmla="*/ 278493 h 278493"/>
                <a:gd name="connsiteX0" fmla="*/ 8489 w 4130062"/>
                <a:gd name="connsiteY0" fmla="*/ 278493 h 278493"/>
                <a:gd name="connsiteX1" fmla="*/ 1686 w 4130062"/>
                <a:gd name="connsiteY1" fmla="*/ 84364 h 278493"/>
                <a:gd name="connsiteX2" fmla="*/ 50672 w 4130062"/>
                <a:gd name="connsiteY2" fmla="*/ 111579 h 278493"/>
                <a:gd name="connsiteX3" fmla="*/ 230286 w 4130062"/>
                <a:gd name="connsiteY3" fmla="*/ 111579 h 278493"/>
                <a:gd name="connsiteX4" fmla="*/ 320093 w 4130062"/>
                <a:gd name="connsiteY4" fmla="*/ 76200 h 278493"/>
                <a:gd name="connsiteX5" fmla="*/ 603122 w 4130062"/>
                <a:gd name="connsiteY5" fmla="*/ 111579 h 278493"/>
                <a:gd name="connsiteX6" fmla="*/ 807229 w 4130062"/>
                <a:gd name="connsiteY6" fmla="*/ 108857 h 278493"/>
                <a:gd name="connsiteX7" fmla="*/ 837164 w 4130062"/>
                <a:gd name="connsiteY7" fmla="*/ 65314 h 278493"/>
                <a:gd name="connsiteX8" fmla="*/ 858936 w 4130062"/>
                <a:gd name="connsiteY8" fmla="*/ 111579 h 278493"/>
                <a:gd name="connsiteX9" fmla="*/ 1041272 w 4130062"/>
                <a:gd name="connsiteY9" fmla="*/ 76200 h 278493"/>
                <a:gd name="connsiteX10" fmla="*/ 1065764 w 4130062"/>
                <a:gd name="connsiteY10" fmla="*/ 95250 h 278493"/>
                <a:gd name="connsiteX11" fmla="*/ 1444043 w 4130062"/>
                <a:gd name="connsiteY11" fmla="*/ 62593 h 278493"/>
                <a:gd name="connsiteX12" fmla="*/ 1460372 w 4130062"/>
                <a:gd name="connsiteY12" fmla="*/ 130629 h 278493"/>
                <a:gd name="connsiteX13" fmla="*/ 1484864 w 4130062"/>
                <a:gd name="connsiteY13" fmla="*/ 38100 h 278493"/>
                <a:gd name="connsiteX14" fmla="*/ 1550179 w 4130062"/>
                <a:gd name="connsiteY14" fmla="*/ 100693 h 278493"/>
                <a:gd name="connsiteX15" fmla="*/ 1825043 w 4130062"/>
                <a:gd name="connsiteY15" fmla="*/ 81643 h 278493"/>
                <a:gd name="connsiteX16" fmla="*/ 1871307 w 4130062"/>
                <a:gd name="connsiteY16" fmla="*/ 29936 h 278493"/>
                <a:gd name="connsiteX17" fmla="*/ 1952950 w 4130062"/>
                <a:gd name="connsiteY17" fmla="*/ 119743 h 278493"/>
                <a:gd name="connsiteX18" fmla="*/ 1988329 w 4130062"/>
                <a:gd name="connsiteY18" fmla="*/ 76200 h 278493"/>
                <a:gd name="connsiteX19" fmla="*/ 2069972 w 4130062"/>
                <a:gd name="connsiteY19" fmla="*/ 57150 h 278493"/>
                <a:gd name="connsiteX20" fmla="*/ 2105350 w 4130062"/>
                <a:gd name="connsiteY20" fmla="*/ 87086 h 278493"/>
                <a:gd name="connsiteX21" fmla="*/ 2195157 w 4130062"/>
                <a:gd name="connsiteY21" fmla="*/ 78921 h 278493"/>
                <a:gd name="connsiteX22" fmla="*/ 2293129 w 4130062"/>
                <a:gd name="connsiteY22" fmla="*/ 122464 h 278493"/>
                <a:gd name="connsiteX23" fmla="*/ 2314900 w 4130062"/>
                <a:gd name="connsiteY23" fmla="*/ 76200 h 278493"/>
                <a:gd name="connsiteX24" fmla="*/ 2470022 w 4130062"/>
                <a:gd name="connsiteY24" fmla="*/ 81643 h 278493"/>
                <a:gd name="connsiteX25" fmla="*/ 2508122 w 4130062"/>
                <a:gd name="connsiteY25" fmla="*/ 127907 h 278493"/>
                <a:gd name="connsiteX26" fmla="*/ 2529893 w 4130062"/>
                <a:gd name="connsiteY26" fmla="*/ 84364 h 278493"/>
                <a:gd name="connsiteX27" fmla="*/ 2755772 w 4130062"/>
                <a:gd name="connsiteY27" fmla="*/ 59871 h 278493"/>
                <a:gd name="connsiteX28" fmla="*/ 2753050 w 4130062"/>
                <a:gd name="connsiteY28" fmla="*/ 10886 h 278493"/>
                <a:gd name="connsiteX29" fmla="*/ 2848300 w 4130062"/>
                <a:gd name="connsiteY29" fmla="*/ 70757 h 278493"/>
                <a:gd name="connsiteX30" fmla="*/ 3267400 w 4130062"/>
                <a:gd name="connsiteY30" fmla="*/ 43543 h 278493"/>
                <a:gd name="connsiteX31" fmla="*/ 3460622 w 4130062"/>
                <a:gd name="connsiteY31" fmla="*/ 8164 h 278493"/>
                <a:gd name="connsiteX32" fmla="*/ 3490557 w 4130062"/>
                <a:gd name="connsiteY32" fmla="*/ 76200 h 278493"/>
                <a:gd name="connsiteX33" fmla="*/ 3539543 w 4130062"/>
                <a:gd name="connsiteY33" fmla="*/ 0 h 278493"/>
                <a:gd name="connsiteX34" fmla="*/ 3700107 w 4130062"/>
                <a:gd name="connsiteY34" fmla="*/ 57150 h 278493"/>
                <a:gd name="connsiteX35" fmla="*/ 3764937 w 4130062"/>
                <a:gd name="connsiteY35" fmla="*/ 21063 h 278493"/>
                <a:gd name="connsiteX36" fmla="*/ 3904637 w 4130062"/>
                <a:gd name="connsiteY36" fmla="*/ 36938 h 278493"/>
                <a:gd name="connsiteX37" fmla="*/ 4041162 w 4130062"/>
                <a:gd name="connsiteY37" fmla="*/ 55988 h 278493"/>
                <a:gd name="connsiteX38" fmla="*/ 4130062 w 4130062"/>
                <a:gd name="connsiteY38" fmla="*/ 55988 h 278493"/>
                <a:gd name="connsiteX39" fmla="*/ 4126464 w 4130062"/>
                <a:gd name="connsiteY39" fmla="*/ 263979 h 278493"/>
                <a:gd name="connsiteX40" fmla="*/ 8489 w 4130062"/>
                <a:gd name="connsiteY40" fmla="*/ 278493 h 278493"/>
                <a:gd name="connsiteX0" fmla="*/ 8489 w 4130062"/>
                <a:gd name="connsiteY0" fmla="*/ 278493 h 278493"/>
                <a:gd name="connsiteX1" fmla="*/ 1686 w 4130062"/>
                <a:gd name="connsiteY1" fmla="*/ 84364 h 278493"/>
                <a:gd name="connsiteX2" fmla="*/ 50672 w 4130062"/>
                <a:gd name="connsiteY2" fmla="*/ 111579 h 278493"/>
                <a:gd name="connsiteX3" fmla="*/ 230286 w 4130062"/>
                <a:gd name="connsiteY3" fmla="*/ 111579 h 278493"/>
                <a:gd name="connsiteX4" fmla="*/ 320093 w 4130062"/>
                <a:gd name="connsiteY4" fmla="*/ 76200 h 278493"/>
                <a:gd name="connsiteX5" fmla="*/ 603122 w 4130062"/>
                <a:gd name="connsiteY5" fmla="*/ 111579 h 278493"/>
                <a:gd name="connsiteX6" fmla="*/ 807229 w 4130062"/>
                <a:gd name="connsiteY6" fmla="*/ 108857 h 278493"/>
                <a:gd name="connsiteX7" fmla="*/ 837164 w 4130062"/>
                <a:gd name="connsiteY7" fmla="*/ 65314 h 278493"/>
                <a:gd name="connsiteX8" fmla="*/ 858936 w 4130062"/>
                <a:gd name="connsiteY8" fmla="*/ 111579 h 278493"/>
                <a:gd name="connsiteX9" fmla="*/ 1041272 w 4130062"/>
                <a:gd name="connsiteY9" fmla="*/ 76200 h 278493"/>
                <a:gd name="connsiteX10" fmla="*/ 1065764 w 4130062"/>
                <a:gd name="connsiteY10" fmla="*/ 95250 h 278493"/>
                <a:gd name="connsiteX11" fmla="*/ 1444043 w 4130062"/>
                <a:gd name="connsiteY11" fmla="*/ 62593 h 278493"/>
                <a:gd name="connsiteX12" fmla="*/ 1460372 w 4130062"/>
                <a:gd name="connsiteY12" fmla="*/ 130629 h 278493"/>
                <a:gd name="connsiteX13" fmla="*/ 1484864 w 4130062"/>
                <a:gd name="connsiteY13" fmla="*/ 38100 h 278493"/>
                <a:gd name="connsiteX14" fmla="*/ 1550179 w 4130062"/>
                <a:gd name="connsiteY14" fmla="*/ 100693 h 278493"/>
                <a:gd name="connsiteX15" fmla="*/ 1825043 w 4130062"/>
                <a:gd name="connsiteY15" fmla="*/ 81643 h 278493"/>
                <a:gd name="connsiteX16" fmla="*/ 1871307 w 4130062"/>
                <a:gd name="connsiteY16" fmla="*/ 29936 h 278493"/>
                <a:gd name="connsiteX17" fmla="*/ 1952950 w 4130062"/>
                <a:gd name="connsiteY17" fmla="*/ 119743 h 278493"/>
                <a:gd name="connsiteX18" fmla="*/ 1988329 w 4130062"/>
                <a:gd name="connsiteY18" fmla="*/ 76200 h 278493"/>
                <a:gd name="connsiteX19" fmla="*/ 2069972 w 4130062"/>
                <a:gd name="connsiteY19" fmla="*/ 57150 h 278493"/>
                <a:gd name="connsiteX20" fmla="*/ 2105350 w 4130062"/>
                <a:gd name="connsiteY20" fmla="*/ 87086 h 278493"/>
                <a:gd name="connsiteX21" fmla="*/ 2195157 w 4130062"/>
                <a:gd name="connsiteY21" fmla="*/ 78921 h 278493"/>
                <a:gd name="connsiteX22" fmla="*/ 2293129 w 4130062"/>
                <a:gd name="connsiteY22" fmla="*/ 122464 h 278493"/>
                <a:gd name="connsiteX23" fmla="*/ 2314900 w 4130062"/>
                <a:gd name="connsiteY23" fmla="*/ 76200 h 278493"/>
                <a:gd name="connsiteX24" fmla="*/ 2470022 w 4130062"/>
                <a:gd name="connsiteY24" fmla="*/ 81643 h 278493"/>
                <a:gd name="connsiteX25" fmla="*/ 2508122 w 4130062"/>
                <a:gd name="connsiteY25" fmla="*/ 127907 h 278493"/>
                <a:gd name="connsiteX26" fmla="*/ 2529893 w 4130062"/>
                <a:gd name="connsiteY26" fmla="*/ 84364 h 278493"/>
                <a:gd name="connsiteX27" fmla="*/ 2755772 w 4130062"/>
                <a:gd name="connsiteY27" fmla="*/ 59871 h 278493"/>
                <a:gd name="connsiteX28" fmla="*/ 2753050 w 4130062"/>
                <a:gd name="connsiteY28" fmla="*/ 10886 h 278493"/>
                <a:gd name="connsiteX29" fmla="*/ 2848300 w 4130062"/>
                <a:gd name="connsiteY29" fmla="*/ 70757 h 278493"/>
                <a:gd name="connsiteX30" fmla="*/ 3267400 w 4130062"/>
                <a:gd name="connsiteY30" fmla="*/ 43543 h 278493"/>
                <a:gd name="connsiteX31" fmla="*/ 3460622 w 4130062"/>
                <a:gd name="connsiteY31" fmla="*/ 8164 h 278493"/>
                <a:gd name="connsiteX32" fmla="*/ 3490557 w 4130062"/>
                <a:gd name="connsiteY32" fmla="*/ 76200 h 278493"/>
                <a:gd name="connsiteX33" fmla="*/ 3539543 w 4130062"/>
                <a:gd name="connsiteY33" fmla="*/ 0 h 278493"/>
                <a:gd name="connsiteX34" fmla="*/ 3700107 w 4130062"/>
                <a:gd name="connsiteY34" fmla="*/ 57150 h 278493"/>
                <a:gd name="connsiteX35" fmla="*/ 3764937 w 4130062"/>
                <a:gd name="connsiteY35" fmla="*/ 21063 h 278493"/>
                <a:gd name="connsiteX36" fmla="*/ 3809387 w 4130062"/>
                <a:gd name="connsiteY36" fmla="*/ 59163 h 278493"/>
                <a:gd name="connsiteX37" fmla="*/ 4041162 w 4130062"/>
                <a:gd name="connsiteY37" fmla="*/ 55988 h 278493"/>
                <a:gd name="connsiteX38" fmla="*/ 4130062 w 4130062"/>
                <a:gd name="connsiteY38" fmla="*/ 55988 h 278493"/>
                <a:gd name="connsiteX39" fmla="*/ 4126464 w 4130062"/>
                <a:gd name="connsiteY39" fmla="*/ 263979 h 278493"/>
                <a:gd name="connsiteX40" fmla="*/ 8489 w 4130062"/>
                <a:gd name="connsiteY40" fmla="*/ 278493 h 278493"/>
                <a:gd name="connsiteX0" fmla="*/ 8489 w 4130062"/>
                <a:gd name="connsiteY0" fmla="*/ 278493 h 278493"/>
                <a:gd name="connsiteX1" fmla="*/ 1686 w 4130062"/>
                <a:gd name="connsiteY1" fmla="*/ 84364 h 278493"/>
                <a:gd name="connsiteX2" fmla="*/ 50672 w 4130062"/>
                <a:gd name="connsiteY2" fmla="*/ 111579 h 278493"/>
                <a:gd name="connsiteX3" fmla="*/ 230286 w 4130062"/>
                <a:gd name="connsiteY3" fmla="*/ 111579 h 278493"/>
                <a:gd name="connsiteX4" fmla="*/ 320093 w 4130062"/>
                <a:gd name="connsiteY4" fmla="*/ 76200 h 278493"/>
                <a:gd name="connsiteX5" fmla="*/ 603122 w 4130062"/>
                <a:gd name="connsiteY5" fmla="*/ 111579 h 278493"/>
                <a:gd name="connsiteX6" fmla="*/ 807229 w 4130062"/>
                <a:gd name="connsiteY6" fmla="*/ 108857 h 278493"/>
                <a:gd name="connsiteX7" fmla="*/ 837164 w 4130062"/>
                <a:gd name="connsiteY7" fmla="*/ 65314 h 278493"/>
                <a:gd name="connsiteX8" fmla="*/ 858936 w 4130062"/>
                <a:gd name="connsiteY8" fmla="*/ 111579 h 278493"/>
                <a:gd name="connsiteX9" fmla="*/ 1041272 w 4130062"/>
                <a:gd name="connsiteY9" fmla="*/ 76200 h 278493"/>
                <a:gd name="connsiteX10" fmla="*/ 1065764 w 4130062"/>
                <a:gd name="connsiteY10" fmla="*/ 95250 h 278493"/>
                <a:gd name="connsiteX11" fmla="*/ 1444043 w 4130062"/>
                <a:gd name="connsiteY11" fmla="*/ 62593 h 278493"/>
                <a:gd name="connsiteX12" fmla="*/ 1460372 w 4130062"/>
                <a:gd name="connsiteY12" fmla="*/ 130629 h 278493"/>
                <a:gd name="connsiteX13" fmla="*/ 1484864 w 4130062"/>
                <a:gd name="connsiteY13" fmla="*/ 38100 h 278493"/>
                <a:gd name="connsiteX14" fmla="*/ 1550179 w 4130062"/>
                <a:gd name="connsiteY14" fmla="*/ 100693 h 278493"/>
                <a:gd name="connsiteX15" fmla="*/ 1825043 w 4130062"/>
                <a:gd name="connsiteY15" fmla="*/ 81643 h 278493"/>
                <a:gd name="connsiteX16" fmla="*/ 1871307 w 4130062"/>
                <a:gd name="connsiteY16" fmla="*/ 29936 h 278493"/>
                <a:gd name="connsiteX17" fmla="*/ 1952950 w 4130062"/>
                <a:gd name="connsiteY17" fmla="*/ 119743 h 278493"/>
                <a:gd name="connsiteX18" fmla="*/ 1988329 w 4130062"/>
                <a:gd name="connsiteY18" fmla="*/ 76200 h 278493"/>
                <a:gd name="connsiteX19" fmla="*/ 2069972 w 4130062"/>
                <a:gd name="connsiteY19" fmla="*/ 57150 h 278493"/>
                <a:gd name="connsiteX20" fmla="*/ 2105350 w 4130062"/>
                <a:gd name="connsiteY20" fmla="*/ 87086 h 278493"/>
                <a:gd name="connsiteX21" fmla="*/ 2195157 w 4130062"/>
                <a:gd name="connsiteY21" fmla="*/ 78921 h 278493"/>
                <a:gd name="connsiteX22" fmla="*/ 2293129 w 4130062"/>
                <a:gd name="connsiteY22" fmla="*/ 122464 h 278493"/>
                <a:gd name="connsiteX23" fmla="*/ 2314900 w 4130062"/>
                <a:gd name="connsiteY23" fmla="*/ 76200 h 278493"/>
                <a:gd name="connsiteX24" fmla="*/ 2470022 w 4130062"/>
                <a:gd name="connsiteY24" fmla="*/ 81643 h 278493"/>
                <a:gd name="connsiteX25" fmla="*/ 2508122 w 4130062"/>
                <a:gd name="connsiteY25" fmla="*/ 127907 h 278493"/>
                <a:gd name="connsiteX26" fmla="*/ 2529893 w 4130062"/>
                <a:gd name="connsiteY26" fmla="*/ 84364 h 278493"/>
                <a:gd name="connsiteX27" fmla="*/ 2755772 w 4130062"/>
                <a:gd name="connsiteY27" fmla="*/ 59871 h 278493"/>
                <a:gd name="connsiteX28" fmla="*/ 2753050 w 4130062"/>
                <a:gd name="connsiteY28" fmla="*/ 10886 h 278493"/>
                <a:gd name="connsiteX29" fmla="*/ 2848300 w 4130062"/>
                <a:gd name="connsiteY29" fmla="*/ 70757 h 278493"/>
                <a:gd name="connsiteX30" fmla="*/ 3267400 w 4130062"/>
                <a:gd name="connsiteY30" fmla="*/ 43543 h 278493"/>
                <a:gd name="connsiteX31" fmla="*/ 3460622 w 4130062"/>
                <a:gd name="connsiteY31" fmla="*/ 8164 h 278493"/>
                <a:gd name="connsiteX32" fmla="*/ 3490557 w 4130062"/>
                <a:gd name="connsiteY32" fmla="*/ 76200 h 278493"/>
                <a:gd name="connsiteX33" fmla="*/ 3539543 w 4130062"/>
                <a:gd name="connsiteY33" fmla="*/ 0 h 278493"/>
                <a:gd name="connsiteX34" fmla="*/ 3700107 w 4130062"/>
                <a:gd name="connsiteY34" fmla="*/ 57150 h 278493"/>
                <a:gd name="connsiteX35" fmla="*/ 3764937 w 4130062"/>
                <a:gd name="connsiteY35" fmla="*/ 21063 h 278493"/>
                <a:gd name="connsiteX36" fmla="*/ 3809387 w 4130062"/>
                <a:gd name="connsiteY36" fmla="*/ 59163 h 278493"/>
                <a:gd name="connsiteX37" fmla="*/ 4041162 w 4130062"/>
                <a:gd name="connsiteY37" fmla="*/ 55988 h 278493"/>
                <a:gd name="connsiteX38" fmla="*/ 4130062 w 4130062"/>
                <a:gd name="connsiteY38" fmla="*/ 2013 h 278493"/>
                <a:gd name="connsiteX39" fmla="*/ 4126464 w 4130062"/>
                <a:gd name="connsiteY39" fmla="*/ 263979 h 278493"/>
                <a:gd name="connsiteX40" fmla="*/ 8489 w 4130062"/>
                <a:gd name="connsiteY40" fmla="*/ 278493 h 278493"/>
                <a:gd name="connsiteX0" fmla="*/ 8489 w 4130062"/>
                <a:gd name="connsiteY0" fmla="*/ 278493 h 278493"/>
                <a:gd name="connsiteX1" fmla="*/ 1686 w 4130062"/>
                <a:gd name="connsiteY1" fmla="*/ 84364 h 278493"/>
                <a:gd name="connsiteX2" fmla="*/ 50672 w 4130062"/>
                <a:gd name="connsiteY2" fmla="*/ 111579 h 278493"/>
                <a:gd name="connsiteX3" fmla="*/ 230286 w 4130062"/>
                <a:gd name="connsiteY3" fmla="*/ 111579 h 278493"/>
                <a:gd name="connsiteX4" fmla="*/ 320093 w 4130062"/>
                <a:gd name="connsiteY4" fmla="*/ 76200 h 278493"/>
                <a:gd name="connsiteX5" fmla="*/ 603122 w 4130062"/>
                <a:gd name="connsiteY5" fmla="*/ 111579 h 278493"/>
                <a:gd name="connsiteX6" fmla="*/ 807229 w 4130062"/>
                <a:gd name="connsiteY6" fmla="*/ 108857 h 278493"/>
                <a:gd name="connsiteX7" fmla="*/ 837164 w 4130062"/>
                <a:gd name="connsiteY7" fmla="*/ 65314 h 278493"/>
                <a:gd name="connsiteX8" fmla="*/ 858936 w 4130062"/>
                <a:gd name="connsiteY8" fmla="*/ 111579 h 278493"/>
                <a:gd name="connsiteX9" fmla="*/ 1041272 w 4130062"/>
                <a:gd name="connsiteY9" fmla="*/ 76200 h 278493"/>
                <a:gd name="connsiteX10" fmla="*/ 1065764 w 4130062"/>
                <a:gd name="connsiteY10" fmla="*/ 95250 h 278493"/>
                <a:gd name="connsiteX11" fmla="*/ 1444043 w 4130062"/>
                <a:gd name="connsiteY11" fmla="*/ 62593 h 278493"/>
                <a:gd name="connsiteX12" fmla="*/ 1460372 w 4130062"/>
                <a:gd name="connsiteY12" fmla="*/ 130629 h 278493"/>
                <a:gd name="connsiteX13" fmla="*/ 1484864 w 4130062"/>
                <a:gd name="connsiteY13" fmla="*/ 38100 h 278493"/>
                <a:gd name="connsiteX14" fmla="*/ 1550179 w 4130062"/>
                <a:gd name="connsiteY14" fmla="*/ 100693 h 278493"/>
                <a:gd name="connsiteX15" fmla="*/ 1825043 w 4130062"/>
                <a:gd name="connsiteY15" fmla="*/ 81643 h 278493"/>
                <a:gd name="connsiteX16" fmla="*/ 1871307 w 4130062"/>
                <a:gd name="connsiteY16" fmla="*/ 29936 h 278493"/>
                <a:gd name="connsiteX17" fmla="*/ 1952950 w 4130062"/>
                <a:gd name="connsiteY17" fmla="*/ 119743 h 278493"/>
                <a:gd name="connsiteX18" fmla="*/ 1988329 w 4130062"/>
                <a:gd name="connsiteY18" fmla="*/ 76200 h 278493"/>
                <a:gd name="connsiteX19" fmla="*/ 2069972 w 4130062"/>
                <a:gd name="connsiteY19" fmla="*/ 57150 h 278493"/>
                <a:gd name="connsiteX20" fmla="*/ 2105350 w 4130062"/>
                <a:gd name="connsiteY20" fmla="*/ 87086 h 278493"/>
                <a:gd name="connsiteX21" fmla="*/ 2195157 w 4130062"/>
                <a:gd name="connsiteY21" fmla="*/ 78921 h 278493"/>
                <a:gd name="connsiteX22" fmla="*/ 2293129 w 4130062"/>
                <a:gd name="connsiteY22" fmla="*/ 122464 h 278493"/>
                <a:gd name="connsiteX23" fmla="*/ 2314900 w 4130062"/>
                <a:gd name="connsiteY23" fmla="*/ 76200 h 278493"/>
                <a:gd name="connsiteX24" fmla="*/ 2470022 w 4130062"/>
                <a:gd name="connsiteY24" fmla="*/ 81643 h 278493"/>
                <a:gd name="connsiteX25" fmla="*/ 2508122 w 4130062"/>
                <a:gd name="connsiteY25" fmla="*/ 127907 h 278493"/>
                <a:gd name="connsiteX26" fmla="*/ 2529893 w 4130062"/>
                <a:gd name="connsiteY26" fmla="*/ 84364 h 278493"/>
                <a:gd name="connsiteX27" fmla="*/ 2755772 w 4130062"/>
                <a:gd name="connsiteY27" fmla="*/ 59871 h 278493"/>
                <a:gd name="connsiteX28" fmla="*/ 2753050 w 4130062"/>
                <a:gd name="connsiteY28" fmla="*/ 10886 h 278493"/>
                <a:gd name="connsiteX29" fmla="*/ 2848300 w 4130062"/>
                <a:gd name="connsiteY29" fmla="*/ 70757 h 278493"/>
                <a:gd name="connsiteX30" fmla="*/ 3267400 w 4130062"/>
                <a:gd name="connsiteY30" fmla="*/ 43543 h 278493"/>
                <a:gd name="connsiteX31" fmla="*/ 3460622 w 4130062"/>
                <a:gd name="connsiteY31" fmla="*/ 8164 h 278493"/>
                <a:gd name="connsiteX32" fmla="*/ 3490557 w 4130062"/>
                <a:gd name="connsiteY32" fmla="*/ 76200 h 278493"/>
                <a:gd name="connsiteX33" fmla="*/ 3539543 w 4130062"/>
                <a:gd name="connsiteY33" fmla="*/ 0 h 278493"/>
                <a:gd name="connsiteX34" fmla="*/ 3700107 w 4130062"/>
                <a:gd name="connsiteY34" fmla="*/ 57150 h 278493"/>
                <a:gd name="connsiteX35" fmla="*/ 3764937 w 4130062"/>
                <a:gd name="connsiteY35" fmla="*/ 21063 h 278493"/>
                <a:gd name="connsiteX36" fmla="*/ 3809387 w 4130062"/>
                <a:gd name="connsiteY36" fmla="*/ 59163 h 278493"/>
                <a:gd name="connsiteX37" fmla="*/ 3955437 w 4130062"/>
                <a:gd name="connsiteY37" fmla="*/ 59163 h 278493"/>
                <a:gd name="connsiteX38" fmla="*/ 4041162 w 4130062"/>
                <a:gd name="connsiteY38" fmla="*/ 55988 h 278493"/>
                <a:gd name="connsiteX39" fmla="*/ 4130062 w 4130062"/>
                <a:gd name="connsiteY39" fmla="*/ 2013 h 278493"/>
                <a:gd name="connsiteX40" fmla="*/ 4126464 w 4130062"/>
                <a:gd name="connsiteY40" fmla="*/ 263979 h 278493"/>
                <a:gd name="connsiteX41" fmla="*/ 8489 w 4130062"/>
                <a:gd name="connsiteY41" fmla="*/ 278493 h 278493"/>
                <a:gd name="connsiteX0" fmla="*/ 8489 w 4130062"/>
                <a:gd name="connsiteY0" fmla="*/ 278493 h 278493"/>
                <a:gd name="connsiteX1" fmla="*/ 1686 w 4130062"/>
                <a:gd name="connsiteY1" fmla="*/ 84364 h 278493"/>
                <a:gd name="connsiteX2" fmla="*/ 50672 w 4130062"/>
                <a:gd name="connsiteY2" fmla="*/ 111579 h 278493"/>
                <a:gd name="connsiteX3" fmla="*/ 230286 w 4130062"/>
                <a:gd name="connsiteY3" fmla="*/ 111579 h 278493"/>
                <a:gd name="connsiteX4" fmla="*/ 320093 w 4130062"/>
                <a:gd name="connsiteY4" fmla="*/ 76200 h 278493"/>
                <a:gd name="connsiteX5" fmla="*/ 603122 w 4130062"/>
                <a:gd name="connsiteY5" fmla="*/ 111579 h 278493"/>
                <a:gd name="connsiteX6" fmla="*/ 807229 w 4130062"/>
                <a:gd name="connsiteY6" fmla="*/ 108857 h 278493"/>
                <a:gd name="connsiteX7" fmla="*/ 837164 w 4130062"/>
                <a:gd name="connsiteY7" fmla="*/ 65314 h 278493"/>
                <a:gd name="connsiteX8" fmla="*/ 858936 w 4130062"/>
                <a:gd name="connsiteY8" fmla="*/ 111579 h 278493"/>
                <a:gd name="connsiteX9" fmla="*/ 1041272 w 4130062"/>
                <a:gd name="connsiteY9" fmla="*/ 76200 h 278493"/>
                <a:gd name="connsiteX10" fmla="*/ 1065764 w 4130062"/>
                <a:gd name="connsiteY10" fmla="*/ 95250 h 278493"/>
                <a:gd name="connsiteX11" fmla="*/ 1444043 w 4130062"/>
                <a:gd name="connsiteY11" fmla="*/ 62593 h 278493"/>
                <a:gd name="connsiteX12" fmla="*/ 1460372 w 4130062"/>
                <a:gd name="connsiteY12" fmla="*/ 130629 h 278493"/>
                <a:gd name="connsiteX13" fmla="*/ 1484864 w 4130062"/>
                <a:gd name="connsiteY13" fmla="*/ 38100 h 278493"/>
                <a:gd name="connsiteX14" fmla="*/ 1550179 w 4130062"/>
                <a:gd name="connsiteY14" fmla="*/ 100693 h 278493"/>
                <a:gd name="connsiteX15" fmla="*/ 1825043 w 4130062"/>
                <a:gd name="connsiteY15" fmla="*/ 81643 h 278493"/>
                <a:gd name="connsiteX16" fmla="*/ 1871307 w 4130062"/>
                <a:gd name="connsiteY16" fmla="*/ 29936 h 278493"/>
                <a:gd name="connsiteX17" fmla="*/ 1952950 w 4130062"/>
                <a:gd name="connsiteY17" fmla="*/ 119743 h 278493"/>
                <a:gd name="connsiteX18" fmla="*/ 1988329 w 4130062"/>
                <a:gd name="connsiteY18" fmla="*/ 76200 h 278493"/>
                <a:gd name="connsiteX19" fmla="*/ 2069972 w 4130062"/>
                <a:gd name="connsiteY19" fmla="*/ 57150 h 278493"/>
                <a:gd name="connsiteX20" fmla="*/ 2105350 w 4130062"/>
                <a:gd name="connsiteY20" fmla="*/ 87086 h 278493"/>
                <a:gd name="connsiteX21" fmla="*/ 2195157 w 4130062"/>
                <a:gd name="connsiteY21" fmla="*/ 78921 h 278493"/>
                <a:gd name="connsiteX22" fmla="*/ 2293129 w 4130062"/>
                <a:gd name="connsiteY22" fmla="*/ 122464 h 278493"/>
                <a:gd name="connsiteX23" fmla="*/ 2314900 w 4130062"/>
                <a:gd name="connsiteY23" fmla="*/ 76200 h 278493"/>
                <a:gd name="connsiteX24" fmla="*/ 2470022 w 4130062"/>
                <a:gd name="connsiteY24" fmla="*/ 81643 h 278493"/>
                <a:gd name="connsiteX25" fmla="*/ 2508122 w 4130062"/>
                <a:gd name="connsiteY25" fmla="*/ 127907 h 278493"/>
                <a:gd name="connsiteX26" fmla="*/ 2529893 w 4130062"/>
                <a:gd name="connsiteY26" fmla="*/ 84364 h 278493"/>
                <a:gd name="connsiteX27" fmla="*/ 2755772 w 4130062"/>
                <a:gd name="connsiteY27" fmla="*/ 59871 h 278493"/>
                <a:gd name="connsiteX28" fmla="*/ 2753050 w 4130062"/>
                <a:gd name="connsiteY28" fmla="*/ 10886 h 278493"/>
                <a:gd name="connsiteX29" fmla="*/ 2848300 w 4130062"/>
                <a:gd name="connsiteY29" fmla="*/ 70757 h 278493"/>
                <a:gd name="connsiteX30" fmla="*/ 3267400 w 4130062"/>
                <a:gd name="connsiteY30" fmla="*/ 43543 h 278493"/>
                <a:gd name="connsiteX31" fmla="*/ 3460622 w 4130062"/>
                <a:gd name="connsiteY31" fmla="*/ 8164 h 278493"/>
                <a:gd name="connsiteX32" fmla="*/ 3490557 w 4130062"/>
                <a:gd name="connsiteY32" fmla="*/ 76200 h 278493"/>
                <a:gd name="connsiteX33" fmla="*/ 3539543 w 4130062"/>
                <a:gd name="connsiteY33" fmla="*/ 0 h 278493"/>
                <a:gd name="connsiteX34" fmla="*/ 3700107 w 4130062"/>
                <a:gd name="connsiteY34" fmla="*/ 57150 h 278493"/>
                <a:gd name="connsiteX35" fmla="*/ 3764937 w 4130062"/>
                <a:gd name="connsiteY35" fmla="*/ 21063 h 278493"/>
                <a:gd name="connsiteX36" fmla="*/ 3809387 w 4130062"/>
                <a:gd name="connsiteY36" fmla="*/ 59163 h 278493"/>
                <a:gd name="connsiteX37" fmla="*/ 4015762 w 4130062"/>
                <a:gd name="connsiteY37" fmla="*/ 11538 h 278493"/>
                <a:gd name="connsiteX38" fmla="*/ 4041162 w 4130062"/>
                <a:gd name="connsiteY38" fmla="*/ 55988 h 278493"/>
                <a:gd name="connsiteX39" fmla="*/ 4130062 w 4130062"/>
                <a:gd name="connsiteY39" fmla="*/ 2013 h 278493"/>
                <a:gd name="connsiteX40" fmla="*/ 4126464 w 4130062"/>
                <a:gd name="connsiteY40" fmla="*/ 263979 h 278493"/>
                <a:gd name="connsiteX41" fmla="*/ 8489 w 4130062"/>
                <a:gd name="connsiteY41" fmla="*/ 278493 h 27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130062" h="278493">
                  <a:moveTo>
                    <a:pt x="8489" y="278493"/>
                  </a:moveTo>
                  <a:cubicBezTo>
                    <a:pt x="12118" y="89807"/>
                    <a:pt x="-5344" y="112183"/>
                    <a:pt x="1686" y="84364"/>
                  </a:cubicBezTo>
                  <a:lnTo>
                    <a:pt x="50672" y="111579"/>
                  </a:lnTo>
                  <a:lnTo>
                    <a:pt x="230286" y="111579"/>
                  </a:lnTo>
                  <a:lnTo>
                    <a:pt x="320093" y="76200"/>
                  </a:lnTo>
                  <a:lnTo>
                    <a:pt x="603122" y="111579"/>
                  </a:lnTo>
                  <a:lnTo>
                    <a:pt x="807229" y="108857"/>
                  </a:lnTo>
                  <a:lnTo>
                    <a:pt x="837164" y="65314"/>
                  </a:lnTo>
                  <a:lnTo>
                    <a:pt x="858936" y="111579"/>
                  </a:lnTo>
                  <a:lnTo>
                    <a:pt x="1041272" y="76200"/>
                  </a:lnTo>
                  <a:lnTo>
                    <a:pt x="1065764" y="95250"/>
                  </a:lnTo>
                  <a:lnTo>
                    <a:pt x="1444043" y="62593"/>
                  </a:lnTo>
                  <a:lnTo>
                    <a:pt x="1460372" y="130629"/>
                  </a:lnTo>
                  <a:lnTo>
                    <a:pt x="1484864" y="38100"/>
                  </a:lnTo>
                  <a:lnTo>
                    <a:pt x="1550179" y="100693"/>
                  </a:lnTo>
                  <a:lnTo>
                    <a:pt x="1825043" y="81643"/>
                  </a:lnTo>
                  <a:lnTo>
                    <a:pt x="1871307" y="29936"/>
                  </a:lnTo>
                  <a:lnTo>
                    <a:pt x="1952950" y="119743"/>
                  </a:lnTo>
                  <a:lnTo>
                    <a:pt x="1988329" y="76200"/>
                  </a:lnTo>
                  <a:lnTo>
                    <a:pt x="2069972" y="57150"/>
                  </a:lnTo>
                  <a:lnTo>
                    <a:pt x="2105350" y="87086"/>
                  </a:lnTo>
                  <a:lnTo>
                    <a:pt x="2195157" y="78921"/>
                  </a:lnTo>
                  <a:lnTo>
                    <a:pt x="2293129" y="122464"/>
                  </a:lnTo>
                  <a:lnTo>
                    <a:pt x="2314900" y="76200"/>
                  </a:lnTo>
                  <a:lnTo>
                    <a:pt x="2470022" y="81643"/>
                  </a:lnTo>
                  <a:lnTo>
                    <a:pt x="2508122" y="127907"/>
                  </a:lnTo>
                  <a:lnTo>
                    <a:pt x="2529893" y="84364"/>
                  </a:lnTo>
                  <a:lnTo>
                    <a:pt x="2755772" y="59871"/>
                  </a:lnTo>
                  <a:lnTo>
                    <a:pt x="2753050" y="10886"/>
                  </a:lnTo>
                  <a:lnTo>
                    <a:pt x="2848300" y="70757"/>
                  </a:lnTo>
                  <a:lnTo>
                    <a:pt x="3267400" y="43543"/>
                  </a:lnTo>
                  <a:lnTo>
                    <a:pt x="3460622" y="8164"/>
                  </a:lnTo>
                  <a:lnTo>
                    <a:pt x="3490557" y="76200"/>
                  </a:lnTo>
                  <a:lnTo>
                    <a:pt x="3539543" y="0"/>
                  </a:lnTo>
                  <a:lnTo>
                    <a:pt x="3700107" y="57150"/>
                  </a:lnTo>
                  <a:lnTo>
                    <a:pt x="3764937" y="21063"/>
                  </a:lnTo>
                  <a:lnTo>
                    <a:pt x="3809387" y="59163"/>
                  </a:lnTo>
                  <a:lnTo>
                    <a:pt x="4015762" y="11538"/>
                  </a:lnTo>
                  <a:lnTo>
                    <a:pt x="4041162" y="55988"/>
                  </a:lnTo>
                  <a:lnTo>
                    <a:pt x="4130062" y="2013"/>
                  </a:lnTo>
                  <a:cubicBezTo>
                    <a:pt x="4128863" y="71343"/>
                    <a:pt x="4127663" y="194649"/>
                    <a:pt x="4126464" y="263979"/>
                  </a:cubicBezTo>
                  <a:lnTo>
                    <a:pt x="8489" y="278493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4DB2C2B-406C-4DEE-9B43-92517C3D07BE}"/>
                </a:ext>
              </a:extLst>
            </p:cNvPr>
            <p:cNvSpPr txBox="1"/>
            <p:nvPr/>
          </p:nvSpPr>
          <p:spPr>
            <a:xfrm>
              <a:off x="5781404" y="2730453"/>
              <a:ext cx="760144" cy="266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Cu Flange</a:t>
              </a: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DAAC94-A84C-4968-9609-0C9AE8F07D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2317" y="562867"/>
            <a:ext cx="7767283" cy="2166625"/>
          </a:xfrm>
        </p:spPr>
        <p:txBody>
          <a:bodyPr>
            <a:normAutofit/>
          </a:bodyPr>
          <a:lstStyle/>
          <a:p>
            <a:r>
              <a:rPr lang="en-US" dirty="0"/>
              <a:t>If gasket stays on after opening, </a:t>
            </a:r>
            <a:r>
              <a:rPr lang="en-US" i="1" dirty="0"/>
              <a:t>can</a:t>
            </a:r>
            <a:r>
              <a:rPr lang="en-US" dirty="0"/>
              <a:t> reuse it</a:t>
            </a:r>
          </a:p>
          <a:p>
            <a:pPr lvl="1"/>
            <a:r>
              <a:rPr lang="en-US" dirty="0"/>
              <a:t>Leak performance will degrade over time, however</a:t>
            </a:r>
          </a:p>
          <a:p>
            <a:pPr lvl="1"/>
            <a:r>
              <a:rPr lang="en-US" dirty="0"/>
              <a:t>Can try sealing tighter with each closing, but that is limited</a:t>
            </a:r>
          </a:p>
          <a:p>
            <a:pPr marL="303212" lvl="1" indent="0">
              <a:buNone/>
            </a:pPr>
            <a:endParaRPr lang="en-US" dirty="0"/>
          </a:p>
          <a:p>
            <a:r>
              <a:rPr lang="en-US" dirty="0"/>
              <a:t>If gasket pops out after use, replace it</a:t>
            </a:r>
          </a:p>
          <a:p>
            <a:pPr lvl="1"/>
            <a:r>
              <a:rPr lang="en-US" dirty="0"/>
              <a:t>Cu gasket will no longer be conformal to knife edge, creating leaks</a:t>
            </a:r>
          </a:p>
          <a:p>
            <a:pPr lvl="1"/>
            <a:r>
              <a:rPr lang="en-US" dirty="0"/>
              <a:t>AUP RRR samples turned black after simply replacing a popped-off gasket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EBCAAA-4FFA-497E-B575-A3072CE95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Sealing – Better Practices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54ABB-68B0-4572-B8AE-C1AA6662B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20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02CA02-31A0-48CA-8565-6EF6DE53D22D}"/>
              </a:ext>
            </a:extLst>
          </p:cNvPr>
          <p:cNvGrpSpPr/>
          <p:nvPr/>
        </p:nvGrpSpPr>
        <p:grpSpPr>
          <a:xfrm>
            <a:off x="1207123" y="3034513"/>
            <a:ext cx="4122965" cy="294237"/>
            <a:chOff x="1925410" y="2518813"/>
            <a:chExt cx="4122965" cy="29423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05DB583-B5AC-4A60-9791-196835E8C57D}"/>
                </a:ext>
              </a:extLst>
            </p:cNvPr>
            <p:cNvSpPr/>
            <p:nvPr/>
          </p:nvSpPr>
          <p:spPr>
            <a:xfrm>
              <a:off x="1930400" y="2574925"/>
              <a:ext cx="4117975" cy="238125"/>
            </a:xfrm>
            <a:custGeom>
              <a:avLst/>
              <a:gdLst>
                <a:gd name="connsiteX0" fmla="*/ 0 w 4114800"/>
                <a:gd name="connsiteY0" fmla="*/ 44450 h 241300"/>
                <a:gd name="connsiteX1" fmla="*/ 0 w 4114800"/>
                <a:gd name="connsiteY1" fmla="*/ 215900 h 241300"/>
                <a:gd name="connsiteX2" fmla="*/ 285750 w 4114800"/>
                <a:gd name="connsiteY2" fmla="*/ 203200 h 241300"/>
                <a:gd name="connsiteX3" fmla="*/ 304800 w 4114800"/>
                <a:gd name="connsiteY3" fmla="*/ 241300 h 241300"/>
                <a:gd name="connsiteX4" fmla="*/ 419100 w 4114800"/>
                <a:gd name="connsiteY4" fmla="*/ 196850 h 241300"/>
                <a:gd name="connsiteX5" fmla="*/ 469900 w 4114800"/>
                <a:gd name="connsiteY5" fmla="*/ 222250 h 241300"/>
                <a:gd name="connsiteX6" fmla="*/ 654050 w 4114800"/>
                <a:gd name="connsiteY6" fmla="*/ 222250 h 241300"/>
                <a:gd name="connsiteX7" fmla="*/ 736600 w 4114800"/>
                <a:gd name="connsiteY7" fmla="*/ 190500 h 241300"/>
                <a:gd name="connsiteX8" fmla="*/ 1022350 w 4114800"/>
                <a:gd name="connsiteY8" fmla="*/ 222250 h 241300"/>
                <a:gd name="connsiteX9" fmla="*/ 1225550 w 4114800"/>
                <a:gd name="connsiteY9" fmla="*/ 222250 h 241300"/>
                <a:gd name="connsiteX10" fmla="*/ 1250950 w 4114800"/>
                <a:gd name="connsiteY10" fmla="*/ 177800 h 241300"/>
                <a:gd name="connsiteX11" fmla="*/ 1270000 w 4114800"/>
                <a:gd name="connsiteY11" fmla="*/ 222250 h 241300"/>
                <a:gd name="connsiteX12" fmla="*/ 1460500 w 4114800"/>
                <a:gd name="connsiteY12" fmla="*/ 190500 h 241300"/>
                <a:gd name="connsiteX13" fmla="*/ 1485900 w 4114800"/>
                <a:gd name="connsiteY13" fmla="*/ 209550 h 241300"/>
                <a:gd name="connsiteX14" fmla="*/ 1651000 w 4114800"/>
                <a:gd name="connsiteY14" fmla="*/ 196850 h 241300"/>
                <a:gd name="connsiteX15" fmla="*/ 1860550 w 4114800"/>
                <a:gd name="connsiteY15" fmla="*/ 171450 h 241300"/>
                <a:gd name="connsiteX16" fmla="*/ 1873250 w 4114800"/>
                <a:gd name="connsiteY16" fmla="*/ 241300 h 241300"/>
                <a:gd name="connsiteX17" fmla="*/ 1898650 w 4114800"/>
                <a:gd name="connsiteY17" fmla="*/ 146050 h 241300"/>
                <a:gd name="connsiteX18" fmla="*/ 1968500 w 4114800"/>
                <a:gd name="connsiteY18" fmla="*/ 209550 h 241300"/>
                <a:gd name="connsiteX19" fmla="*/ 2241550 w 4114800"/>
                <a:gd name="connsiteY19" fmla="*/ 196850 h 241300"/>
                <a:gd name="connsiteX20" fmla="*/ 2286000 w 4114800"/>
                <a:gd name="connsiteY20" fmla="*/ 139700 h 241300"/>
                <a:gd name="connsiteX21" fmla="*/ 2368550 w 4114800"/>
                <a:gd name="connsiteY21" fmla="*/ 234950 h 241300"/>
                <a:gd name="connsiteX22" fmla="*/ 2406650 w 4114800"/>
                <a:gd name="connsiteY22" fmla="*/ 190500 h 241300"/>
                <a:gd name="connsiteX23" fmla="*/ 2489200 w 4114800"/>
                <a:gd name="connsiteY23" fmla="*/ 171450 h 241300"/>
                <a:gd name="connsiteX24" fmla="*/ 2520950 w 4114800"/>
                <a:gd name="connsiteY24" fmla="*/ 203200 h 241300"/>
                <a:gd name="connsiteX25" fmla="*/ 2609850 w 4114800"/>
                <a:gd name="connsiteY25" fmla="*/ 190500 h 241300"/>
                <a:gd name="connsiteX26" fmla="*/ 2711450 w 4114800"/>
                <a:gd name="connsiteY26" fmla="*/ 234950 h 241300"/>
                <a:gd name="connsiteX27" fmla="*/ 2724150 w 4114800"/>
                <a:gd name="connsiteY27" fmla="*/ 190500 h 241300"/>
                <a:gd name="connsiteX28" fmla="*/ 2889250 w 4114800"/>
                <a:gd name="connsiteY28" fmla="*/ 196850 h 241300"/>
                <a:gd name="connsiteX29" fmla="*/ 2921000 w 4114800"/>
                <a:gd name="connsiteY29" fmla="*/ 241300 h 241300"/>
                <a:gd name="connsiteX30" fmla="*/ 2940050 w 4114800"/>
                <a:gd name="connsiteY30" fmla="*/ 196850 h 241300"/>
                <a:gd name="connsiteX31" fmla="*/ 3168650 w 4114800"/>
                <a:gd name="connsiteY31" fmla="*/ 177800 h 241300"/>
                <a:gd name="connsiteX32" fmla="*/ 3168650 w 4114800"/>
                <a:gd name="connsiteY32" fmla="*/ 177800 h 241300"/>
                <a:gd name="connsiteX33" fmla="*/ 3162300 w 4114800"/>
                <a:gd name="connsiteY33" fmla="*/ 120650 h 241300"/>
                <a:gd name="connsiteX34" fmla="*/ 3257550 w 4114800"/>
                <a:gd name="connsiteY34" fmla="*/ 184150 h 241300"/>
                <a:gd name="connsiteX35" fmla="*/ 3676650 w 4114800"/>
                <a:gd name="connsiteY35" fmla="*/ 158750 h 241300"/>
                <a:gd name="connsiteX36" fmla="*/ 3879850 w 4114800"/>
                <a:gd name="connsiteY36" fmla="*/ 120650 h 241300"/>
                <a:gd name="connsiteX37" fmla="*/ 3898900 w 4114800"/>
                <a:gd name="connsiteY37" fmla="*/ 190500 h 241300"/>
                <a:gd name="connsiteX38" fmla="*/ 3949700 w 4114800"/>
                <a:gd name="connsiteY38" fmla="*/ 114300 h 241300"/>
                <a:gd name="connsiteX39" fmla="*/ 4114800 w 4114800"/>
                <a:gd name="connsiteY39" fmla="*/ 171450 h 241300"/>
                <a:gd name="connsiteX40" fmla="*/ 4102100 w 4114800"/>
                <a:gd name="connsiteY40" fmla="*/ 0 h 241300"/>
                <a:gd name="connsiteX41" fmla="*/ 0 w 4114800"/>
                <a:gd name="connsiteY41" fmla="*/ 44450 h 241300"/>
                <a:gd name="connsiteX0" fmla="*/ 0 w 4114800"/>
                <a:gd name="connsiteY0" fmla="*/ 6350 h 241300"/>
                <a:gd name="connsiteX1" fmla="*/ 0 w 4114800"/>
                <a:gd name="connsiteY1" fmla="*/ 215900 h 241300"/>
                <a:gd name="connsiteX2" fmla="*/ 285750 w 4114800"/>
                <a:gd name="connsiteY2" fmla="*/ 203200 h 241300"/>
                <a:gd name="connsiteX3" fmla="*/ 304800 w 4114800"/>
                <a:gd name="connsiteY3" fmla="*/ 241300 h 241300"/>
                <a:gd name="connsiteX4" fmla="*/ 419100 w 4114800"/>
                <a:gd name="connsiteY4" fmla="*/ 196850 h 241300"/>
                <a:gd name="connsiteX5" fmla="*/ 469900 w 4114800"/>
                <a:gd name="connsiteY5" fmla="*/ 222250 h 241300"/>
                <a:gd name="connsiteX6" fmla="*/ 654050 w 4114800"/>
                <a:gd name="connsiteY6" fmla="*/ 222250 h 241300"/>
                <a:gd name="connsiteX7" fmla="*/ 736600 w 4114800"/>
                <a:gd name="connsiteY7" fmla="*/ 190500 h 241300"/>
                <a:gd name="connsiteX8" fmla="*/ 1022350 w 4114800"/>
                <a:gd name="connsiteY8" fmla="*/ 222250 h 241300"/>
                <a:gd name="connsiteX9" fmla="*/ 1225550 w 4114800"/>
                <a:gd name="connsiteY9" fmla="*/ 222250 h 241300"/>
                <a:gd name="connsiteX10" fmla="*/ 1250950 w 4114800"/>
                <a:gd name="connsiteY10" fmla="*/ 177800 h 241300"/>
                <a:gd name="connsiteX11" fmla="*/ 1270000 w 4114800"/>
                <a:gd name="connsiteY11" fmla="*/ 222250 h 241300"/>
                <a:gd name="connsiteX12" fmla="*/ 1460500 w 4114800"/>
                <a:gd name="connsiteY12" fmla="*/ 190500 h 241300"/>
                <a:gd name="connsiteX13" fmla="*/ 1485900 w 4114800"/>
                <a:gd name="connsiteY13" fmla="*/ 209550 h 241300"/>
                <a:gd name="connsiteX14" fmla="*/ 1651000 w 4114800"/>
                <a:gd name="connsiteY14" fmla="*/ 196850 h 241300"/>
                <a:gd name="connsiteX15" fmla="*/ 1860550 w 4114800"/>
                <a:gd name="connsiteY15" fmla="*/ 171450 h 241300"/>
                <a:gd name="connsiteX16" fmla="*/ 1873250 w 4114800"/>
                <a:gd name="connsiteY16" fmla="*/ 241300 h 241300"/>
                <a:gd name="connsiteX17" fmla="*/ 1898650 w 4114800"/>
                <a:gd name="connsiteY17" fmla="*/ 146050 h 241300"/>
                <a:gd name="connsiteX18" fmla="*/ 1968500 w 4114800"/>
                <a:gd name="connsiteY18" fmla="*/ 209550 h 241300"/>
                <a:gd name="connsiteX19" fmla="*/ 2241550 w 4114800"/>
                <a:gd name="connsiteY19" fmla="*/ 196850 h 241300"/>
                <a:gd name="connsiteX20" fmla="*/ 2286000 w 4114800"/>
                <a:gd name="connsiteY20" fmla="*/ 139700 h 241300"/>
                <a:gd name="connsiteX21" fmla="*/ 2368550 w 4114800"/>
                <a:gd name="connsiteY21" fmla="*/ 234950 h 241300"/>
                <a:gd name="connsiteX22" fmla="*/ 2406650 w 4114800"/>
                <a:gd name="connsiteY22" fmla="*/ 190500 h 241300"/>
                <a:gd name="connsiteX23" fmla="*/ 2489200 w 4114800"/>
                <a:gd name="connsiteY23" fmla="*/ 171450 h 241300"/>
                <a:gd name="connsiteX24" fmla="*/ 2520950 w 4114800"/>
                <a:gd name="connsiteY24" fmla="*/ 203200 h 241300"/>
                <a:gd name="connsiteX25" fmla="*/ 2609850 w 4114800"/>
                <a:gd name="connsiteY25" fmla="*/ 190500 h 241300"/>
                <a:gd name="connsiteX26" fmla="*/ 2711450 w 4114800"/>
                <a:gd name="connsiteY26" fmla="*/ 234950 h 241300"/>
                <a:gd name="connsiteX27" fmla="*/ 2724150 w 4114800"/>
                <a:gd name="connsiteY27" fmla="*/ 190500 h 241300"/>
                <a:gd name="connsiteX28" fmla="*/ 2889250 w 4114800"/>
                <a:gd name="connsiteY28" fmla="*/ 196850 h 241300"/>
                <a:gd name="connsiteX29" fmla="*/ 2921000 w 4114800"/>
                <a:gd name="connsiteY29" fmla="*/ 241300 h 241300"/>
                <a:gd name="connsiteX30" fmla="*/ 2940050 w 4114800"/>
                <a:gd name="connsiteY30" fmla="*/ 196850 h 241300"/>
                <a:gd name="connsiteX31" fmla="*/ 3168650 w 4114800"/>
                <a:gd name="connsiteY31" fmla="*/ 177800 h 241300"/>
                <a:gd name="connsiteX32" fmla="*/ 3168650 w 4114800"/>
                <a:gd name="connsiteY32" fmla="*/ 177800 h 241300"/>
                <a:gd name="connsiteX33" fmla="*/ 3162300 w 4114800"/>
                <a:gd name="connsiteY33" fmla="*/ 120650 h 241300"/>
                <a:gd name="connsiteX34" fmla="*/ 3257550 w 4114800"/>
                <a:gd name="connsiteY34" fmla="*/ 184150 h 241300"/>
                <a:gd name="connsiteX35" fmla="*/ 3676650 w 4114800"/>
                <a:gd name="connsiteY35" fmla="*/ 158750 h 241300"/>
                <a:gd name="connsiteX36" fmla="*/ 3879850 w 4114800"/>
                <a:gd name="connsiteY36" fmla="*/ 120650 h 241300"/>
                <a:gd name="connsiteX37" fmla="*/ 3898900 w 4114800"/>
                <a:gd name="connsiteY37" fmla="*/ 190500 h 241300"/>
                <a:gd name="connsiteX38" fmla="*/ 3949700 w 4114800"/>
                <a:gd name="connsiteY38" fmla="*/ 114300 h 241300"/>
                <a:gd name="connsiteX39" fmla="*/ 4114800 w 4114800"/>
                <a:gd name="connsiteY39" fmla="*/ 171450 h 241300"/>
                <a:gd name="connsiteX40" fmla="*/ 4102100 w 4114800"/>
                <a:gd name="connsiteY40" fmla="*/ 0 h 241300"/>
                <a:gd name="connsiteX41" fmla="*/ 0 w 4114800"/>
                <a:gd name="connsiteY41" fmla="*/ 6350 h 241300"/>
                <a:gd name="connsiteX0" fmla="*/ 0 w 4117975"/>
                <a:gd name="connsiteY0" fmla="*/ 3175 h 238125"/>
                <a:gd name="connsiteX1" fmla="*/ 0 w 4117975"/>
                <a:gd name="connsiteY1" fmla="*/ 212725 h 238125"/>
                <a:gd name="connsiteX2" fmla="*/ 285750 w 4117975"/>
                <a:gd name="connsiteY2" fmla="*/ 200025 h 238125"/>
                <a:gd name="connsiteX3" fmla="*/ 304800 w 4117975"/>
                <a:gd name="connsiteY3" fmla="*/ 238125 h 238125"/>
                <a:gd name="connsiteX4" fmla="*/ 419100 w 4117975"/>
                <a:gd name="connsiteY4" fmla="*/ 193675 h 238125"/>
                <a:gd name="connsiteX5" fmla="*/ 469900 w 4117975"/>
                <a:gd name="connsiteY5" fmla="*/ 219075 h 238125"/>
                <a:gd name="connsiteX6" fmla="*/ 654050 w 4117975"/>
                <a:gd name="connsiteY6" fmla="*/ 219075 h 238125"/>
                <a:gd name="connsiteX7" fmla="*/ 736600 w 4117975"/>
                <a:gd name="connsiteY7" fmla="*/ 187325 h 238125"/>
                <a:gd name="connsiteX8" fmla="*/ 1022350 w 4117975"/>
                <a:gd name="connsiteY8" fmla="*/ 219075 h 238125"/>
                <a:gd name="connsiteX9" fmla="*/ 1225550 w 4117975"/>
                <a:gd name="connsiteY9" fmla="*/ 219075 h 238125"/>
                <a:gd name="connsiteX10" fmla="*/ 1250950 w 4117975"/>
                <a:gd name="connsiteY10" fmla="*/ 174625 h 238125"/>
                <a:gd name="connsiteX11" fmla="*/ 1270000 w 4117975"/>
                <a:gd name="connsiteY11" fmla="*/ 219075 h 238125"/>
                <a:gd name="connsiteX12" fmla="*/ 1460500 w 4117975"/>
                <a:gd name="connsiteY12" fmla="*/ 187325 h 238125"/>
                <a:gd name="connsiteX13" fmla="*/ 1485900 w 4117975"/>
                <a:gd name="connsiteY13" fmla="*/ 206375 h 238125"/>
                <a:gd name="connsiteX14" fmla="*/ 1651000 w 4117975"/>
                <a:gd name="connsiteY14" fmla="*/ 193675 h 238125"/>
                <a:gd name="connsiteX15" fmla="*/ 1860550 w 4117975"/>
                <a:gd name="connsiteY15" fmla="*/ 168275 h 238125"/>
                <a:gd name="connsiteX16" fmla="*/ 1873250 w 4117975"/>
                <a:gd name="connsiteY16" fmla="*/ 238125 h 238125"/>
                <a:gd name="connsiteX17" fmla="*/ 1898650 w 4117975"/>
                <a:gd name="connsiteY17" fmla="*/ 142875 h 238125"/>
                <a:gd name="connsiteX18" fmla="*/ 1968500 w 4117975"/>
                <a:gd name="connsiteY18" fmla="*/ 206375 h 238125"/>
                <a:gd name="connsiteX19" fmla="*/ 2241550 w 4117975"/>
                <a:gd name="connsiteY19" fmla="*/ 193675 h 238125"/>
                <a:gd name="connsiteX20" fmla="*/ 2286000 w 4117975"/>
                <a:gd name="connsiteY20" fmla="*/ 136525 h 238125"/>
                <a:gd name="connsiteX21" fmla="*/ 2368550 w 4117975"/>
                <a:gd name="connsiteY21" fmla="*/ 231775 h 238125"/>
                <a:gd name="connsiteX22" fmla="*/ 2406650 w 4117975"/>
                <a:gd name="connsiteY22" fmla="*/ 187325 h 238125"/>
                <a:gd name="connsiteX23" fmla="*/ 2489200 w 4117975"/>
                <a:gd name="connsiteY23" fmla="*/ 168275 h 238125"/>
                <a:gd name="connsiteX24" fmla="*/ 2520950 w 4117975"/>
                <a:gd name="connsiteY24" fmla="*/ 200025 h 238125"/>
                <a:gd name="connsiteX25" fmla="*/ 2609850 w 4117975"/>
                <a:gd name="connsiteY25" fmla="*/ 187325 h 238125"/>
                <a:gd name="connsiteX26" fmla="*/ 2711450 w 4117975"/>
                <a:gd name="connsiteY26" fmla="*/ 231775 h 238125"/>
                <a:gd name="connsiteX27" fmla="*/ 2724150 w 4117975"/>
                <a:gd name="connsiteY27" fmla="*/ 187325 h 238125"/>
                <a:gd name="connsiteX28" fmla="*/ 2889250 w 4117975"/>
                <a:gd name="connsiteY28" fmla="*/ 193675 h 238125"/>
                <a:gd name="connsiteX29" fmla="*/ 2921000 w 4117975"/>
                <a:gd name="connsiteY29" fmla="*/ 238125 h 238125"/>
                <a:gd name="connsiteX30" fmla="*/ 2940050 w 4117975"/>
                <a:gd name="connsiteY30" fmla="*/ 193675 h 238125"/>
                <a:gd name="connsiteX31" fmla="*/ 3168650 w 4117975"/>
                <a:gd name="connsiteY31" fmla="*/ 174625 h 238125"/>
                <a:gd name="connsiteX32" fmla="*/ 3168650 w 4117975"/>
                <a:gd name="connsiteY32" fmla="*/ 174625 h 238125"/>
                <a:gd name="connsiteX33" fmla="*/ 3162300 w 4117975"/>
                <a:gd name="connsiteY33" fmla="*/ 117475 h 238125"/>
                <a:gd name="connsiteX34" fmla="*/ 3257550 w 4117975"/>
                <a:gd name="connsiteY34" fmla="*/ 180975 h 238125"/>
                <a:gd name="connsiteX35" fmla="*/ 3676650 w 4117975"/>
                <a:gd name="connsiteY35" fmla="*/ 155575 h 238125"/>
                <a:gd name="connsiteX36" fmla="*/ 3879850 w 4117975"/>
                <a:gd name="connsiteY36" fmla="*/ 117475 h 238125"/>
                <a:gd name="connsiteX37" fmla="*/ 3898900 w 4117975"/>
                <a:gd name="connsiteY37" fmla="*/ 187325 h 238125"/>
                <a:gd name="connsiteX38" fmla="*/ 3949700 w 4117975"/>
                <a:gd name="connsiteY38" fmla="*/ 111125 h 238125"/>
                <a:gd name="connsiteX39" fmla="*/ 4114800 w 4117975"/>
                <a:gd name="connsiteY39" fmla="*/ 168275 h 238125"/>
                <a:gd name="connsiteX40" fmla="*/ 4117975 w 4117975"/>
                <a:gd name="connsiteY40" fmla="*/ 0 h 238125"/>
                <a:gd name="connsiteX41" fmla="*/ 0 w 4117975"/>
                <a:gd name="connsiteY41" fmla="*/ 3175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117975" h="238125">
                  <a:moveTo>
                    <a:pt x="0" y="3175"/>
                  </a:moveTo>
                  <a:lnTo>
                    <a:pt x="0" y="212725"/>
                  </a:lnTo>
                  <a:lnTo>
                    <a:pt x="285750" y="200025"/>
                  </a:lnTo>
                  <a:lnTo>
                    <a:pt x="304800" y="238125"/>
                  </a:lnTo>
                  <a:lnTo>
                    <a:pt x="419100" y="193675"/>
                  </a:lnTo>
                  <a:lnTo>
                    <a:pt x="469900" y="219075"/>
                  </a:lnTo>
                  <a:lnTo>
                    <a:pt x="654050" y="219075"/>
                  </a:lnTo>
                  <a:lnTo>
                    <a:pt x="736600" y="187325"/>
                  </a:lnTo>
                  <a:lnTo>
                    <a:pt x="1022350" y="219075"/>
                  </a:lnTo>
                  <a:lnTo>
                    <a:pt x="1225550" y="219075"/>
                  </a:lnTo>
                  <a:lnTo>
                    <a:pt x="1250950" y="174625"/>
                  </a:lnTo>
                  <a:lnTo>
                    <a:pt x="1270000" y="219075"/>
                  </a:lnTo>
                  <a:lnTo>
                    <a:pt x="1460500" y="187325"/>
                  </a:lnTo>
                  <a:lnTo>
                    <a:pt x="1485900" y="206375"/>
                  </a:lnTo>
                  <a:lnTo>
                    <a:pt x="1651000" y="193675"/>
                  </a:lnTo>
                  <a:lnTo>
                    <a:pt x="1860550" y="168275"/>
                  </a:lnTo>
                  <a:lnTo>
                    <a:pt x="1873250" y="238125"/>
                  </a:lnTo>
                  <a:lnTo>
                    <a:pt x="1898650" y="142875"/>
                  </a:lnTo>
                  <a:lnTo>
                    <a:pt x="1968500" y="206375"/>
                  </a:lnTo>
                  <a:lnTo>
                    <a:pt x="2241550" y="193675"/>
                  </a:lnTo>
                  <a:lnTo>
                    <a:pt x="2286000" y="136525"/>
                  </a:lnTo>
                  <a:lnTo>
                    <a:pt x="2368550" y="231775"/>
                  </a:lnTo>
                  <a:lnTo>
                    <a:pt x="2406650" y="187325"/>
                  </a:lnTo>
                  <a:lnTo>
                    <a:pt x="2489200" y="168275"/>
                  </a:lnTo>
                  <a:lnTo>
                    <a:pt x="2520950" y="200025"/>
                  </a:lnTo>
                  <a:lnTo>
                    <a:pt x="2609850" y="187325"/>
                  </a:lnTo>
                  <a:lnTo>
                    <a:pt x="2711450" y="231775"/>
                  </a:lnTo>
                  <a:lnTo>
                    <a:pt x="2724150" y="187325"/>
                  </a:lnTo>
                  <a:lnTo>
                    <a:pt x="2889250" y="193675"/>
                  </a:lnTo>
                  <a:lnTo>
                    <a:pt x="2921000" y="238125"/>
                  </a:lnTo>
                  <a:lnTo>
                    <a:pt x="2940050" y="193675"/>
                  </a:lnTo>
                  <a:lnTo>
                    <a:pt x="3168650" y="174625"/>
                  </a:lnTo>
                  <a:lnTo>
                    <a:pt x="3168650" y="174625"/>
                  </a:lnTo>
                  <a:lnTo>
                    <a:pt x="3162300" y="117475"/>
                  </a:lnTo>
                  <a:lnTo>
                    <a:pt x="3257550" y="180975"/>
                  </a:lnTo>
                  <a:lnTo>
                    <a:pt x="3676650" y="155575"/>
                  </a:lnTo>
                  <a:lnTo>
                    <a:pt x="3879850" y="117475"/>
                  </a:lnTo>
                  <a:lnTo>
                    <a:pt x="3898900" y="187325"/>
                  </a:lnTo>
                  <a:lnTo>
                    <a:pt x="3949700" y="111125"/>
                  </a:lnTo>
                  <a:lnTo>
                    <a:pt x="4114800" y="168275"/>
                  </a:lnTo>
                  <a:cubicBezTo>
                    <a:pt x="4115858" y="112183"/>
                    <a:pt x="4116917" y="56092"/>
                    <a:pt x="4117975" y="0"/>
                  </a:cubicBezTo>
                  <a:lnTo>
                    <a:pt x="0" y="317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D6B5FB-BDAB-4B49-8290-4CB1C45124F9}"/>
                </a:ext>
              </a:extLst>
            </p:cNvPr>
            <p:cNvSpPr txBox="1"/>
            <p:nvPr/>
          </p:nvSpPr>
          <p:spPr>
            <a:xfrm>
              <a:off x="1925410" y="2518813"/>
              <a:ext cx="978153" cy="266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SS Knife Edge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85BAA9-DC1C-4806-837C-77558EE66D9F}"/>
              </a:ext>
            </a:extLst>
          </p:cNvPr>
          <p:cNvGrpSpPr/>
          <p:nvPr/>
        </p:nvGrpSpPr>
        <p:grpSpPr>
          <a:xfrm>
            <a:off x="1208484" y="3201750"/>
            <a:ext cx="4187783" cy="302526"/>
            <a:chOff x="1926771" y="2686050"/>
            <a:chExt cx="4187783" cy="302526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380184C-39EC-4C8F-B45D-3F9357462432}"/>
                </a:ext>
              </a:extLst>
            </p:cNvPr>
            <p:cNvSpPr/>
            <p:nvPr/>
          </p:nvSpPr>
          <p:spPr>
            <a:xfrm>
              <a:off x="1926771" y="2686050"/>
              <a:ext cx="4120243" cy="272143"/>
            </a:xfrm>
            <a:custGeom>
              <a:avLst/>
              <a:gdLst>
                <a:gd name="connsiteX0" fmla="*/ 0 w 4120243"/>
                <a:gd name="connsiteY0" fmla="*/ 103414 h 272143"/>
                <a:gd name="connsiteX1" fmla="*/ 285750 w 4120243"/>
                <a:gd name="connsiteY1" fmla="*/ 89807 h 272143"/>
                <a:gd name="connsiteX2" fmla="*/ 310243 w 4120243"/>
                <a:gd name="connsiteY2" fmla="*/ 127907 h 272143"/>
                <a:gd name="connsiteX3" fmla="*/ 421822 w 4120243"/>
                <a:gd name="connsiteY3" fmla="*/ 84364 h 272143"/>
                <a:gd name="connsiteX4" fmla="*/ 470808 w 4120243"/>
                <a:gd name="connsiteY4" fmla="*/ 111579 h 272143"/>
                <a:gd name="connsiteX5" fmla="*/ 650422 w 4120243"/>
                <a:gd name="connsiteY5" fmla="*/ 111579 h 272143"/>
                <a:gd name="connsiteX6" fmla="*/ 740229 w 4120243"/>
                <a:gd name="connsiteY6" fmla="*/ 76200 h 272143"/>
                <a:gd name="connsiteX7" fmla="*/ 1023258 w 4120243"/>
                <a:gd name="connsiteY7" fmla="*/ 111579 h 272143"/>
                <a:gd name="connsiteX8" fmla="*/ 1227365 w 4120243"/>
                <a:gd name="connsiteY8" fmla="*/ 108857 h 272143"/>
                <a:gd name="connsiteX9" fmla="*/ 1257300 w 4120243"/>
                <a:gd name="connsiteY9" fmla="*/ 65314 h 272143"/>
                <a:gd name="connsiteX10" fmla="*/ 1279072 w 4120243"/>
                <a:gd name="connsiteY10" fmla="*/ 111579 h 272143"/>
                <a:gd name="connsiteX11" fmla="*/ 1461408 w 4120243"/>
                <a:gd name="connsiteY11" fmla="*/ 76200 h 272143"/>
                <a:gd name="connsiteX12" fmla="*/ 1485900 w 4120243"/>
                <a:gd name="connsiteY12" fmla="*/ 95250 h 272143"/>
                <a:gd name="connsiteX13" fmla="*/ 1864179 w 4120243"/>
                <a:gd name="connsiteY13" fmla="*/ 62593 h 272143"/>
                <a:gd name="connsiteX14" fmla="*/ 1880508 w 4120243"/>
                <a:gd name="connsiteY14" fmla="*/ 130629 h 272143"/>
                <a:gd name="connsiteX15" fmla="*/ 1905000 w 4120243"/>
                <a:gd name="connsiteY15" fmla="*/ 38100 h 272143"/>
                <a:gd name="connsiteX16" fmla="*/ 1970315 w 4120243"/>
                <a:gd name="connsiteY16" fmla="*/ 100693 h 272143"/>
                <a:gd name="connsiteX17" fmla="*/ 2245179 w 4120243"/>
                <a:gd name="connsiteY17" fmla="*/ 81643 h 272143"/>
                <a:gd name="connsiteX18" fmla="*/ 2291443 w 4120243"/>
                <a:gd name="connsiteY18" fmla="*/ 29936 h 272143"/>
                <a:gd name="connsiteX19" fmla="*/ 2373086 w 4120243"/>
                <a:gd name="connsiteY19" fmla="*/ 119743 h 272143"/>
                <a:gd name="connsiteX20" fmla="*/ 2408465 w 4120243"/>
                <a:gd name="connsiteY20" fmla="*/ 76200 h 272143"/>
                <a:gd name="connsiteX21" fmla="*/ 2490108 w 4120243"/>
                <a:gd name="connsiteY21" fmla="*/ 57150 h 272143"/>
                <a:gd name="connsiteX22" fmla="*/ 2525486 w 4120243"/>
                <a:gd name="connsiteY22" fmla="*/ 87086 h 272143"/>
                <a:gd name="connsiteX23" fmla="*/ 2615293 w 4120243"/>
                <a:gd name="connsiteY23" fmla="*/ 78921 h 272143"/>
                <a:gd name="connsiteX24" fmla="*/ 2713265 w 4120243"/>
                <a:gd name="connsiteY24" fmla="*/ 122464 h 272143"/>
                <a:gd name="connsiteX25" fmla="*/ 2735036 w 4120243"/>
                <a:gd name="connsiteY25" fmla="*/ 76200 h 272143"/>
                <a:gd name="connsiteX26" fmla="*/ 2890158 w 4120243"/>
                <a:gd name="connsiteY26" fmla="*/ 81643 h 272143"/>
                <a:gd name="connsiteX27" fmla="*/ 2928258 w 4120243"/>
                <a:gd name="connsiteY27" fmla="*/ 127907 h 272143"/>
                <a:gd name="connsiteX28" fmla="*/ 2950029 w 4120243"/>
                <a:gd name="connsiteY28" fmla="*/ 84364 h 272143"/>
                <a:gd name="connsiteX29" fmla="*/ 3175908 w 4120243"/>
                <a:gd name="connsiteY29" fmla="*/ 59871 h 272143"/>
                <a:gd name="connsiteX30" fmla="*/ 3173186 w 4120243"/>
                <a:gd name="connsiteY30" fmla="*/ 10886 h 272143"/>
                <a:gd name="connsiteX31" fmla="*/ 3268436 w 4120243"/>
                <a:gd name="connsiteY31" fmla="*/ 70757 h 272143"/>
                <a:gd name="connsiteX32" fmla="*/ 3687536 w 4120243"/>
                <a:gd name="connsiteY32" fmla="*/ 43543 h 272143"/>
                <a:gd name="connsiteX33" fmla="*/ 3880758 w 4120243"/>
                <a:gd name="connsiteY33" fmla="*/ 8164 h 272143"/>
                <a:gd name="connsiteX34" fmla="*/ 3910693 w 4120243"/>
                <a:gd name="connsiteY34" fmla="*/ 76200 h 272143"/>
                <a:gd name="connsiteX35" fmla="*/ 3959679 w 4120243"/>
                <a:gd name="connsiteY35" fmla="*/ 0 h 272143"/>
                <a:gd name="connsiteX36" fmla="*/ 4120243 w 4120243"/>
                <a:gd name="connsiteY36" fmla="*/ 57150 h 272143"/>
                <a:gd name="connsiteX37" fmla="*/ 4114800 w 4120243"/>
                <a:gd name="connsiteY37" fmla="*/ 263979 h 272143"/>
                <a:gd name="connsiteX38" fmla="*/ 0 w 4120243"/>
                <a:gd name="connsiteY38" fmla="*/ 272143 h 272143"/>
                <a:gd name="connsiteX39" fmla="*/ 0 w 4120243"/>
                <a:gd name="connsiteY39" fmla="*/ 103414 h 27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120243" h="272143">
                  <a:moveTo>
                    <a:pt x="0" y="103414"/>
                  </a:moveTo>
                  <a:lnTo>
                    <a:pt x="285750" y="89807"/>
                  </a:lnTo>
                  <a:lnTo>
                    <a:pt x="310243" y="127907"/>
                  </a:lnTo>
                  <a:lnTo>
                    <a:pt x="421822" y="84364"/>
                  </a:lnTo>
                  <a:lnTo>
                    <a:pt x="470808" y="111579"/>
                  </a:lnTo>
                  <a:lnTo>
                    <a:pt x="650422" y="111579"/>
                  </a:lnTo>
                  <a:lnTo>
                    <a:pt x="740229" y="76200"/>
                  </a:lnTo>
                  <a:lnTo>
                    <a:pt x="1023258" y="111579"/>
                  </a:lnTo>
                  <a:lnTo>
                    <a:pt x="1227365" y="108857"/>
                  </a:lnTo>
                  <a:lnTo>
                    <a:pt x="1257300" y="65314"/>
                  </a:lnTo>
                  <a:lnTo>
                    <a:pt x="1279072" y="111579"/>
                  </a:lnTo>
                  <a:lnTo>
                    <a:pt x="1461408" y="76200"/>
                  </a:lnTo>
                  <a:lnTo>
                    <a:pt x="1485900" y="95250"/>
                  </a:lnTo>
                  <a:lnTo>
                    <a:pt x="1864179" y="62593"/>
                  </a:lnTo>
                  <a:lnTo>
                    <a:pt x="1880508" y="130629"/>
                  </a:lnTo>
                  <a:lnTo>
                    <a:pt x="1905000" y="38100"/>
                  </a:lnTo>
                  <a:lnTo>
                    <a:pt x="1970315" y="100693"/>
                  </a:lnTo>
                  <a:lnTo>
                    <a:pt x="2245179" y="81643"/>
                  </a:lnTo>
                  <a:lnTo>
                    <a:pt x="2291443" y="29936"/>
                  </a:lnTo>
                  <a:lnTo>
                    <a:pt x="2373086" y="119743"/>
                  </a:lnTo>
                  <a:lnTo>
                    <a:pt x="2408465" y="76200"/>
                  </a:lnTo>
                  <a:lnTo>
                    <a:pt x="2490108" y="57150"/>
                  </a:lnTo>
                  <a:lnTo>
                    <a:pt x="2525486" y="87086"/>
                  </a:lnTo>
                  <a:lnTo>
                    <a:pt x="2615293" y="78921"/>
                  </a:lnTo>
                  <a:lnTo>
                    <a:pt x="2713265" y="122464"/>
                  </a:lnTo>
                  <a:lnTo>
                    <a:pt x="2735036" y="76200"/>
                  </a:lnTo>
                  <a:lnTo>
                    <a:pt x="2890158" y="81643"/>
                  </a:lnTo>
                  <a:lnTo>
                    <a:pt x="2928258" y="127907"/>
                  </a:lnTo>
                  <a:lnTo>
                    <a:pt x="2950029" y="84364"/>
                  </a:lnTo>
                  <a:lnTo>
                    <a:pt x="3175908" y="59871"/>
                  </a:lnTo>
                  <a:lnTo>
                    <a:pt x="3173186" y="10886"/>
                  </a:lnTo>
                  <a:lnTo>
                    <a:pt x="3268436" y="70757"/>
                  </a:lnTo>
                  <a:lnTo>
                    <a:pt x="3687536" y="43543"/>
                  </a:lnTo>
                  <a:lnTo>
                    <a:pt x="3880758" y="8164"/>
                  </a:lnTo>
                  <a:lnTo>
                    <a:pt x="3910693" y="76200"/>
                  </a:lnTo>
                  <a:lnTo>
                    <a:pt x="3959679" y="0"/>
                  </a:lnTo>
                  <a:lnTo>
                    <a:pt x="4120243" y="57150"/>
                  </a:lnTo>
                  <a:lnTo>
                    <a:pt x="4114800" y="263979"/>
                  </a:lnTo>
                  <a:lnTo>
                    <a:pt x="0" y="272143"/>
                  </a:lnTo>
                  <a:cubicBezTo>
                    <a:pt x="907" y="217714"/>
                    <a:pt x="1815" y="163286"/>
                    <a:pt x="0" y="103414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513D38-47CC-4C25-9F0D-29DE211F79A7}"/>
                </a:ext>
              </a:extLst>
            </p:cNvPr>
            <p:cNvSpPr txBox="1"/>
            <p:nvPr/>
          </p:nvSpPr>
          <p:spPr>
            <a:xfrm>
              <a:off x="5354410" y="2721708"/>
              <a:ext cx="760144" cy="266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Cu Flange</a:t>
              </a: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C712FCB-08B7-45B2-AA8B-790258BABB71}"/>
              </a:ext>
            </a:extLst>
          </p:cNvPr>
          <p:cNvCxnSpPr>
            <a:cxnSpLocks/>
          </p:cNvCxnSpPr>
          <p:nvPr/>
        </p:nvCxnSpPr>
        <p:spPr>
          <a:xfrm flipH="1">
            <a:off x="5335078" y="3264304"/>
            <a:ext cx="4326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6800B6D-93C5-48EA-99FF-FD4E81D8A3AB}"/>
              </a:ext>
            </a:extLst>
          </p:cNvPr>
          <p:cNvSpPr txBox="1"/>
          <p:nvPr/>
        </p:nvSpPr>
        <p:spPr>
          <a:xfrm>
            <a:off x="5789999" y="2882538"/>
            <a:ext cx="2921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If Cu flange stays attached upon opening, it is still reasonably conformal to the SS knife edge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8117AD6-47F4-4B28-8241-85494A19460B}"/>
              </a:ext>
            </a:extLst>
          </p:cNvPr>
          <p:cNvGrpSpPr/>
          <p:nvPr/>
        </p:nvGrpSpPr>
        <p:grpSpPr>
          <a:xfrm>
            <a:off x="1151430" y="3952815"/>
            <a:ext cx="4122965" cy="294237"/>
            <a:chOff x="1925410" y="2518813"/>
            <a:chExt cx="4122965" cy="294237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F325121-0131-488A-9983-868B1EB41E06}"/>
                </a:ext>
              </a:extLst>
            </p:cNvPr>
            <p:cNvSpPr/>
            <p:nvPr/>
          </p:nvSpPr>
          <p:spPr>
            <a:xfrm>
              <a:off x="1930400" y="2574925"/>
              <a:ext cx="4117975" cy="238125"/>
            </a:xfrm>
            <a:custGeom>
              <a:avLst/>
              <a:gdLst>
                <a:gd name="connsiteX0" fmla="*/ 0 w 4114800"/>
                <a:gd name="connsiteY0" fmla="*/ 44450 h 241300"/>
                <a:gd name="connsiteX1" fmla="*/ 0 w 4114800"/>
                <a:gd name="connsiteY1" fmla="*/ 215900 h 241300"/>
                <a:gd name="connsiteX2" fmla="*/ 285750 w 4114800"/>
                <a:gd name="connsiteY2" fmla="*/ 203200 h 241300"/>
                <a:gd name="connsiteX3" fmla="*/ 304800 w 4114800"/>
                <a:gd name="connsiteY3" fmla="*/ 241300 h 241300"/>
                <a:gd name="connsiteX4" fmla="*/ 419100 w 4114800"/>
                <a:gd name="connsiteY4" fmla="*/ 196850 h 241300"/>
                <a:gd name="connsiteX5" fmla="*/ 469900 w 4114800"/>
                <a:gd name="connsiteY5" fmla="*/ 222250 h 241300"/>
                <a:gd name="connsiteX6" fmla="*/ 654050 w 4114800"/>
                <a:gd name="connsiteY6" fmla="*/ 222250 h 241300"/>
                <a:gd name="connsiteX7" fmla="*/ 736600 w 4114800"/>
                <a:gd name="connsiteY7" fmla="*/ 190500 h 241300"/>
                <a:gd name="connsiteX8" fmla="*/ 1022350 w 4114800"/>
                <a:gd name="connsiteY8" fmla="*/ 222250 h 241300"/>
                <a:gd name="connsiteX9" fmla="*/ 1225550 w 4114800"/>
                <a:gd name="connsiteY9" fmla="*/ 222250 h 241300"/>
                <a:gd name="connsiteX10" fmla="*/ 1250950 w 4114800"/>
                <a:gd name="connsiteY10" fmla="*/ 177800 h 241300"/>
                <a:gd name="connsiteX11" fmla="*/ 1270000 w 4114800"/>
                <a:gd name="connsiteY11" fmla="*/ 222250 h 241300"/>
                <a:gd name="connsiteX12" fmla="*/ 1460500 w 4114800"/>
                <a:gd name="connsiteY12" fmla="*/ 190500 h 241300"/>
                <a:gd name="connsiteX13" fmla="*/ 1485900 w 4114800"/>
                <a:gd name="connsiteY13" fmla="*/ 209550 h 241300"/>
                <a:gd name="connsiteX14" fmla="*/ 1651000 w 4114800"/>
                <a:gd name="connsiteY14" fmla="*/ 196850 h 241300"/>
                <a:gd name="connsiteX15" fmla="*/ 1860550 w 4114800"/>
                <a:gd name="connsiteY15" fmla="*/ 171450 h 241300"/>
                <a:gd name="connsiteX16" fmla="*/ 1873250 w 4114800"/>
                <a:gd name="connsiteY16" fmla="*/ 241300 h 241300"/>
                <a:gd name="connsiteX17" fmla="*/ 1898650 w 4114800"/>
                <a:gd name="connsiteY17" fmla="*/ 146050 h 241300"/>
                <a:gd name="connsiteX18" fmla="*/ 1968500 w 4114800"/>
                <a:gd name="connsiteY18" fmla="*/ 209550 h 241300"/>
                <a:gd name="connsiteX19" fmla="*/ 2241550 w 4114800"/>
                <a:gd name="connsiteY19" fmla="*/ 196850 h 241300"/>
                <a:gd name="connsiteX20" fmla="*/ 2286000 w 4114800"/>
                <a:gd name="connsiteY20" fmla="*/ 139700 h 241300"/>
                <a:gd name="connsiteX21" fmla="*/ 2368550 w 4114800"/>
                <a:gd name="connsiteY21" fmla="*/ 234950 h 241300"/>
                <a:gd name="connsiteX22" fmla="*/ 2406650 w 4114800"/>
                <a:gd name="connsiteY22" fmla="*/ 190500 h 241300"/>
                <a:gd name="connsiteX23" fmla="*/ 2489200 w 4114800"/>
                <a:gd name="connsiteY23" fmla="*/ 171450 h 241300"/>
                <a:gd name="connsiteX24" fmla="*/ 2520950 w 4114800"/>
                <a:gd name="connsiteY24" fmla="*/ 203200 h 241300"/>
                <a:gd name="connsiteX25" fmla="*/ 2609850 w 4114800"/>
                <a:gd name="connsiteY25" fmla="*/ 190500 h 241300"/>
                <a:gd name="connsiteX26" fmla="*/ 2711450 w 4114800"/>
                <a:gd name="connsiteY26" fmla="*/ 234950 h 241300"/>
                <a:gd name="connsiteX27" fmla="*/ 2724150 w 4114800"/>
                <a:gd name="connsiteY27" fmla="*/ 190500 h 241300"/>
                <a:gd name="connsiteX28" fmla="*/ 2889250 w 4114800"/>
                <a:gd name="connsiteY28" fmla="*/ 196850 h 241300"/>
                <a:gd name="connsiteX29" fmla="*/ 2921000 w 4114800"/>
                <a:gd name="connsiteY29" fmla="*/ 241300 h 241300"/>
                <a:gd name="connsiteX30" fmla="*/ 2940050 w 4114800"/>
                <a:gd name="connsiteY30" fmla="*/ 196850 h 241300"/>
                <a:gd name="connsiteX31" fmla="*/ 3168650 w 4114800"/>
                <a:gd name="connsiteY31" fmla="*/ 177800 h 241300"/>
                <a:gd name="connsiteX32" fmla="*/ 3168650 w 4114800"/>
                <a:gd name="connsiteY32" fmla="*/ 177800 h 241300"/>
                <a:gd name="connsiteX33" fmla="*/ 3162300 w 4114800"/>
                <a:gd name="connsiteY33" fmla="*/ 120650 h 241300"/>
                <a:gd name="connsiteX34" fmla="*/ 3257550 w 4114800"/>
                <a:gd name="connsiteY34" fmla="*/ 184150 h 241300"/>
                <a:gd name="connsiteX35" fmla="*/ 3676650 w 4114800"/>
                <a:gd name="connsiteY35" fmla="*/ 158750 h 241300"/>
                <a:gd name="connsiteX36" fmla="*/ 3879850 w 4114800"/>
                <a:gd name="connsiteY36" fmla="*/ 120650 h 241300"/>
                <a:gd name="connsiteX37" fmla="*/ 3898900 w 4114800"/>
                <a:gd name="connsiteY37" fmla="*/ 190500 h 241300"/>
                <a:gd name="connsiteX38" fmla="*/ 3949700 w 4114800"/>
                <a:gd name="connsiteY38" fmla="*/ 114300 h 241300"/>
                <a:gd name="connsiteX39" fmla="*/ 4114800 w 4114800"/>
                <a:gd name="connsiteY39" fmla="*/ 171450 h 241300"/>
                <a:gd name="connsiteX40" fmla="*/ 4102100 w 4114800"/>
                <a:gd name="connsiteY40" fmla="*/ 0 h 241300"/>
                <a:gd name="connsiteX41" fmla="*/ 0 w 4114800"/>
                <a:gd name="connsiteY41" fmla="*/ 44450 h 241300"/>
                <a:gd name="connsiteX0" fmla="*/ 0 w 4114800"/>
                <a:gd name="connsiteY0" fmla="*/ 6350 h 241300"/>
                <a:gd name="connsiteX1" fmla="*/ 0 w 4114800"/>
                <a:gd name="connsiteY1" fmla="*/ 215900 h 241300"/>
                <a:gd name="connsiteX2" fmla="*/ 285750 w 4114800"/>
                <a:gd name="connsiteY2" fmla="*/ 203200 h 241300"/>
                <a:gd name="connsiteX3" fmla="*/ 304800 w 4114800"/>
                <a:gd name="connsiteY3" fmla="*/ 241300 h 241300"/>
                <a:gd name="connsiteX4" fmla="*/ 419100 w 4114800"/>
                <a:gd name="connsiteY4" fmla="*/ 196850 h 241300"/>
                <a:gd name="connsiteX5" fmla="*/ 469900 w 4114800"/>
                <a:gd name="connsiteY5" fmla="*/ 222250 h 241300"/>
                <a:gd name="connsiteX6" fmla="*/ 654050 w 4114800"/>
                <a:gd name="connsiteY6" fmla="*/ 222250 h 241300"/>
                <a:gd name="connsiteX7" fmla="*/ 736600 w 4114800"/>
                <a:gd name="connsiteY7" fmla="*/ 190500 h 241300"/>
                <a:gd name="connsiteX8" fmla="*/ 1022350 w 4114800"/>
                <a:gd name="connsiteY8" fmla="*/ 222250 h 241300"/>
                <a:gd name="connsiteX9" fmla="*/ 1225550 w 4114800"/>
                <a:gd name="connsiteY9" fmla="*/ 222250 h 241300"/>
                <a:gd name="connsiteX10" fmla="*/ 1250950 w 4114800"/>
                <a:gd name="connsiteY10" fmla="*/ 177800 h 241300"/>
                <a:gd name="connsiteX11" fmla="*/ 1270000 w 4114800"/>
                <a:gd name="connsiteY11" fmla="*/ 222250 h 241300"/>
                <a:gd name="connsiteX12" fmla="*/ 1460500 w 4114800"/>
                <a:gd name="connsiteY12" fmla="*/ 190500 h 241300"/>
                <a:gd name="connsiteX13" fmla="*/ 1485900 w 4114800"/>
                <a:gd name="connsiteY13" fmla="*/ 209550 h 241300"/>
                <a:gd name="connsiteX14" fmla="*/ 1651000 w 4114800"/>
                <a:gd name="connsiteY14" fmla="*/ 196850 h 241300"/>
                <a:gd name="connsiteX15" fmla="*/ 1860550 w 4114800"/>
                <a:gd name="connsiteY15" fmla="*/ 171450 h 241300"/>
                <a:gd name="connsiteX16" fmla="*/ 1873250 w 4114800"/>
                <a:gd name="connsiteY16" fmla="*/ 241300 h 241300"/>
                <a:gd name="connsiteX17" fmla="*/ 1898650 w 4114800"/>
                <a:gd name="connsiteY17" fmla="*/ 146050 h 241300"/>
                <a:gd name="connsiteX18" fmla="*/ 1968500 w 4114800"/>
                <a:gd name="connsiteY18" fmla="*/ 209550 h 241300"/>
                <a:gd name="connsiteX19" fmla="*/ 2241550 w 4114800"/>
                <a:gd name="connsiteY19" fmla="*/ 196850 h 241300"/>
                <a:gd name="connsiteX20" fmla="*/ 2286000 w 4114800"/>
                <a:gd name="connsiteY20" fmla="*/ 139700 h 241300"/>
                <a:gd name="connsiteX21" fmla="*/ 2368550 w 4114800"/>
                <a:gd name="connsiteY21" fmla="*/ 234950 h 241300"/>
                <a:gd name="connsiteX22" fmla="*/ 2406650 w 4114800"/>
                <a:gd name="connsiteY22" fmla="*/ 190500 h 241300"/>
                <a:gd name="connsiteX23" fmla="*/ 2489200 w 4114800"/>
                <a:gd name="connsiteY23" fmla="*/ 171450 h 241300"/>
                <a:gd name="connsiteX24" fmla="*/ 2520950 w 4114800"/>
                <a:gd name="connsiteY24" fmla="*/ 203200 h 241300"/>
                <a:gd name="connsiteX25" fmla="*/ 2609850 w 4114800"/>
                <a:gd name="connsiteY25" fmla="*/ 190500 h 241300"/>
                <a:gd name="connsiteX26" fmla="*/ 2711450 w 4114800"/>
                <a:gd name="connsiteY26" fmla="*/ 234950 h 241300"/>
                <a:gd name="connsiteX27" fmla="*/ 2724150 w 4114800"/>
                <a:gd name="connsiteY27" fmla="*/ 190500 h 241300"/>
                <a:gd name="connsiteX28" fmla="*/ 2889250 w 4114800"/>
                <a:gd name="connsiteY28" fmla="*/ 196850 h 241300"/>
                <a:gd name="connsiteX29" fmla="*/ 2921000 w 4114800"/>
                <a:gd name="connsiteY29" fmla="*/ 241300 h 241300"/>
                <a:gd name="connsiteX30" fmla="*/ 2940050 w 4114800"/>
                <a:gd name="connsiteY30" fmla="*/ 196850 h 241300"/>
                <a:gd name="connsiteX31" fmla="*/ 3168650 w 4114800"/>
                <a:gd name="connsiteY31" fmla="*/ 177800 h 241300"/>
                <a:gd name="connsiteX32" fmla="*/ 3168650 w 4114800"/>
                <a:gd name="connsiteY32" fmla="*/ 177800 h 241300"/>
                <a:gd name="connsiteX33" fmla="*/ 3162300 w 4114800"/>
                <a:gd name="connsiteY33" fmla="*/ 120650 h 241300"/>
                <a:gd name="connsiteX34" fmla="*/ 3257550 w 4114800"/>
                <a:gd name="connsiteY34" fmla="*/ 184150 h 241300"/>
                <a:gd name="connsiteX35" fmla="*/ 3676650 w 4114800"/>
                <a:gd name="connsiteY35" fmla="*/ 158750 h 241300"/>
                <a:gd name="connsiteX36" fmla="*/ 3879850 w 4114800"/>
                <a:gd name="connsiteY36" fmla="*/ 120650 h 241300"/>
                <a:gd name="connsiteX37" fmla="*/ 3898900 w 4114800"/>
                <a:gd name="connsiteY37" fmla="*/ 190500 h 241300"/>
                <a:gd name="connsiteX38" fmla="*/ 3949700 w 4114800"/>
                <a:gd name="connsiteY38" fmla="*/ 114300 h 241300"/>
                <a:gd name="connsiteX39" fmla="*/ 4114800 w 4114800"/>
                <a:gd name="connsiteY39" fmla="*/ 171450 h 241300"/>
                <a:gd name="connsiteX40" fmla="*/ 4102100 w 4114800"/>
                <a:gd name="connsiteY40" fmla="*/ 0 h 241300"/>
                <a:gd name="connsiteX41" fmla="*/ 0 w 4114800"/>
                <a:gd name="connsiteY41" fmla="*/ 6350 h 241300"/>
                <a:gd name="connsiteX0" fmla="*/ 0 w 4117975"/>
                <a:gd name="connsiteY0" fmla="*/ 3175 h 238125"/>
                <a:gd name="connsiteX1" fmla="*/ 0 w 4117975"/>
                <a:gd name="connsiteY1" fmla="*/ 212725 h 238125"/>
                <a:gd name="connsiteX2" fmla="*/ 285750 w 4117975"/>
                <a:gd name="connsiteY2" fmla="*/ 200025 h 238125"/>
                <a:gd name="connsiteX3" fmla="*/ 304800 w 4117975"/>
                <a:gd name="connsiteY3" fmla="*/ 238125 h 238125"/>
                <a:gd name="connsiteX4" fmla="*/ 419100 w 4117975"/>
                <a:gd name="connsiteY4" fmla="*/ 193675 h 238125"/>
                <a:gd name="connsiteX5" fmla="*/ 469900 w 4117975"/>
                <a:gd name="connsiteY5" fmla="*/ 219075 h 238125"/>
                <a:gd name="connsiteX6" fmla="*/ 654050 w 4117975"/>
                <a:gd name="connsiteY6" fmla="*/ 219075 h 238125"/>
                <a:gd name="connsiteX7" fmla="*/ 736600 w 4117975"/>
                <a:gd name="connsiteY7" fmla="*/ 187325 h 238125"/>
                <a:gd name="connsiteX8" fmla="*/ 1022350 w 4117975"/>
                <a:gd name="connsiteY8" fmla="*/ 219075 h 238125"/>
                <a:gd name="connsiteX9" fmla="*/ 1225550 w 4117975"/>
                <a:gd name="connsiteY9" fmla="*/ 219075 h 238125"/>
                <a:gd name="connsiteX10" fmla="*/ 1250950 w 4117975"/>
                <a:gd name="connsiteY10" fmla="*/ 174625 h 238125"/>
                <a:gd name="connsiteX11" fmla="*/ 1270000 w 4117975"/>
                <a:gd name="connsiteY11" fmla="*/ 219075 h 238125"/>
                <a:gd name="connsiteX12" fmla="*/ 1460500 w 4117975"/>
                <a:gd name="connsiteY12" fmla="*/ 187325 h 238125"/>
                <a:gd name="connsiteX13" fmla="*/ 1485900 w 4117975"/>
                <a:gd name="connsiteY13" fmla="*/ 206375 h 238125"/>
                <a:gd name="connsiteX14" fmla="*/ 1651000 w 4117975"/>
                <a:gd name="connsiteY14" fmla="*/ 193675 h 238125"/>
                <a:gd name="connsiteX15" fmla="*/ 1860550 w 4117975"/>
                <a:gd name="connsiteY15" fmla="*/ 168275 h 238125"/>
                <a:gd name="connsiteX16" fmla="*/ 1873250 w 4117975"/>
                <a:gd name="connsiteY16" fmla="*/ 238125 h 238125"/>
                <a:gd name="connsiteX17" fmla="*/ 1898650 w 4117975"/>
                <a:gd name="connsiteY17" fmla="*/ 142875 h 238125"/>
                <a:gd name="connsiteX18" fmla="*/ 1968500 w 4117975"/>
                <a:gd name="connsiteY18" fmla="*/ 206375 h 238125"/>
                <a:gd name="connsiteX19" fmla="*/ 2241550 w 4117975"/>
                <a:gd name="connsiteY19" fmla="*/ 193675 h 238125"/>
                <a:gd name="connsiteX20" fmla="*/ 2286000 w 4117975"/>
                <a:gd name="connsiteY20" fmla="*/ 136525 h 238125"/>
                <a:gd name="connsiteX21" fmla="*/ 2368550 w 4117975"/>
                <a:gd name="connsiteY21" fmla="*/ 231775 h 238125"/>
                <a:gd name="connsiteX22" fmla="*/ 2406650 w 4117975"/>
                <a:gd name="connsiteY22" fmla="*/ 187325 h 238125"/>
                <a:gd name="connsiteX23" fmla="*/ 2489200 w 4117975"/>
                <a:gd name="connsiteY23" fmla="*/ 168275 h 238125"/>
                <a:gd name="connsiteX24" fmla="*/ 2520950 w 4117975"/>
                <a:gd name="connsiteY24" fmla="*/ 200025 h 238125"/>
                <a:gd name="connsiteX25" fmla="*/ 2609850 w 4117975"/>
                <a:gd name="connsiteY25" fmla="*/ 187325 h 238125"/>
                <a:gd name="connsiteX26" fmla="*/ 2711450 w 4117975"/>
                <a:gd name="connsiteY26" fmla="*/ 231775 h 238125"/>
                <a:gd name="connsiteX27" fmla="*/ 2724150 w 4117975"/>
                <a:gd name="connsiteY27" fmla="*/ 187325 h 238125"/>
                <a:gd name="connsiteX28" fmla="*/ 2889250 w 4117975"/>
                <a:gd name="connsiteY28" fmla="*/ 193675 h 238125"/>
                <a:gd name="connsiteX29" fmla="*/ 2921000 w 4117975"/>
                <a:gd name="connsiteY29" fmla="*/ 238125 h 238125"/>
                <a:gd name="connsiteX30" fmla="*/ 2940050 w 4117975"/>
                <a:gd name="connsiteY30" fmla="*/ 193675 h 238125"/>
                <a:gd name="connsiteX31" fmla="*/ 3168650 w 4117975"/>
                <a:gd name="connsiteY31" fmla="*/ 174625 h 238125"/>
                <a:gd name="connsiteX32" fmla="*/ 3168650 w 4117975"/>
                <a:gd name="connsiteY32" fmla="*/ 174625 h 238125"/>
                <a:gd name="connsiteX33" fmla="*/ 3162300 w 4117975"/>
                <a:gd name="connsiteY33" fmla="*/ 117475 h 238125"/>
                <a:gd name="connsiteX34" fmla="*/ 3257550 w 4117975"/>
                <a:gd name="connsiteY34" fmla="*/ 180975 h 238125"/>
                <a:gd name="connsiteX35" fmla="*/ 3676650 w 4117975"/>
                <a:gd name="connsiteY35" fmla="*/ 155575 h 238125"/>
                <a:gd name="connsiteX36" fmla="*/ 3879850 w 4117975"/>
                <a:gd name="connsiteY36" fmla="*/ 117475 h 238125"/>
                <a:gd name="connsiteX37" fmla="*/ 3898900 w 4117975"/>
                <a:gd name="connsiteY37" fmla="*/ 187325 h 238125"/>
                <a:gd name="connsiteX38" fmla="*/ 3949700 w 4117975"/>
                <a:gd name="connsiteY38" fmla="*/ 111125 h 238125"/>
                <a:gd name="connsiteX39" fmla="*/ 4114800 w 4117975"/>
                <a:gd name="connsiteY39" fmla="*/ 168275 h 238125"/>
                <a:gd name="connsiteX40" fmla="*/ 4117975 w 4117975"/>
                <a:gd name="connsiteY40" fmla="*/ 0 h 238125"/>
                <a:gd name="connsiteX41" fmla="*/ 0 w 4117975"/>
                <a:gd name="connsiteY41" fmla="*/ 3175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117975" h="238125">
                  <a:moveTo>
                    <a:pt x="0" y="3175"/>
                  </a:moveTo>
                  <a:lnTo>
                    <a:pt x="0" y="212725"/>
                  </a:lnTo>
                  <a:lnTo>
                    <a:pt x="285750" y="200025"/>
                  </a:lnTo>
                  <a:lnTo>
                    <a:pt x="304800" y="238125"/>
                  </a:lnTo>
                  <a:lnTo>
                    <a:pt x="419100" y="193675"/>
                  </a:lnTo>
                  <a:lnTo>
                    <a:pt x="469900" y="219075"/>
                  </a:lnTo>
                  <a:lnTo>
                    <a:pt x="654050" y="219075"/>
                  </a:lnTo>
                  <a:lnTo>
                    <a:pt x="736600" y="187325"/>
                  </a:lnTo>
                  <a:lnTo>
                    <a:pt x="1022350" y="219075"/>
                  </a:lnTo>
                  <a:lnTo>
                    <a:pt x="1225550" y="219075"/>
                  </a:lnTo>
                  <a:lnTo>
                    <a:pt x="1250950" y="174625"/>
                  </a:lnTo>
                  <a:lnTo>
                    <a:pt x="1270000" y="219075"/>
                  </a:lnTo>
                  <a:lnTo>
                    <a:pt x="1460500" y="187325"/>
                  </a:lnTo>
                  <a:lnTo>
                    <a:pt x="1485900" y="206375"/>
                  </a:lnTo>
                  <a:lnTo>
                    <a:pt x="1651000" y="193675"/>
                  </a:lnTo>
                  <a:lnTo>
                    <a:pt x="1860550" y="168275"/>
                  </a:lnTo>
                  <a:lnTo>
                    <a:pt x="1873250" y="238125"/>
                  </a:lnTo>
                  <a:lnTo>
                    <a:pt x="1898650" y="142875"/>
                  </a:lnTo>
                  <a:lnTo>
                    <a:pt x="1968500" y="206375"/>
                  </a:lnTo>
                  <a:lnTo>
                    <a:pt x="2241550" y="193675"/>
                  </a:lnTo>
                  <a:lnTo>
                    <a:pt x="2286000" y="136525"/>
                  </a:lnTo>
                  <a:lnTo>
                    <a:pt x="2368550" y="231775"/>
                  </a:lnTo>
                  <a:lnTo>
                    <a:pt x="2406650" y="187325"/>
                  </a:lnTo>
                  <a:lnTo>
                    <a:pt x="2489200" y="168275"/>
                  </a:lnTo>
                  <a:lnTo>
                    <a:pt x="2520950" y="200025"/>
                  </a:lnTo>
                  <a:lnTo>
                    <a:pt x="2609850" y="187325"/>
                  </a:lnTo>
                  <a:lnTo>
                    <a:pt x="2711450" y="231775"/>
                  </a:lnTo>
                  <a:lnTo>
                    <a:pt x="2724150" y="187325"/>
                  </a:lnTo>
                  <a:lnTo>
                    <a:pt x="2889250" y="193675"/>
                  </a:lnTo>
                  <a:lnTo>
                    <a:pt x="2921000" y="238125"/>
                  </a:lnTo>
                  <a:lnTo>
                    <a:pt x="2940050" y="193675"/>
                  </a:lnTo>
                  <a:lnTo>
                    <a:pt x="3168650" y="174625"/>
                  </a:lnTo>
                  <a:lnTo>
                    <a:pt x="3168650" y="174625"/>
                  </a:lnTo>
                  <a:lnTo>
                    <a:pt x="3162300" y="117475"/>
                  </a:lnTo>
                  <a:lnTo>
                    <a:pt x="3257550" y="180975"/>
                  </a:lnTo>
                  <a:lnTo>
                    <a:pt x="3676650" y="155575"/>
                  </a:lnTo>
                  <a:lnTo>
                    <a:pt x="3879850" y="117475"/>
                  </a:lnTo>
                  <a:lnTo>
                    <a:pt x="3898900" y="187325"/>
                  </a:lnTo>
                  <a:lnTo>
                    <a:pt x="3949700" y="111125"/>
                  </a:lnTo>
                  <a:lnTo>
                    <a:pt x="4114800" y="168275"/>
                  </a:lnTo>
                  <a:cubicBezTo>
                    <a:pt x="4115858" y="112183"/>
                    <a:pt x="4116917" y="56092"/>
                    <a:pt x="4117975" y="0"/>
                  </a:cubicBezTo>
                  <a:lnTo>
                    <a:pt x="0" y="317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24A773-F1C9-49B1-BA58-809C0C3EF96D}"/>
                </a:ext>
              </a:extLst>
            </p:cNvPr>
            <p:cNvSpPr txBox="1"/>
            <p:nvPr/>
          </p:nvSpPr>
          <p:spPr>
            <a:xfrm>
              <a:off x="1925410" y="2518813"/>
              <a:ext cx="978153" cy="266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SS Knife Edge</a:t>
              </a: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6AD2E53-790C-4924-B22D-64732470425E}"/>
              </a:ext>
            </a:extLst>
          </p:cNvPr>
          <p:cNvCxnSpPr>
            <a:cxnSpLocks/>
          </p:cNvCxnSpPr>
          <p:nvPr/>
        </p:nvCxnSpPr>
        <p:spPr>
          <a:xfrm flipH="1">
            <a:off x="5279385" y="4182606"/>
            <a:ext cx="4326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D25042D-B514-4A70-B378-F7D98BF08ADD}"/>
              </a:ext>
            </a:extLst>
          </p:cNvPr>
          <p:cNvSpPr txBox="1"/>
          <p:nvPr/>
        </p:nvSpPr>
        <p:spPr>
          <a:xfrm>
            <a:off x="5711990" y="3866581"/>
            <a:ext cx="2803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If used Cu flange is reattached, it will likely be leaky</a:t>
            </a:r>
          </a:p>
        </p:txBody>
      </p:sp>
    </p:spTree>
    <p:extLst>
      <p:ext uri="{BB962C8B-B14F-4D97-AF65-F5344CB8AC3E}">
        <p14:creationId xmlns:p14="http://schemas.microsoft.com/office/powerpoint/2010/main" val="3605192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EF750A-7A34-48B6-B321-DFCEC003B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23C0F-0ECD-4E18-AEB2-EAF1616B4C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150" y="628650"/>
            <a:ext cx="7886700" cy="1180573"/>
          </a:xfrm>
        </p:spPr>
        <p:txBody>
          <a:bodyPr/>
          <a:lstStyle/>
          <a:p>
            <a:r>
              <a:rPr lang="en-US" dirty="0"/>
              <a:t>Argon outlet is often a hose ending in a bucket of water</a:t>
            </a:r>
          </a:p>
          <a:p>
            <a:r>
              <a:rPr lang="en-US" dirty="0"/>
              <a:t>Fill bucket with water to create some back pressure</a:t>
            </a:r>
          </a:p>
          <a:p>
            <a:r>
              <a:rPr lang="en-US" dirty="0"/>
              <a:t>Use soapy water at seals to look for bubbles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E5233C-E051-4737-9DD7-F942976B6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Leak Check</a:t>
            </a:r>
          </a:p>
        </p:txBody>
      </p:sp>
      <p:pic>
        <p:nvPicPr>
          <p:cNvPr id="6" name="Picture 5" descr="A picture containing indoor, sink&#10;&#10;Description automatically generated">
            <a:extLst>
              <a:ext uri="{FF2B5EF4-FFF2-40B4-BE49-F238E27FC236}">
                <a16:creationId xmlns:a16="http://schemas.microsoft.com/office/drawing/2014/main" id="{B139AAA9-D5C7-4012-9779-D5661556E0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633080" y="2264698"/>
            <a:ext cx="2515126" cy="1604177"/>
          </a:xfrm>
          <a:prstGeom prst="rect">
            <a:avLst/>
          </a:prstGeom>
        </p:spPr>
      </p:pic>
      <p:pic>
        <p:nvPicPr>
          <p:cNvPr id="8" name="Picture 7" descr="A picture containing miller&#10;&#10;Description automatically generated">
            <a:extLst>
              <a:ext uri="{FF2B5EF4-FFF2-40B4-BE49-F238E27FC236}">
                <a16:creationId xmlns:a16="http://schemas.microsoft.com/office/drawing/2014/main" id="{F83C66BB-A557-425C-A181-E16812DB50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1118" y="1301172"/>
            <a:ext cx="2831666" cy="345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40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DAAC94-A84C-4968-9609-0C9AE8F07D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17" y="613897"/>
            <a:ext cx="7808663" cy="4138104"/>
          </a:xfrm>
        </p:spPr>
        <p:txBody>
          <a:bodyPr>
            <a:normAutofit/>
          </a:bodyPr>
          <a:lstStyle/>
          <a:p>
            <a:r>
              <a:rPr lang="en-US" dirty="0"/>
              <a:t>RRR Trend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EBCAAA-4FFA-497E-B575-A3072CE95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Sealing – Better Practices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54ABB-68B0-4572-B8AE-C1AA6662B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22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9359AD-53D7-4542-A66F-03C69C4EF173}"/>
              </a:ext>
            </a:extLst>
          </p:cNvPr>
          <p:cNvGrpSpPr/>
          <p:nvPr/>
        </p:nvGrpSpPr>
        <p:grpSpPr>
          <a:xfrm>
            <a:off x="972608" y="1080845"/>
            <a:ext cx="6657754" cy="3671156"/>
            <a:chOff x="715020" y="858447"/>
            <a:chExt cx="6657754" cy="367115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72C5B30-FC7C-4460-9FC9-4B29F51AD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5020" y="946503"/>
              <a:ext cx="6657754" cy="3583100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6AEE134-85F2-4A64-AE12-8589645FCF24}"/>
                </a:ext>
              </a:extLst>
            </p:cNvPr>
            <p:cNvCxnSpPr>
              <a:cxnSpLocks/>
            </p:cNvCxnSpPr>
            <p:nvPr/>
          </p:nvCxnSpPr>
          <p:spPr>
            <a:xfrm>
              <a:off x="3057769" y="1111348"/>
              <a:ext cx="0" cy="23176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ED5D98D-C697-4820-BF91-981C15B0F67F}"/>
                </a:ext>
              </a:extLst>
            </p:cNvPr>
            <p:cNvSpPr txBox="1"/>
            <p:nvPr/>
          </p:nvSpPr>
          <p:spPr>
            <a:xfrm>
              <a:off x="2932199" y="897088"/>
              <a:ext cx="13692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New v-tap design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EDF5C9B-F60C-4CE7-BEB4-FC7ACC5E71DE}"/>
                </a:ext>
              </a:extLst>
            </p:cNvPr>
            <p:cNvCxnSpPr>
              <a:cxnSpLocks/>
            </p:cNvCxnSpPr>
            <p:nvPr/>
          </p:nvCxnSpPr>
          <p:spPr>
            <a:xfrm>
              <a:off x="5762869" y="1081595"/>
              <a:ext cx="0" cy="267125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D4BF88-4226-41B8-B1E0-DF46474CF2DA}"/>
                </a:ext>
              </a:extLst>
            </p:cNvPr>
            <p:cNvSpPr txBox="1"/>
            <p:nvPr/>
          </p:nvSpPr>
          <p:spPr>
            <a:xfrm>
              <a:off x="5651169" y="858447"/>
              <a:ext cx="11047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New TC Set-up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02D6AC2-D502-468D-A7AA-A60D28AF740E}"/>
                </a:ext>
              </a:extLst>
            </p:cNvPr>
            <p:cNvCxnSpPr>
              <a:cxnSpLocks/>
            </p:cNvCxnSpPr>
            <p:nvPr/>
          </p:nvCxnSpPr>
          <p:spPr>
            <a:xfrm>
              <a:off x="4816719" y="1111042"/>
              <a:ext cx="0" cy="23684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35F8AE-675B-42B7-BB80-125EDAF80AB1}"/>
                </a:ext>
              </a:extLst>
            </p:cNvPr>
            <p:cNvSpPr txBox="1"/>
            <p:nvPr/>
          </p:nvSpPr>
          <p:spPr>
            <a:xfrm>
              <a:off x="4594963" y="888644"/>
              <a:ext cx="8354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Leak Fixed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9863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CFC33C-424C-4626-AB9E-F0B29524D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501CB-9C4C-4541-B22D-2BBEFF0ACF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36481" y="2420270"/>
            <a:ext cx="2810259" cy="1079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177462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CFC33C-424C-4626-AB9E-F0B29524D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501CB-9C4C-4541-B22D-2BBEFF0ACF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6732" y="3954583"/>
            <a:ext cx="8170536" cy="580171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73996F82-5B51-4612-B336-BD3B9BB1E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18" y="608746"/>
            <a:ext cx="6488005" cy="377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63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CFC33C-424C-4626-AB9E-F0B29524D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501CB-9C4C-4541-B22D-2BBEFF0ACF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6732" y="3954583"/>
            <a:ext cx="8170536" cy="580171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AC810BA5-9458-4989-9B36-24F620C5E9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59"/>
          <a:stretch/>
        </p:blipFill>
        <p:spPr>
          <a:xfrm>
            <a:off x="1286774" y="608745"/>
            <a:ext cx="6065535" cy="3376021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372E71D4-E18C-406D-9143-7609C918C2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12"/>
          <a:stretch/>
        </p:blipFill>
        <p:spPr>
          <a:xfrm>
            <a:off x="5866132" y="3984767"/>
            <a:ext cx="3019314" cy="54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23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D84E6-D3D8-4105-83B4-8D99E5354E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149" y="4061068"/>
            <a:ext cx="8197135" cy="5166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2E0B69-EB37-48D4-9394-A0B721D18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89377"/>
            <a:ext cx="8369299" cy="444023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Furnace LK Set-Up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69A649-6DD0-47F6-BB43-C7D14625B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3</a:t>
            </a:fld>
            <a:endParaRPr lang="en-US" dirty="0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6849630C-6046-4EA0-BC47-B2FCBAD57B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22" y="1129806"/>
            <a:ext cx="8039904" cy="2931261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A412FD7C-DA2F-4654-92DA-4E8A2E20D1C7}"/>
              </a:ext>
            </a:extLst>
          </p:cNvPr>
          <p:cNvSpPr txBox="1"/>
          <p:nvPr/>
        </p:nvSpPr>
        <p:spPr>
          <a:xfrm>
            <a:off x="2781463" y="982831"/>
            <a:ext cx="3879016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Two ‘Profile’ TC Probes: 6 TC junctions within each probe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E501BF08-3D13-4713-B379-3564A14DAAB3}"/>
              </a:ext>
            </a:extLst>
          </p:cNvPr>
          <p:cNvCxnSpPr>
            <a:cxnSpLocks/>
          </p:cNvCxnSpPr>
          <p:nvPr/>
        </p:nvCxnSpPr>
        <p:spPr>
          <a:xfrm>
            <a:off x="3809678" y="1249699"/>
            <a:ext cx="0" cy="264650"/>
          </a:xfrm>
          <a:prstGeom prst="straightConnector1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B2D4113-5A94-43B0-861B-2808632726C5}"/>
              </a:ext>
            </a:extLst>
          </p:cNvPr>
          <p:cNvCxnSpPr>
            <a:cxnSpLocks/>
          </p:cNvCxnSpPr>
          <p:nvPr/>
        </p:nvCxnSpPr>
        <p:spPr>
          <a:xfrm>
            <a:off x="5485128" y="1249699"/>
            <a:ext cx="0" cy="264650"/>
          </a:xfrm>
          <a:prstGeom prst="straightConnector1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3F13F52-9658-4F1E-B8A6-C749E88A9B32}"/>
              </a:ext>
            </a:extLst>
          </p:cNvPr>
          <p:cNvSpPr txBox="1"/>
          <p:nvPr/>
        </p:nvSpPr>
        <p:spPr>
          <a:xfrm>
            <a:off x="8167530" y="2211406"/>
            <a:ext cx="639919" cy="4414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</a:t>
            </a:r>
          </a:p>
          <a:p>
            <a:r>
              <a:rPr lang="en-US" dirty="0"/>
              <a:t>Loggers</a:t>
            </a:r>
          </a:p>
        </p:txBody>
      </p:sp>
    </p:spTree>
    <p:extLst>
      <p:ext uri="{BB962C8B-B14F-4D97-AF65-F5344CB8AC3E}">
        <p14:creationId xmlns:p14="http://schemas.microsoft.com/office/powerpoint/2010/main" val="248702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00CC3C-FEAB-4F87-A44E-AC4B24CE1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431" y="606717"/>
            <a:ext cx="8053858" cy="229869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To conserve space, two </a:t>
            </a:r>
            <a:r>
              <a:rPr lang="en-US" sz="2000" i="1" dirty="0"/>
              <a:t>profile</a:t>
            </a:r>
            <a:r>
              <a:rPr lang="en-US" sz="2000" dirty="0"/>
              <a:t> TC probes were/are used</a:t>
            </a:r>
          </a:p>
          <a:p>
            <a:pPr lvl="1"/>
            <a:r>
              <a:rPr lang="en-US" dirty="0"/>
              <a:t>Each profile probe has 6 TC junctions</a:t>
            </a:r>
          </a:p>
          <a:p>
            <a:pPr lvl="1"/>
            <a:r>
              <a:rPr lang="en-US" dirty="0"/>
              <a:t>12 junctions cover a length of 16.5” (41.9 cm)  </a:t>
            </a:r>
          </a:p>
          <a:p>
            <a:pPr lvl="2"/>
            <a:r>
              <a:rPr lang="en-US" dirty="0"/>
              <a:t>1.5” (3.8 cm) apart, starting at probe tip	</a:t>
            </a:r>
          </a:p>
          <a:p>
            <a:endParaRPr lang="en-US" sz="2000" dirty="0"/>
          </a:p>
          <a:p>
            <a:r>
              <a:rPr lang="en-US" sz="2000" dirty="0"/>
              <a:t>Only junction at the tip </a:t>
            </a:r>
            <a:r>
              <a:rPr lang="en-US" dirty="0"/>
              <a:t>can</a:t>
            </a:r>
            <a:r>
              <a:rPr lang="en-US" sz="2000" dirty="0"/>
              <a:t> be calibrated using CL1201 </a:t>
            </a:r>
            <a:r>
              <a:rPr lang="en-US" dirty="0" err="1"/>
              <a:t>d</a:t>
            </a:r>
            <a:r>
              <a:rPr lang="en-US" sz="2000" dirty="0" err="1"/>
              <a:t>rybox</a:t>
            </a:r>
            <a:r>
              <a:rPr lang="en-US" sz="2000" dirty="0"/>
              <a:t> calibrator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1800" dirty="0">
                <a:sym typeface="Wingdings" panose="05000000000000000000" pitchFamily="2" charset="2"/>
              </a:rPr>
              <a:t>Only 2 of 12 junctions</a:t>
            </a:r>
            <a:r>
              <a:rPr lang="en-US" sz="1800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E751C8-B8AA-49AE-9CAD-A2E7C404A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TC Probes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1906C5B-66DC-4076-A9C2-2A9393F1FBDD}"/>
              </a:ext>
            </a:extLst>
          </p:cNvPr>
          <p:cNvGrpSpPr/>
          <p:nvPr/>
        </p:nvGrpSpPr>
        <p:grpSpPr>
          <a:xfrm>
            <a:off x="2423271" y="3184670"/>
            <a:ext cx="5358788" cy="1327739"/>
            <a:chOff x="3114343" y="3184670"/>
            <a:chExt cx="5358788" cy="132773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D64C810-9DAF-4BC5-9925-6E17F6AC3F07}"/>
                    </a:ext>
                  </a:extLst>
                </p14:cNvPr>
                <p14:cNvContentPartPr/>
                <p14:nvPr/>
              </p14:nvContentPartPr>
              <p14:xfrm>
                <a:off x="3536594" y="3185244"/>
                <a:ext cx="4449812" cy="925615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D64C810-9DAF-4BC5-9925-6E17F6AC3F0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27594" y="3176243"/>
                  <a:ext cx="4467451" cy="9432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2B18F1E-2C7F-43FF-9495-D8F418BF361A}"/>
                    </a:ext>
                  </a:extLst>
                </p14:cNvPr>
                <p14:cNvContentPartPr/>
                <p14:nvPr/>
              </p14:nvContentPartPr>
              <p14:xfrm>
                <a:off x="3945578" y="3229403"/>
                <a:ext cx="4134455" cy="865972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2B18F1E-2C7F-43FF-9495-D8F418BF361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36578" y="3220765"/>
                  <a:ext cx="4152094" cy="8836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06F028E-B734-46AD-9FFE-EF12E9A1882B}"/>
                    </a:ext>
                  </a:extLst>
                </p14:cNvPr>
                <p14:cNvContentPartPr/>
                <p14:nvPr/>
              </p14:nvContentPartPr>
              <p14:xfrm>
                <a:off x="4199419" y="3263812"/>
                <a:ext cx="4273712" cy="887478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06F028E-B734-46AD-9FFE-EF12E9A1882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90419" y="3254815"/>
                  <a:ext cx="4291351" cy="9051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061A611-5DB0-4155-BA76-6C3F4669948D}"/>
                    </a:ext>
                  </a:extLst>
                </p14:cNvPr>
                <p14:cNvContentPartPr/>
                <p14:nvPr/>
              </p14:nvContentPartPr>
              <p14:xfrm>
                <a:off x="3860401" y="3184670"/>
                <a:ext cx="4212872" cy="1096229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061A611-5DB0-4155-BA76-6C3F4669948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51401" y="3175670"/>
                  <a:ext cx="4230513" cy="11138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0078076-C78D-473D-BF78-455319BB9CDD}"/>
                    </a:ext>
                  </a:extLst>
                </p14:cNvPr>
                <p14:cNvContentPartPr/>
                <p14:nvPr/>
              </p14:nvContentPartPr>
              <p14:xfrm>
                <a:off x="3981407" y="3283024"/>
                <a:ext cx="4370381" cy="1025976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0078076-C78D-473D-BF78-455319BB9CD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972407" y="3274384"/>
                  <a:ext cx="4388021" cy="1043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C6943CE-2BE7-4062-8550-F74FD1DAAB3E}"/>
                    </a:ext>
                  </a:extLst>
                </p14:cNvPr>
                <p14:cNvContentPartPr/>
                <p14:nvPr/>
              </p14:nvContentPartPr>
              <p14:xfrm>
                <a:off x="3935438" y="3303096"/>
                <a:ext cx="3901233" cy="1109133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C6943CE-2BE7-4062-8550-F74FD1DAAB3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26798" y="3294456"/>
                  <a:ext cx="3918873" cy="112677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9B18C06-1DCB-4609-A0A7-7747B322411A}"/>
                </a:ext>
              </a:extLst>
            </p:cNvPr>
            <p:cNvGrpSpPr/>
            <p:nvPr/>
          </p:nvGrpSpPr>
          <p:grpSpPr>
            <a:xfrm>
              <a:off x="3114343" y="3651252"/>
              <a:ext cx="423886" cy="203409"/>
              <a:chOff x="3288506" y="3377513"/>
              <a:chExt cx="451472" cy="255373"/>
            </a:xfrm>
          </p:grpSpPr>
          <p:sp>
            <p:nvSpPr>
              <p:cNvPr id="10" name="Flowchart: Delay 9">
                <a:extLst>
                  <a:ext uri="{FF2B5EF4-FFF2-40B4-BE49-F238E27FC236}">
                    <a16:creationId xmlns:a16="http://schemas.microsoft.com/office/drawing/2014/main" id="{4A6C5A5A-8990-42A7-B4C9-40FDF9A6E90E}"/>
                  </a:ext>
                </a:extLst>
              </p:cNvPr>
              <p:cNvSpPr/>
              <p:nvPr/>
            </p:nvSpPr>
            <p:spPr>
              <a:xfrm>
                <a:off x="3493317" y="3377513"/>
                <a:ext cx="246661" cy="255373"/>
              </a:xfrm>
              <a:prstGeom prst="flowChartDelay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63C3D18-F103-40D8-B1C7-0DB1F75B6C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88506" y="3559255"/>
                <a:ext cx="199413" cy="0"/>
              </a:xfrm>
              <a:prstGeom prst="line">
                <a:avLst/>
              </a:prstGeom>
              <a:ln w="412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80E805A-5114-42F5-AD45-0516287720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88506" y="3448195"/>
                <a:ext cx="199413" cy="0"/>
              </a:xfrm>
              <a:prstGeom prst="line">
                <a:avLst/>
              </a:prstGeom>
              <a:ln w="412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A18C4EB-E476-4BDB-A185-22776637B1AD}"/>
                </a:ext>
              </a:extLst>
            </p:cNvPr>
            <p:cNvGrpSpPr/>
            <p:nvPr/>
          </p:nvGrpSpPr>
          <p:grpSpPr>
            <a:xfrm rot="20682713">
              <a:off x="3798159" y="4094136"/>
              <a:ext cx="423886" cy="203409"/>
              <a:chOff x="3288506" y="3377513"/>
              <a:chExt cx="451472" cy="255373"/>
            </a:xfrm>
          </p:grpSpPr>
          <p:sp>
            <p:nvSpPr>
              <p:cNvPr id="24" name="Flowchart: Delay 23">
                <a:extLst>
                  <a:ext uri="{FF2B5EF4-FFF2-40B4-BE49-F238E27FC236}">
                    <a16:creationId xmlns:a16="http://schemas.microsoft.com/office/drawing/2014/main" id="{E484623E-80C3-4E52-8AE9-A54E275B74E7}"/>
                  </a:ext>
                </a:extLst>
              </p:cNvPr>
              <p:cNvSpPr/>
              <p:nvPr/>
            </p:nvSpPr>
            <p:spPr>
              <a:xfrm>
                <a:off x="3493317" y="3377513"/>
                <a:ext cx="246661" cy="255373"/>
              </a:xfrm>
              <a:prstGeom prst="flowChartDelay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D2C5C9BB-277C-4DCF-A502-2C6F56B347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88506" y="3559255"/>
                <a:ext cx="199413" cy="0"/>
              </a:xfrm>
              <a:prstGeom prst="line">
                <a:avLst/>
              </a:prstGeom>
              <a:ln w="412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AED266CE-C3C0-4F1D-BFE5-4776909114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88506" y="3448195"/>
                <a:ext cx="199413" cy="0"/>
              </a:xfrm>
              <a:prstGeom prst="line">
                <a:avLst/>
              </a:prstGeom>
              <a:ln w="412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B3912A1-4801-45AD-80A4-36C4BC9E315C}"/>
                </a:ext>
              </a:extLst>
            </p:cNvPr>
            <p:cNvGrpSpPr/>
            <p:nvPr/>
          </p:nvGrpSpPr>
          <p:grpSpPr>
            <a:xfrm>
              <a:off x="3453876" y="4138185"/>
              <a:ext cx="423886" cy="203409"/>
              <a:chOff x="3288506" y="3377513"/>
              <a:chExt cx="451472" cy="255373"/>
            </a:xfrm>
          </p:grpSpPr>
          <p:sp>
            <p:nvSpPr>
              <p:cNvPr id="28" name="Flowchart: Delay 27">
                <a:extLst>
                  <a:ext uri="{FF2B5EF4-FFF2-40B4-BE49-F238E27FC236}">
                    <a16:creationId xmlns:a16="http://schemas.microsoft.com/office/drawing/2014/main" id="{47A2EBD6-794F-463E-9ADF-D423D7A0FF4C}"/>
                  </a:ext>
                </a:extLst>
              </p:cNvPr>
              <p:cNvSpPr/>
              <p:nvPr/>
            </p:nvSpPr>
            <p:spPr>
              <a:xfrm>
                <a:off x="3493317" y="3377513"/>
                <a:ext cx="246661" cy="255373"/>
              </a:xfrm>
              <a:prstGeom prst="flowChartDelay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4498D2E-B868-471D-9034-62CA7D9A64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88506" y="3559255"/>
                <a:ext cx="199413" cy="0"/>
              </a:xfrm>
              <a:prstGeom prst="line">
                <a:avLst/>
              </a:prstGeom>
              <a:ln w="412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A3E6677-1945-40A9-B796-EEC41C3637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88506" y="3448195"/>
                <a:ext cx="199413" cy="0"/>
              </a:xfrm>
              <a:prstGeom prst="line">
                <a:avLst/>
              </a:prstGeom>
              <a:ln w="412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4F73C32-3A6B-4A51-B7A1-10E1B5E6090B}"/>
                </a:ext>
              </a:extLst>
            </p:cNvPr>
            <p:cNvGrpSpPr/>
            <p:nvPr/>
          </p:nvGrpSpPr>
          <p:grpSpPr>
            <a:xfrm>
              <a:off x="3518892" y="4309000"/>
              <a:ext cx="423886" cy="203409"/>
              <a:chOff x="3288506" y="3377513"/>
              <a:chExt cx="451472" cy="255373"/>
            </a:xfrm>
          </p:grpSpPr>
          <p:sp>
            <p:nvSpPr>
              <p:cNvPr id="32" name="Flowchart: Delay 31">
                <a:extLst>
                  <a:ext uri="{FF2B5EF4-FFF2-40B4-BE49-F238E27FC236}">
                    <a16:creationId xmlns:a16="http://schemas.microsoft.com/office/drawing/2014/main" id="{C752E30F-FBBD-4BAF-961E-EAA77658C89E}"/>
                  </a:ext>
                </a:extLst>
              </p:cNvPr>
              <p:cNvSpPr/>
              <p:nvPr/>
            </p:nvSpPr>
            <p:spPr>
              <a:xfrm>
                <a:off x="3493317" y="3377513"/>
                <a:ext cx="246661" cy="255373"/>
              </a:xfrm>
              <a:prstGeom prst="flowChartDelay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BD7B93A5-7A8F-446F-8661-3C51B1635D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88506" y="3559255"/>
                <a:ext cx="199413" cy="0"/>
              </a:xfrm>
              <a:prstGeom prst="line">
                <a:avLst/>
              </a:prstGeom>
              <a:ln w="412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09F081A-AB91-48AA-87BC-2D30657BDE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88506" y="3448195"/>
                <a:ext cx="199413" cy="0"/>
              </a:xfrm>
              <a:prstGeom prst="line">
                <a:avLst/>
              </a:prstGeom>
              <a:ln w="412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CE284F0-B441-4C33-B7F2-31757C1A4E84}"/>
                </a:ext>
              </a:extLst>
            </p:cNvPr>
            <p:cNvGrpSpPr/>
            <p:nvPr/>
          </p:nvGrpSpPr>
          <p:grpSpPr>
            <a:xfrm rot="1443964">
              <a:off x="3592654" y="3535826"/>
              <a:ext cx="423886" cy="203409"/>
              <a:chOff x="3288506" y="3377513"/>
              <a:chExt cx="451472" cy="255373"/>
            </a:xfrm>
          </p:grpSpPr>
          <p:sp>
            <p:nvSpPr>
              <p:cNvPr id="36" name="Flowchart: Delay 35">
                <a:extLst>
                  <a:ext uri="{FF2B5EF4-FFF2-40B4-BE49-F238E27FC236}">
                    <a16:creationId xmlns:a16="http://schemas.microsoft.com/office/drawing/2014/main" id="{58EBA4D2-A4A7-4965-9B8D-E5D262389191}"/>
                  </a:ext>
                </a:extLst>
              </p:cNvPr>
              <p:cNvSpPr/>
              <p:nvPr/>
            </p:nvSpPr>
            <p:spPr>
              <a:xfrm>
                <a:off x="3493317" y="3377513"/>
                <a:ext cx="246661" cy="255373"/>
              </a:xfrm>
              <a:prstGeom prst="flowChartDelay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2BF854C-0E97-4B71-ABFA-9E4C1840C2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88506" y="3559255"/>
                <a:ext cx="199413" cy="0"/>
              </a:xfrm>
              <a:prstGeom prst="line">
                <a:avLst/>
              </a:prstGeom>
              <a:ln w="412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FC87858-2395-45C3-84C7-A18817B4B5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88506" y="3448195"/>
                <a:ext cx="199413" cy="0"/>
              </a:xfrm>
              <a:prstGeom prst="line">
                <a:avLst/>
              </a:prstGeom>
              <a:ln w="412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E95EFE8-3217-4D31-8AA9-ACAC8FB4820D}"/>
                </a:ext>
              </a:extLst>
            </p:cNvPr>
            <p:cNvGrpSpPr/>
            <p:nvPr/>
          </p:nvGrpSpPr>
          <p:grpSpPr>
            <a:xfrm>
              <a:off x="3538652" y="3883788"/>
              <a:ext cx="423886" cy="203409"/>
              <a:chOff x="3288506" y="3377513"/>
              <a:chExt cx="451472" cy="255373"/>
            </a:xfrm>
          </p:grpSpPr>
          <p:sp>
            <p:nvSpPr>
              <p:cNvPr id="40" name="Flowchart: Delay 39">
                <a:extLst>
                  <a:ext uri="{FF2B5EF4-FFF2-40B4-BE49-F238E27FC236}">
                    <a16:creationId xmlns:a16="http://schemas.microsoft.com/office/drawing/2014/main" id="{7BED28E0-AEB1-4C26-A38B-AE3771412450}"/>
                  </a:ext>
                </a:extLst>
              </p:cNvPr>
              <p:cNvSpPr/>
              <p:nvPr/>
            </p:nvSpPr>
            <p:spPr>
              <a:xfrm>
                <a:off x="3493317" y="3377513"/>
                <a:ext cx="246661" cy="255373"/>
              </a:xfrm>
              <a:prstGeom prst="flowChartDelay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6DF8C47-1E42-4013-B7B8-0B453F7F81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88506" y="3559255"/>
                <a:ext cx="199413" cy="0"/>
              </a:xfrm>
              <a:prstGeom prst="line">
                <a:avLst/>
              </a:prstGeom>
              <a:ln w="412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8341118D-EC7E-49B1-8A09-A6C9D505D0E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88506" y="3448195"/>
                <a:ext cx="199413" cy="0"/>
              </a:xfrm>
              <a:prstGeom prst="line">
                <a:avLst/>
              </a:prstGeom>
              <a:ln w="412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18AF538-C561-4923-994C-C042394E3A40}"/>
              </a:ext>
            </a:extLst>
          </p:cNvPr>
          <p:cNvGrpSpPr/>
          <p:nvPr/>
        </p:nvGrpSpPr>
        <p:grpSpPr>
          <a:xfrm>
            <a:off x="107303" y="3061329"/>
            <a:ext cx="6487517" cy="384877"/>
            <a:chOff x="438150" y="3061329"/>
            <a:chExt cx="6756075" cy="3848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C209B44-51C5-4D3A-9F7D-1189424CC762}"/>
                </a:ext>
              </a:extLst>
            </p:cNvPr>
            <p:cNvGrpSpPr/>
            <p:nvPr/>
          </p:nvGrpSpPr>
          <p:grpSpPr>
            <a:xfrm>
              <a:off x="438150" y="3061329"/>
              <a:ext cx="6756075" cy="384877"/>
              <a:chOff x="774357" y="2636107"/>
              <a:chExt cx="7195752" cy="483201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17E799D-EB94-40C0-88F9-CC0EBEF8E06A}"/>
                  </a:ext>
                </a:extLst>
              </p:cNvPr>
              <p:cNvSpPr/>
              <p:nvPr/>
            </p:nvSpPr>
            <p:spPr>
              <a:xfrm>
                <a:off x="774357" y="2751438"/>
                <a:ext cx="271848" cy="25537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19CABFD-E47C-4B3D-B8BF-3409E76E7B12}"/>
                  </a:ext>
                </a:extLst>
              </p:cNvPr>
              <p:cNvSpPr/>
              <p:nvPr/>
            </p:nvSpPr>
            <p:spPr>
              <a:xfrm>
                <a:off x="922638" y="2751438"/>
                <a:ext cx="5577016" cy="25537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rapezoid 5">
                <a:extLst>
                  <a:ext uri="{FF2B5EF4-FFF2-40B4-BE49-F238E27FC236}">
                    <a16:creationId xmlns:a16="http://schemas.microsoft.com/office/drawing/2014/main" id="{B55AD571-2628-43F4-84E7-D94EA42E02F5}"/>
                  </a:ext>
                </a:extLst>
              </p:cNvPr>
              <p:cNvSpPr/>
              <p:nvPr/>
            </p:nvSpPr>
            <p:spPr>
              <a:xfrm rot="16200000">
                <a:off x="6480476" y="2655286"/>
                <a:ext cx="483200" cy="444843"/>
              </a:xfrm>
              <a:prstGeom prst="trapezoid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FAB98E5-8315-4590-8F85-9934B9BAFAE4}"/>
                  </a:ext>
                </a:extLst>
              </p:cNvPr>
              <p:cNvSpPr/>
              <p:nvPr/>
            </p:nvSpPr>
            <p:spPr>
              <a:xfrm>
                <a:off x="6944498" y="2636107"/>
                <a:ext cx="1025611" cy="48320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1E9175E-7215-4FF6-B0A8-EB3EEEF9B4FE}"/>
                    </a:ext>
                  </a:extLst>
                </p14:cNvPr>
                <p14:cNvContentPartPr/>
                <p14:nvPr/>
              </p14:nvContentPartPr>
              <p14:xfrm>
                <a:off x="518172" y="3267209"/>
                <a:ext cx="338" cy="287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1E9175E-7215-4FF6-B0A8-EB3EEEF9B4F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4710" y="3238509"/>
                  <a:ext cx="67600" cy="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FC2405D-638A-4068-AFFD-28618D17ECCE}"/>
                    </a:ext>
                  </a:extLst>
                </p14:cNvPr>
                <p14:cNvContentPartPr/>
                <p14:nvPr/>
              </p14:nvContentPartPr>
              <p14:xfrm>
                <a:off x="905061" y="3268069"/>
                <a:ext cx="338" cy="287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FC2405D-638A-4068-AFFD-28618D17ECC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71599" y="3239369"/>
                  <a:ext cx="67600" cy="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35B84CA-EA21-41EE-9EAF-1A21C7810ED3}"/>
                    </a:ext>
                  </a:extLst>
                </p14:cNvPr>
                <p14:cNvContentPartPr/>
                <p14:nvPr/>
              </p14:nvContentPartPr>
              <p14:xfrm>
                <a:off x="1332309" y="3263525"/>
                <a:ext cx="338" cy="287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35B84CA-EA21-41EE-9EAF-1A21C7810ED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98847" y="3234825"/>
                  <a:ext cx="67600" cy="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92F674C-6F5B-420B-86B1-CA11FC7F76B3}"/>
                    </a:ext>
                  </a:extLst>
                </p14:cNvPr>
                <p14:cNvContentPartPr/>
                <p14:nvPr/>
              </p14:nvContentPartPr>
              <p14:xfrm>
                <a:off x="1744725" y="3267209"/>
                <a:ext cx="338" cy="287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92F674C-6F5B-420B-86B1-CA11FC7F76B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11263" y="3238509"/>
                  <a:ext cx="67600" cy="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C3C1FD4-34DD-406A-8689-3BC9D020D682}"/>
                    </a:ext>
                  </a:extLst>
                </p14:cNvPr>
                <p14:cNvContentPartPr/>
                <p14:nvPr/>
              </p14:nvContentPartPr>
              <p14:xfrm>
                <a:off x="2160724" y="3267783"/>
                <a:ext cx="338" cy="287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C3C1FD4-34DD-406A-8689-3BC9D020D68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27262" y="3239083"/>
                  <a:ext cx="67600" cy="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7C72899-8AFD-498D-AB33-E49310646930}"/>
                    </a:ext>
                  </a:extLst>
                </p14:cNvPr>
                <p14:cNvContentPartPr/>
                <p14:nvPr/>
              </p14:nvContentPartPr>
              <p14:xfrm>
                <a:off x="2569894" y="3267353"/>
                <a:ext cx="338" cy="287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7C72899-8AFD-498D-AB33-E4931064693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36432" y="3238653"/>
                  <a:ext cx="67600" cy="5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C98C630-17AA-40E6-9975-D4420CEDA30B}"/>
              </a:ext>
            </a:extLst>
          </p:cNvPr>
          <p:cNvGrpSpPr/>
          <p:nvPr/>
        </p:nvGrpSpPr>
        <p:grpSpPr>
          <a:xfrm>
            <a:off x="2453384" y="3270758"/>
            <a:ext cx="6487517" cy="384877"/>
            <a:chOff x="438150" y="3061329"/>
            <a:chExt cx="6756075" cy="384877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12FE6E4B-001A-429B-9A8F-62AE4500C3A6}"/>
                </a:ext>
              </a:extLst>
            </p:cNvPr>
            <p:cNvGrpSpPr/>
            <p:nvPr/>
          </p:nvGrpSpPr>
          <p:grpSpPr>
            <a:xfrm>
              <a:off x="438150" y="3061329"/>
              <a:ext cx="6756075" cy="384877"/>
              <a:chOff x="774357" y="2636107"/>
              <a:chExt cx="7195752" cy="483201"/>
            </a:xfrm>
          </p:grpSpPr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B03CD594-8D09-4AF2-AFE2-C11D8966B319}"/>
                  </a:ext>
                </a:extLst>
              </p:cNvPr>
              <p:cNvSpPr/>
              <p:nvPr/>
            </p:nvSpPr>
            <p:spPr>
              <a:xfrm>
                <a:off x="774357" y="2751438"/>
                <a:ext cx="271848" cy="25537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DE0B1E15-8BC2-4A5A-86C0-C7914238B871}"/>
                  </a:ext>
                </a:extLst>
              </p:cNvPr>
              <p:cNvSpPr/>
              <p:nvPr/>
            </p:nvSpPr>
            <p:spPr>
              <a:xfrm>
                <a:off x="922638" y="2751438"/>
                <a:ext cx="5577016" cy="25537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Trapezoid 119">
                <a:extLst>
                  <a:ext uri="{FF2B5EF4-FFF2-40B4-BE49-F238E27FC236}">
                    <a16:creationId xmlns:a16="http://schemas.microsoft.com/office/drawing/2014/main" id="{C766EF98-EF8D-4BF7-8B0B-DA5EE62998BB}"/>
                  </a:ext>
                </a:extLst>
              </p:cNvPr>
              <p:cNvSpPr/>
              <p:nvPr/>
            </p:nvSpPr>
            <p:spPr>
              <a:xfrm rot="16200000">
                <a:off x="6480476" y="2655286"/>
                <a:ext cx="483200" cy="444843"/>
              </a:xfrm>
              <a:prstGeom prst="trapezoid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F34D1B9A-6B39-4136-A8A2-48D44595E20C}"/>
                  </a:ext>
                </a:extLst>
              </p:cNvPr>
              <p:cNvSpPr/>
              <p:nvPr/>
            </p:nvSpPr>
            <p:spPr>
              <a:xfrm>
                <a:off x="6944498" y="2636107"/>
                <a:ext cx="1025611" cy="48320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13CEEE5-4370-46AE-BA43-79971BF238A6}"/>
                    </a:ext>
                  </a:extLst>
                </p14:cNvPr>
                <p14:cNvContentPartPr/>
                <p14:nvPr/>
              </p14:nvContentPartPr>
              <p14:xfrm>
                <a:off x="518172" y="3267209"/>
                <a:ext cx="338" cy="287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13CEEE5-4370-46AE-BA43-79971BF238A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4710" y="3238509"/>
                  <a:ext cx="67600" cy="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C5CF7D9-3872-41CF-85EA-2D2A4C01ABDA}"/>
                    </a:ext>
                  </a:extLst>
                </p14:cNvPr>
                <p14:cNvContentPartPr/>
                <p14:nvPr/>
              </p14:nvContentPartPr>
              <p14:xfrm>
                <a:off x="905061" y="3268069"/>
                <a:ext cx="338" cy="287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C5CF7D9-3872-41CF-85EA-2D2A4C01ABD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71599" y="3239369"/>
                  <a:ext cx="67600" cy="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057A3BB-9C74-48DA-B591-D88998BC988F}"/>
                    </a:ext>
                  </a:extLst>
                </p14:cNvPr>
                <p14:cNvContentPartPr/>
                <p14:nvPr/>
              </p14:nvContentPartPr>
              <p14:xfrm>
                <a:off x="1332309" y="3263525"/>
                <a:ext cx="338" cy="287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057A3BB-9C74-48DA-B591-D88998BC988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98847" y="3234825"/>
                  <a:ext cx="67600" cy="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E97FE14-895C-4372-A45D-8AD8229C1903}"/>
                    </a:ext>
                  </a:extLst>
                </p14:cNvPr>
                <p14:cNvContentPartPr/>
                <p14:nvPr/>
              </p14:nvContentPartPr>
              <p14:xfrm>
                <a:off x="1744725" y="3267209"/>
                <a:ext cx="338" cy="287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E97FE14-895C-4372-A45D-8AD8229C190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11263" y="3238509"/>
                  <a:ext cx="67600" cy="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E5D36B9-26CB-4F83-A5F9-E3A240A72CE1}"/>
                    </a:ext>
                  </a:extLst>
                </p14:cNvPr>
                <p14:cNvContentPartPr/>
                <p14:nvPr/>
              </p14:nvContentPartPr>
              <p14:xfrm>
                <a:off x="2160724" y="3267783"/>
                <a:ext cx="338" cy="287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E5D36B9-26CB-4F83-A5F9-E3A240A72CE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27262" y="3239083"/>
                  <a:ext cx="67600" cy="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88C9DAF-4E66-4058-BF05-3537737BE568}"/>
                    </a:ext>
                  </a:extLst>
                </p14:cNvPr>
                <p14:cNvContentPartPr/>
                <p14:nvPr/>
              </p14:nvContentPartPr>
              <p14:xfrm>
                <a:off x="2569894" y="3267353"/>
                <a:ext cx="338" cy="287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88C9DAF-4E66-4058-BF05-3537737BE56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36432" y="3238653"/>
                  <a:ext cx="67600" cy="57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3812E5-3DA8-4CD7-9931-CF64F1DAE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A05FE6-BFFA-4FFF-ABED-462FBA47EC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1417" y="837604"/>
            <a:ext cx="4904395" cy="3748145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sz="2000" dirty="0"/>
              <a:t>Non-uniformity along sample length</a:t>
            </a:r>
          </a:p>
          <a:p>
            <a:pPr lvl="1">
              <a:spcBef>
                <a:spcPts val="400"/>
              </a:spcBef>
            </a:pPr>
            <a:r>
              <a:rPr lang="en-US" i="1" dirty="0"/>
              <a:t>Not</a:t>
            </a:r>
            <a:r>
              <a:rPr lang="en-US" dirty="0"/>
              <a:t> due to furnace zone set-points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Not fixable by adjusting set-points</a:t>
            </a:r>
          </a:p>
          <a:p>
            <a:pPr>
              <a:spcBef>
                <a:spcPts val="400"/>
              </a:spcBef>
            </a:pPr>
            <a:endParaRPr lang="en-US" sz="2000" dirty="0"/>
          </a:p>
          <a:p>
            <a:pPr>
              <a:spcBef>
                <a:spcPts val="400"/>
              </a:spcBef>
            </a:pPr>
            <a:r>
              <a:rPr lang="en-US" sz="2000" dirty="0"/>
              <a:t>Either…</a:t>
            </a:r>
          </a:p>
          <a:p>
            <a:pPr marL="598487" lvl="1" indent="-342900">
              <a:spcBef>
                <a:spcPts val="400"/>
              </a:spcBef>
              <a:buFont typeface="+mj-lt"/>
              <a:buAutoNum type="arabicPeriod"/>
            </a:pPr>
            <a:r>
              <a:rPr lang="en-US" sz="2000" dirty="0"/>
              <a:t>Furnace has very non-uniform heating</a:t>
            </a:r>
          </a:p>
          <a:p>
            <a:pPr marL="598487" lvl="1" indent="-342900">
              <a:spcBef>
                <a:spcPts val="400"/>
              </a:spcBef>
              <a:buFont typeface="+mj-lt"/>
              <a:buAutoNum type="arabicPeriod"/>
            </a:pPr>
            <a:r>
              <a:rPr lang="en-US" sz="2000" dirty="0"/>
              <a:t>TCs are inaccurate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87E5FB-D1F1-4595-9403-0518F7A67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System Characteristics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B6CF83-F5D3-4E00-BC8C-2D23C6DF65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27"/>
          <a:stretch/>
        </p:blipFill>
        <p:spPr>
          <a:xfrm>
            <a:off x="118187" y="1101762"/>
            <a:ext cx="4134739" cy="293997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AB3ABC3-C188-408E-9366-D56C2CCB0FE4}"/>
              </a:ext>
            </a:extLst>
          </p:cNvPr>
          <p:cNvGrpSpPr/>
          <p:nvPr/>
        </p:nvGrpSpPr>
        <p:grpSpPr>
          <a:xfrm>
            <a:off x="714740" y="1206029"/>
            <a:ext cx="3354662" cy="2062063"/>
            <a:chOff x="2077004" y="751971"/>
            <a:chExt cx="3354662" cy="206206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982A2DF-8814-4802-BB32-2EF369DA0AA2}"/>
                </a:ext>
              </a:extLst>
            </p:cNvPr>
            <p:cNvSpPr/>
            <p:nvPr/>
          </p:nvSpPr>
          <p:spPr>
            <a:xfrm>
              <a:off x="2131454" y="772732"/>
              <a:ext cx="476518" cy="2041302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20F646-FCC7-44CE-B9C6-4CE6DD9FD81B}"/>
                </a:ext>
              </a:extLst>
            </p:cNvPr>
            <p:cNvSpPr/>
            <p:nvPr/>
          </p:nvSpPr>
          <p:spPr>
            <a:xfrm>
              <a:off x="4898265" y="772732"/>
              <a:ext cx="476518" cy="2041302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50B7369-F64B-4380-B375-8C9C6FF937E3}"/>
                </a:ext>
              </a:extLst>
            </p:cNvPr>
            <p:cNvSpPr txBox="1"/>
            <p:nvPr/>
          </p:nvSpPr>
          <p:spPr>
            <a:xfrm>
              <a:off x="2077004" y="754822"/>
              <a:ext cx="585417" cy="266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Zone 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B3FA45C-8116-4076-B492-741AE5B3F4E9}"/>
                </a:ext>
              </a:extLst>
            </p:cNvPr>
            <p:cNvSpPr txBox="1"/>
            <p:nvPr/>
          </p:nvSpPr>
          <p:spPr>
            <a:xfrm>
              <a:off x="2929442" y="756616"/>
              <a:ext cx="585417" cy="266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Zone 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354979E-5175-473D-BB84-566B4E771727}"/>
                </a:ext>
              </a:extLst>
            </p:cNvPr>
            <p:cNvSpPr txBox="1"/>
            <p:nvPr/>
          </p:nvSpPr>
          <p:spPr>
            <a:xfrm>
              <a:off x="4846249" y="751971"/>
              <a:ext cx="585417" cy="266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Zone 3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7948E0EC-BCF6-493B-90B4-37697579EF81}"/>
              </a:ext>
            </a:extLst>
          </p:cNvPr>
          <p:cNvSpPr/>
          <p:nvPr/>
        </p:nvSpPr>
        <p:spPr>
          <a:xfrm>
            <a:off x="4361824" y="2685535"/>
            <a:ext cx="2860079" cy="46149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25C8DE-F1CC-4E54-BF9C-C8B42EC8D51C}"/>
              </a:ext>
            </a:extLst>
          </p:cNvPr>
          <p:cNvGrpSpPr/>
          <p:nvPr/>
        </p:nvGrpSpPr>
        <p:grpSpPr>
          <a:xfrm>
            <a:off x="4484470" y="3147032"/>
            <a:ext cx="3980577" cy="783584"/>
            <a:chOff x="4484470" y="3147032"/>
            <a:chExt cx="3980577" cy="78358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7FDEDB8-BB7E-4C70-A49E-E460D42ECDF2}"/>
                </a:ext>
              </a:extLst>
            </p:cNvPr>
            <p:cNvSpPr txBox="1"/>
            <p:nvPr/>
          </p:nvSpPr>
          <p:spPr>
            <a:xfrm>
              <a:off x="4484470" y="3530506"/>
              <a:ext cx="39805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 of 12 TCs could not be calibrated 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0640645-BA55-4E41-AD63-E7B5C8CA2503}"/>
                </a:ext>
              </a:extLst>
            </p:cNvPr>
            <p:cNvCxnSpPr>
              <a:cxnSpLocks/>
              <a:stCxn id="19" idx="4"/>
            </p:cNvCxnSpPr>
            <p:nvPr/>
          </p:nvCxnSpPr>
          <p:spPr>
            <a:xfrm>
              <a:off x="5791864" y="3147032"/>
              <a:ext cx="0" cy="392674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9DA1B-332B-4063-B916-D5848604B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1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D84E6-D3D8-4105-83B4-8D99E5354E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149" y="663178"/>
            <a:ext cx="8197135" cy="3817144"/>
          </a:xfrm>
        </p:spPr>
        <p:txBody>
          <a:bodyPr>
            <a:normAutofit/>
          </a:bodyPr>
          <a:lstStyle/>
          <a:p>
            <a:r>
              <a:rPr lang="en-US" sz="2000" dirty="0"/>
              <a:t>AUP has specific temperature heat treatment requirements</a:t>
            </a:r>
          </a:p>
          <a:p>
            <a:pPr lvl="1"/>
            <a:r>
              <a:rPr lang="en-US" dirty="0"/>
              <a:t>Doc 40, §8.2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000" i="1" dirty="0"/>
              <a:t>Average temperature from all TCs:</a:t>
            </a:r>
            <a:r>
              <a:rPr lang="en-US" sz="2000" dirty="0"/>
              <a:t>  Nominal ± 5°C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000" i="1" dirty="0"/>
              <a:t>Range between all TCs</a:t>
            </a:r>
            <a:r>
              <a:rPr lang="en-US" sz="2000" dirty="0"/>
              <a:t>:  ≤ 2°C 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000" dirty="0"/>
              <a:t>Calibration:  TCs must be calibrated within 1°C  of highest target temp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2E0B69-EB37-48D4-9394-A0B721D18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AUP Heat Treatment Requirements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69A649-6DD0-47F6-BB43-C7D14625B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266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A05FE6-BFFA-4FFF-ABED-462FBA47EC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17" y="601551"/>
            <a:ext cx="6851402" cy="4253785"/>
          </a:xfrm>
        </p:spPr>
        <p:txBody>
          <a:bodyPr>
            <a:normAutofit/>
          </a:bodyPr>
          <a:lstStyle/>
          <a:p>
            <a:r>
              <a:rPr lang="en-US" sz="2000" dirty="0"/>
              <a:t>Average Across Measured RRR Length </a:t>
            </a:r>
            <a:r>
              <a:rPr lang="en-US" sz="1400" dirty="0"/>
              <a:t>(HT run LK200304)</a:t>
            </a:r>
          </a:p>
          <a:p>
            <a:pPr lvl="1"/>
            <a:endParaRPr lang="en-US" sz="12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Spec:  Target ± 5°C</a:t>
            </a:r>
          </a:p>
          <a:p>
            <a:endParaRPr lang="en-US" sz="900" dirty="0"/>
          </a:p>
          <a:p>
            <a:r>
              <a:rPr lang="en-US" sz="2000" dirty="0"/>
              <a:t>Range Across Measured RRR Length </a:t>
            </a:r>
            <a:r>
              <a:rPr lang="en-US" sz="1400" dirty="0"/>
              <a:t>(HT run LK200304</a:t>
            </a:r>
            <a:r>
              <a:rPr lang="en-US" sz="1600" dirty="0"/>
              <a:t>)</a:t>
            </a:r>
          </a:p>
          <a:p>
            <a:pPr lvl="1"/>
            <a:endParaRPr lang="en-US" sz="1000" dirty="0"/>
          </a:p>
          <a:p>
            <a:pPr lvl="1"/>
            <a:endParaRPr lang="en-US" sz="1000" dirty="0"/>
          </a:p>
          <a:p>
            <a:pPr lvl="1"/>
            <a:endParaRPr lang="en-US" sz="1000" dirty="0"/>
          </a:p>
          <a:p>
            <a:pPr lvl="1"/>
            <a:endParaRPr lang="en-US" sz="1400" dirty="0"/>
          </a:p>
          <a:p>
            <a:pPr lvl="1"/>
            <a:r>
              <a:rPr lang="en-US" dirty="0"/>
              <a:t>Spec:  ≤ 2°C</a:t>
            </a:r>
          </a:p>
          <a:p>
            <a:endParaRPr lang="en-US" sz="900" dirty="0"/>
          </a:p>
          <a:p>
            <a:r>
              <a:rPr lang="en-US" sz="2000" dirty="0"/>
              <a:t>Similar to ‘one foot in scalding water, one foot in ice water’</a:t>
            </a:r>
          </a:p>
          <a:p>
            <a:pPr lvl="1"/>
            <a:r>
              <a:rPr lang="en-US" dirty="0"/>
              <a:t>On average, a comfortable temperature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87E5FB-D1F1-4595-9403-0518F7A67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System Characteristics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DEC818A-6B2E-49AB-891B-0CB48FE64E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714732"/>
              </p:ext>
            </p:extLst>
          </p:nvPr>
        </p:nvGraphicFramePr>
        <p:xfrm>
          <a:off x="1332962" y="1001319"/>
          <a:ext cx="4765179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0846">
                  <a:extLst>
                    <a:ext uri="{9D8B030D-6E8A-4147-A177-3AD203B41FA5}">
                      <a16:colId xmlns:a16="http://schemas.microsoft.com/office/drawing/2014/main" val="3839289832"/>
                    </a:ext>
                  </a:extLst>
                </a:gridCol>
                <a:gridCol w="1030310">
                  <a:extLst>
                    <a:ext uri="{9D8B030D-6E8A-4147-A177-3AD203B41FA5}">
                      <a16:colId xmlns:a16="http://schemas.microsoft.com/office/drawing/2014/main" val="1849035663"/>
                    </a:ext>
                  </a:extLst>
                </a:gridCol>
                <a:gridCol w="1010992">
                  <a:extLst>
                    <a:ext uri="{9D8B030D-6E8A-4147-A177-3AD203B41FA5}">
                      <a16:colId xmlns:a16="http://schemas.microsoft.com/office/drawing/2014/main" val="2246255301"/>
                    </a:ext>
                  </a:extLst>
                </a:gridCol>
                <a:gridCol w="953031">
                  <a:extLst>
                    <a:ext uri="{9D8B030D-6E8A-4147-A177-3AD203B41FA5}">
                      <a16:colId xmlns:a16="http://schemas.microsoft.com/office/drawing/2014/main" val="4204479101"/>
                    </a:ext>
                  </a:extLst>
                </a:gridCol>
              </a:tblGrid>
              <a:tr h="34381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Target Temp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210°C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400°C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665°C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267928"/>
                  </a:ext>
                </a:extLst>
              </a:tr>
              <a:tr h="32789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Actual 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211.5°C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401.6°C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664.2°C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81144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141A0D6-D28A-4A82-BF6A-907C04137A0E}"/>
              </a:ext>
            </a:extLst>
          </p:cNvPr>
          <p:cNvSpPr txBox="1"/>
          <p:nvPr/>
        </p:nvSpPr>
        <p:spPr>
          <a:xfrm>
            <a:off x="6098141" y="1372577"/>
            <a:ext cx="444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Wingdings" panose="05000000000000000000" pitchFamily="2" charset="2"/>
              </a:rPr>
              <a:t>ü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MS Shell Dlg 2" panose="020B060403050404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2FEF87-29A3-451F-B087-BEE8F0679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141559"/>
              </p:ext>
            </p:extLst>
          </p:nvPr>
        </p:nvGraphicFramePr>
        <p:xfrm>
          <a:off x="1332961" y="2737376"/>
          <a:ext cx="4765179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0846">
                  <a:extLst>
                    <a:ext uri="{9D8B030D-6E8A-4147-A177-3AD203B41FA5}">
                      <a16:colId xmlns:a16="http://schemas.microsoft.com/office/drawing/2014/main" val="3130927173"/>
                    </a:ext>
                  </a:extLst>
                </a:gridCol>
                <a:gridCol w="1030310">
                  <a:extLst>
                    <a:ext uri="{9D8B030D-6E8A-4147-A177-3AD203B41FA5}">
                      <a16:colId xmlns:a16="http://schemas.microsoft.com/office/drawing/2014/main" val="3291854077"/>
                    </a:ext>
                  </a:extLst>
                </a:gridCol>
                <a:gridCol w="1010992">
                  <a:extLst>
                    <a:ext uri="{9D8B030D-6E8A-4147-A177-3AD203B41FA5}">
                      <a16:colId xmlns:a16="http://schemas.microsoft.com/office/drawing/2014/main" val="4271295644"/>
                    </a:ext>
                  </a:extLst>
                </a:gridCol>
                <a:gridCol w="953031">
                  <a:extLst>
                    <a:ext uri="{9D8B030D-6E8A-4147-A177-3AD203B41FA5}">
                      <a16:colId xmlns:a16="http://schemas.microsoft.com/office/drawing/2014/main" val="3991981442"/>
                    </a:ext>
                  </a:extLst>
                </a:gridCol>
              </a:tblGrid>
              <a:tr h="34381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Target Temp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210°C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400°C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665°C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774720"/>
                  </a:ext>
                </a:extLst>
              </a:tr>
              <a:tr h="32789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3.6°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4.4°C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4.7°C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62816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967E1D1-0BF8-4C77-9DB6-144B9D03943B}"/>
              </a:ext>
            </a:extLst>
          </p:cNvPr>
          <p:cNvSpPr txBox="1"/>
          <p:nvPr/>
        </p:nvSpPr>
        <p:spPr>
          <a:xfrm>
            <a:off x="6098141" y="3099564"/>
            <a:ext cx="444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Wingdings 2" panose="05020102010507070707" pitchFamily="18" charset="2"/>
              </a:rPr>
              <a:t>Ð</a:t>
            </a:r>
            <a:endParaRPr lang="en-US" sz="1800" dirty="0">
              <a:solidFill>
                <a:srgbClr val="C00000"/>
              </a:solidFill>
              <a:latin typeface="MS Shell Dlg 2" panose="020B060403050404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9EF6C48-A3E1-4595-80E9-068BDB386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55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D3965A-7DAB-4234-BF45-BF2E51F045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0939" y="663177"/>
            <a:ext cx="8180494" cy="4018825"/>
          </a:xfrm>
        </p:spPr>
        <p:txBody>
          <a:bodyPr/>
          <a:lstStyle/>
          <a:p>
            <a:r>
              <a:rPr lang="en-US" dirty="0"/>
              <a:t>Only probe tips calibrated</a:t>
            </a:r>
          </a:p>
          <a:p>
            <a:pPr lvl="1"/>
            <a:r>
              <a:rPr lang="en-US" dirty="0"/>
              <a:t>Calibration curves for tip junction applied to all other junctions</a:t>
            </a:r>
          </a:p>
          <a:p>
            <a:pPr>
              <a:spcBef>
                <a:spcPts val="1800"/>
              </a:spcBef>
            </a:pPr>
            <a:r>
              <a:rPr lang="en-US" dirty="0"/>
              <a:t>TCs not removable for calibrating</a:t>
            </a:r>
          </a:p>
          <a:p>
            <a:pPr lvl="1"/>
            <a:r>
              <a:rPr lang="en-US" dirty="0"/>
              <a:t>Crimped Ferrule</a:t>
            </a:r>
          </a:p>
          <a:p>
            <a:pPr lvl="1"/>
            <a:r>
              <a:rPr lang="en-US" dirty="0"/>
              <a:t>Shafts bent to get through narrowing access tunnel</a:t>
            </a:r>
          </a:p>
          <a:p>
            <a:pPr lvl="1"/>
            <a:r>
              <a:rPr lang="en-US" dirty="0"/>
              <a:t>TC fixtures welded in place and not removable</a:t>
            </a:r>
          </a:p>
          <a:p>
            <a:pPr lvl="2"/>
            <a:r>
              <a:rPr lang="en-US" dirty="0"/>
              <a:t>Could not remove entire assembly</a:t>
            </a:r>
          </a:p>
          <a:p>
            <a:pPr lvl="1"/>
            <a:r>
              <a:rPr lang="en-US" dirty="0"/>
              <a:t>Sheaths oxidized and not smooth</a:t>
            </a:r>
          </a:p>
          <a:p>
            <a:pPr lvl="2"/>
            <a:r>
              <a:rPr lang="en-US" dirty="0"/>
              <a:t>Would not slide through fixtures without serious risk of damage</a:t>
            </a:r>
          </a:p>
          <a:p>
            <a:pPr>
              <a:spcBef>
                <a:spcPts val="1800"/>
              </a:spcBef>
            </a:pPr>
            <a:r>
              <a:rPr lang="en-US" dirty="0"/>
              <a:t>TCs were of the ‘grounded’ type: Junctions in contact with sheath</a:t>
            </a:r>
          </a:p>
          <a:p>
            <a:pPr lvl="1"/>
            <a:r>
              <a:rPr lang="en-US" dirty="0"/>
              <a:t>Faster temperature change response (not really needed for our application)</a:t>
            </a:r>
          </a:p>
          <a:p>
            <a:pPr lvl="1"/>
            <a:r>
              <a:rPr lang="en-US" dirty="0"/>
              <a:t>Risk of ground loops or other electrical issues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55AF59-9EEC-4BE4-A797-AFE34B685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System Set-up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D6B26-65CA-4627-A34F-26C9EF9B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34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55AF59-9EEC-4BE4-A797-AFE34B685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System Set-up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D6B26-65CA-4627-A34F-26C9EF9B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9</a:t>
            </a:fld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54DBA05-AACD-4D14-878A-D6052BE3B8A6}"/>
              </a:ext>
            </a:extLst>
          </p:cNvPr>
          <p:cNvGrpSpPr/>
          <p:nvPr/>
        </p:nvGrpSpPr>
        <p:grpSpPr>
          <a:xfrm>
            <a:off x="1278333" y="650559"/>
            <a:ext cx="5827395" cy="1501391"/>
            <a:chOff x="336551" y="457783"/>
            <a:chExt cx="5827395" cy="150139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5D0CDDC-A898-4D55-8DD0-594A50678464}"/>
                </a:ext>
              </a:extLst>
            </p:cNvPr>
            <p:cNvGrpSpPr/>
            <p:nvPr/>
          </p:nvGrpSpPr>
          <p:grpSpPr>
            <a:xfrm>
              <a:off x="336551" y="457783"/>
              <a:ext cx="5827395" cy="1501391"/>
              <a:chOff x="1658302" y="1606934"/>
              <a:chExt cx="5827395" cy="1501391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5C19B95A-7B94-48D9-9339-161D255EEF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658302" y="2035175"/>
                <a:ext cx="5827395" cy="107315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8E4C8D-93F4-43C7-96A4-6E172A72914A}"/>
                  </a:ext>
                </a:extLst>
              </p:cNvPr>
              <p:cNvSpPr txBox="1"/>
              <p:nvPr/>
            </p:nvSpPr>
            <p:spPr>
              <a:xfrm>
                <a:off x="1914063" y="1606934"/>
                <a:ext cx="5004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Crimped-on ferule preventing inward motion of TC </a:t>
                </a: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6E2AC3FE-BD27-45BE-BB4B-C0E41BFF766A}"/>
                  </a:ext>
                </a:extLst>
              </p:cNvPr>
              <p:cNvCxnSpPr>
                <a:cxnSpLocks/>
                <a:stCxn id="9" idx="2"/>
              </p:cNvCxnSpPr>
              <p:nvPr/>
            </p:nvCxnSpPr>
            <p:spPr>
              <a:xfrm flipH="1">
                <a:off x="4070520" y="1976266"/>
                <a:ext cx="345991" cy="475383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CF3DE2-1A1D-416D-ACB6-116AABC900C7}"/>
                </a:ext>
              </a:extLst>
            </p:cNvPr>
            <p:cNvSpPr txBox="1"/>
            <p:nvPr/>
          </p:nvSpPr>
          <p:spPr>
            <a:xfrm>
              <a:off x="3788281" y="1318034"/>
              <a:ext cx="12474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FF00"/>
                  </a:solidFill>
                </a:rPr>
                <a:t>Thermocouple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02D21C6-B1C5-4EDB-AF50-1639B33C99CA}"/>
              </a:ext>
            </a:extLst>
          </p:cNvPr>
          <p:cNvGrpSpPr/>
          <p:nvPr/>
        </p:nvGrpSpPr>
        <p:grpSpPr>
          <a:xfrm>
            <a:off x="1098442" y="2400040"/>
            <a:ext cx="6744154" cy="1986005"/>
            <a:chOff x="900733" y="2548322"/>
            <a:chExt cx="6744154" cy="198600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D970A2E-509D-4807-9352-5DBDFACA5E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42748" y="2889110"/>
              <a:ext cx="5253806" cy="16452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7B29CEF-AEE8-41E5-9914-80BD2075FF03}"/>
                </a:ext>
              </a:extLst>
            </p:cNvPr>
            <p:cNvSpPr txBox="1"/>
            <p:nvPr/>
          </p:nvSpPr>
          <p:spPr>
            <a:xfrm>
              <a:off x="900733" y="2548322"/>
              <a:ext cx="67441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TCs rubbing at narrowed tube inhibiting movement in either direction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AA2DB31-A29D-4757-84A7-409E797925B1}"/>
                </a:ext>
              </a:extLst>
            </p:cNvPr>
            <p:cNvSpPr txBox="1"/>
            <p:nvPr/>
          </p:nvSpPr>
          <p:spPr>
            <a:xfrm>
              <a:off x="2100034" y="3642536"/>
              <a:ext cx="10502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Access tube</a:t>
              </a: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94DE552-B421-43BF-AED9-B50F7C20090D}"/>
                </a:ext>
              </a:extLst>
            </p:cNvPr>
            <p:cNvSpPr/>
            <p:nvPr/>
          </p:nvSpPr>
          <p:spPr>
            <a:xfrm>
              <a:off x="1556952" y="3492843"/>
              <a:ext cx="2281881" cy="181233"/>
            </a:xfrm>
            <a:custGeom>
              <a:avLst/>
              <a:gdLst>
                <a:gd name="connsiteX0" fmla="*/ 2281881 w 2281881"/>
                <a:gd name="connsiteY0" fmla="*/ 13424 h 194657"/>
                <a:gd name="connsiteX1" fmla="*/ 1977081 w 2281881"/>
                <a:gd name="connsiteY1" fmla="*/ 13424 h 194657"/>
                <a:gd name="connsiteX2" fmla="*/ 1738183 w 2281881"/>
                <a:gd name="connsiteY2" fmla="*/ 13424 h 194657"/>
                <a:gd name="connsiteX3" fmla="*/ 0 w 2281881"/>
                <a:gd name="connsiteY3" fmla="*/ 194657 h 194657"/>
                <a:gd name="connsiteX0" fmla="*/ 2281881 w 2281881"/>
                <a:gd name="connsiteY0" fmla="*/ 0 h 181233"/>
                <a:gd name="connsiteX1" fmla="*/ 1977081 w 2281881"/>
                <a:gd name="connsiteY1" fmla="*/ 0 h 181233"/>
                <a:gd name="connsiteX2" fmla="*/ 1458097 w 2281881"/>
                <a:gd name="connsiteY2" fmla="*/ 41190 h 181233"/>
                <a:gd name="connsiteX3" fmla="*/ 0 w 2281881"/>
                <a:gd name="connsiteY3" fmla="*/ 181233 h 181233"/>
                <a:gd name="connsiteX0" fmla="*/ 2281881 w 2281881"/>
                <a:gd name="connsiteY0" fmla="*/ 0 h 181233"/>
                <a:gd name="connsiteX1" fmla="*/ 1977081 w 2281881"/>
                <a:gd name="connsiteY1" fmla="*/ 0 h 181233"/>
                <a:gd name="connsiteX2" fmla="*/ 1458097 w 2281881"/>
                <a:gd name="connsiteY2" fmla="*/ 41190 h 181233"/>
                <a:gd name="connsiteX3" fmla="*/ 0 w 2281881"/>
                <a:gd name="connsiteY3" fmla="*/ 181233 h 18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1881" h="181233">
                  <a:moveTo>
                    <a:pt x="2281881" y="0"/>
                  </a:moveTo>
                  <a:lnTo>
                    <a:pt x="1977081" y="0"/>
                  </a:lnTo>
                  <a:cubicBezTo>
                    <a:pt x="1861752" y="8238"/>
                    <a:pt x="1787611" y="10984"/>
                    <a:pt x="1458097" y="41190"/>
                  </a:cubicBezTo>
                  <a:cubicBezTo>
                    <a:pt x="1128583" y="71396"/>
                    <a:pt x="704334" y="105719"/>
                    <a:pt x="0" y="181233"/>
                  </a:cubicBez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379195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30679</TotalTime>
  <Words>1041</Words>
  <Application>Microsoft Office PowerPoint</Application>
  <PresentationFormat>On-screen Show (16:9)</PresentationFormat>
  <Paragraphs>220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Franklin Gothic Book</vt:lpstr>
      <vt:lpstr>MS Shell Dlg 2</vt:lpstr>
      <vt:lpstr>Wingdings</vt:lpstr>
      <vt:lpstr>Wingdings 2</vt:lpstr>
      <vt:lpstr>1_Custom Design</vt:lpstr>
      <vt:lpstr>2_Custom Design</vt:lpstr>
      <vt:lpstr>PowerPoint Presentation</vt:lpstr>
      <vt:lpstr>Furnace LK</vt:lpstr>
      <vt:lpstr>Furnace LK Set-Up</vt:lpstr>
      <vt:lpstr>Profile TC Probes</vt:lpstr>
      <vt:lpstr>Previous System Characteristics</vt:lpstr>
      <vt:lpstr>AUP Heat Treatment Requirements</vt:lpstr>
      <vt:lpstr>Previous System Characteristics</vt:lpstr>
      <vt:lpstr>Previous System Set-up</vt:lpstr>
      <vt:lpstr>Previous System Set-up</vt:lpstr>
      <vt:lpstr>Previous System Set-up</vt:lpstr>
      <vt:lpstr>Temperature Shift Example</vt:lpstr>
      <vt:lpstr>Goals of a New Set-Up</vt:lpstr>
      <vt:lpstr>New TC Feed-Throughs</vt:lpstr>
      <vt:lpstr>Finished Assembly</vt:lpstr>
      <vt:lpstr>Calibration Probe Feed-through: Mix ‘n’ Match</vt:lpstr>
      <vt:lpstr>Insulation</vt:lpstr>
      <vt:lpstr>Calibrating the Profile Probes</vt:lpstr>
      <vt:lpstr>Furnace LK Temp Curves</vt:lpstr>
      <vt:lpstr>Air Sealing – Better Practices</vt:lpstr>
      <vt:lpstr>Air Sealing – Better Practices</vt:lpstr>
      <vt:lpstr>Leak Check</vt:lpstr>
      <vt:lpstr>Air Sealing – Better Practices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Pong</dc:creator>
  <cp:lastModifiedBy>Michael  Naus</cp:lastModifiedBy>
  <cp:revision>600</cp:revision>
  <dcterms:modified xsi:type="dcterms:W3CDTF">2021-11-29T22:57:39Z</dcterms:modified>
</cp:coreProperties>
</file>