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  <p:sldMasterId id="2147484106" r:id="rId2"/>
  </p:sldMasterIdLst>
  <p:notesMasterIdLst>
    <p:notesMasterId r:id="rId4"/>
  </p:notesMasterIdLst>
  <p:handoutMasterIdLst>
    <p:handoutMasterId r:id="rId5"/>
  </p:handoutMasterIdLst>
  <p:sldIdLst>
    <p:sldId id="257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24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3/22/2017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3/22/2017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3/22/2017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3/22/2017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3/22/2017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3/22/2017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03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7632" r="5976" b="20233"/>
          <a:stretch/>
        </p:blipFill>
        <p:spPr>
          <a:xfrm>
            <a:off x="0" y="0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9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2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36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4" y="971552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5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3/22/2017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6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3/22/2017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5" y="6356350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59" y="6323774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1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the 15 T dipole demonstrator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943"/>
            <a:ext cx="9144000" cy="49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4124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2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</TotalTime>
  <Words>8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MS PGothic</vt:lpstr>
      <vt:lpstr>MS PGothic</vt:lpstr>
      <vt:lpstr>Arial</vt:lpstr>
      <vt:lpstr>Calibri</vt:lpstr>
      <vt:lpstr>Courier New</vt:lpstr>
      <vt:lpstr>Franklin Gothic Book</vt:lpstr>
      <vt:lpstr>Franklin Gothic Medium</vt:lpstr>
      <vt:lpstr>Geneva</vt:lpstr>
      <vt:lpstr>Helvetica</vt:lpstr>
      <vt:lpstr>Fermilab: Footer Only</vt:lpstr>
      <vt:lpstr>ATAP No Footer</vt:lpstr>
      <vt:lpstr>Status of the 15 T dipole demonstrator 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T Nb3Sn Dipole demonstrator</dc:title>
  <dc:creator>Alexander Zlobin x8192 11001N</dc:creator>
  <cp:lastModifiedBy>Alexander Zlobin x8192 11001N</cp:lastModifiedBy>
  <cp:revision>4</cp:revision>
  <cp:lastPrinted>2014-01-20T19:40:21Z</cp:lastPrinted>
  <dcterms:created xsi:type="dcterms:W3CDTF">2017-03-22T15:01:25Z</dcterms:created>
  <dcterms:modified xsi:type="dcterms:W3CDTF">2017-03-22T19:17:22Z</dcterms:modified>
</cp:coreProperties>
</file>