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86" r:id="rId2"/>
    <p:sldId id="381" r:id="rId3"/>
    <p:sldId id="36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1"/>
    <p:restoredTop sz="93068"/>
  </p:normalViewPr>
  <p:slideViewPr>
    <p:cSldViewPr snapToGrid="0" snapToObjects="1">
      <p:cViewPr varScale="1">
        <p:scale>
          <a:sx n="113" d="100"/>
          <a:sy n="113" d="100"/>
        </p:scale>
        <p:origin x="-1000" y="-48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3/22/17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2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0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3" y="186641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2130850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7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6" y="6356352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0" y="6323776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3" r:id="rId3"/>
    <p:sldLayoutId id="214748367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790" y="2320396"/>
            <a:ext cx="82264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US MDP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First </a:t>
            </a:r>
            <a:r>
              <a:rPr lang="en-US" sz="3200" dirty="0">
                <a:solidFill>
                  <a:schemeClr val="bg1"/>
                </a:solidFill>
              </a:rPr>
              <a:t>MDP  General </a:t>
            </a:r>
            <a:r>
              <a:rPr lang="en-US" sz="3200" dirty="0" smtClean="0">
                <a:solidFill>
                  <a:schemeClr val="bg1"/>
                </a:solidFill>
              </a:rPr>
              <a:t>meeting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Welcome!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Apprx</a:t>
            </a:r>
            <a:r>
              <a:rPr lang="en-US" dirty="0" smtClean="0"/>
              <a:t> one meeting  per two weeks.</a:t>
            </a:r>
          </a:p>
          <a:p>
            <a:r>
              <a:rPr lang="en-US" dirty="0" smtClean="0"/>
              <a:t>Will  be this time and day</a:t>
            </a:r>
          </a:p>
          <a:p>
            <a:pPr lvl="1"/>
            <a:r>
              <a:rPr lang="en-US" dirty="0" smtClean="0"/>
              <a:t>Suggest not to  book other meetings.</a:t>
            </a:r>
          </a:p>
          <a:p>
            <a:r>
              <a:rPr lang="en-US" dirty="0" smtClean="0"/>
              <a:t>Long Reports  - 15-20 min</a:t>
            </a:r>
          </a:p>
          <a:p>
            <a:r>
              <a:rPr lang="en-US" dirty="0" smtClean="0"/>
              <a:t>Discussions – short presentations (10-15 min) with discussion time </a:t>
            </a:r>
          </a:p>
          <a:p>
            <a:r>
              <a:rPr lang="en-US" dirty="0" smtClean="0"/>
              <a:t>Short status reports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1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Agenda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1. MDP  organization overview -  </a:t>
            </a:r>
            <a:r>
              <a:rPr lang="en-US" dirty="0" err="1" smtClean="0"/>
              <a:t>Soren</a:t>
            </a:r>
            <a:r>
              <a:rPr lang="en-US" dirty="0" smtClean="0"/>
              <a:t>, 15 min </a:t>
            </a:r>
            <a:br>
              <a:rPr lang="en-US" dirty="0" smtClean="0"/>
            </a:br>
            <a:r>
              <a:rPr lang="en-US" dirty="0" smtClean="0"/>
              <a:t>2. Status of  the 15 T  magnet  -  Sasha, 20 min </a:t>
            </a:r>
            <a:br>
              <a:rPr lang="en-US" dirty="0" smtClean="0"/>
            </a:br>
            <a:r>
              <a:rPr lang="en-US" dirty="0" smtClean="0"/>
              <a:t>3. 16T magnet; target parameters discussion -  Sasha  15 min </a:t>
            </a:r>
            <a:br>
              <a:rPr lang="en-US" dirty="0" smtClean="0"/>
            </a:br>
            <a:r>
              <a:rPr lang="en-US" dirty="0" smtClean="0"/>
              <a:t>4.  Short presentations, if any, discussions and announcements.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3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54804</TotalTime>
  <Words>61</Words>
  <Application>Microsoft Macintosh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ATAP No Footer</vt:lpstr>
      <vt:lpstr>PowerPoint Presentation</vt:lpstr>
      <vt:lpstr>MDP Meeting</vt:lpstr>
      <vt:lpstr>Agenda </vt:lpstr>
    </vt:vector>
  </TitlesOfParts>
  <Company>Lawrence Berkekley Nationl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Gueorgui Velev</cp:lastModifiedBy>
  <cp:revision>188</cp:revision>
  <dcterms:created xsi:type="dcterms:W3CDTF">2015-07-10T17:44:33Z</dcterms:created>
  <dcterms:modified xsi:type="dcterms:W3CDTF">2017-03-22T19:36:30Z</dcterms:modified>
</cp:coreProperties>
</file>