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86" r:id="rId2"/>
    <p:sldId id="38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93068"/>
  </p:normalViewPr>
  <p:slideViewPr>
    <p:cSldViewPr snapToGrid="0" snapToObjects="1">
      <p:cViewPr varScale="1">
        <p:scale>
          <a:sx n="112" d="100"/>
          <a:sy n="112" d="100"/>
        </p:scale>
        <p:origin x="-936" y="-104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4/19/17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4/19/17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2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0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3" y="186641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2130850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7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6" y="6356352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0" y="6323776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3" r:id="rId3"/>
    <p:sldLayoutId id="214748367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dp@USMDP.org" TargetMode="External"/><Relationship Id="rId3" Type="http://schemas.openxmlformats.org/officeDocument/2006/relationships/hyperlink" Target="mailto:management@usmdp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790" y="2320396"/>
            <a:ext cx="8226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US MDP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General meeting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Initial Notes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Budget spreadsheet  - today</a:t>
            </a:r>
            <a:endParaRPr lang="en-US" dirty="0" smtClean="0"/>
          </a:p>
          <a:p>
            <a:r>
              <a:rPr lang="en-US" dirty="0" smtClean="0"/>
              <a:t>LISTSERV e- mail groups proposed:</a:t>
            </a:r>
          </a:p>
          <a:p>
            <a:pPr lvl="1"/>
            <a:r>
              <a:rPr lang="en-US" dirty="0" smtClean="0">
                <a:hlinkClick r:id="rId2"/>
              </a:rPr>
              <a:t>mdp@usmdp.org</a:t>
            </a:r>
            <a:r>
              <a:rPr lang="en-US" dirty="0" smtClean="0"/>
              <a:t> -  general </a:t>
            </a:r>
          </a:p>
          <a:p>
            <a:pPr lvl="1"/>
            <a:r>
              <a:rPr lang="en-US" dirty="0" err="1"/>
              <a:t>l</a:t>
            </a:r>
            <a:r>
              <a:rPr lang="en-US" dirty="0" err="1" smtClean="0"/>
              <a:t>bnlgroup</a:t>
            </a:r>
            <a:r>
              <a:rPr lang="en-US" dirty="0" smtClean="0"/>
              <a:t>, </a:t>
            </a:r>
            <a:r>
              <a:rPr lang="en-US" dirty="0" err="1" smtClean="0"/>
              <a:t>fnalgroup</a:t>
            </a:r>
            <a:r>
              <a:rPr lang="en-US" dirty="0" smtClean="0"/>
              <a:t>, </a:t>
            </a:r>
            <a:r>
              <a:rPr lang="en-US" dirty="0" err="1" smtClean="0"/>
              <a:t>nhmflgroup</a:t>
            </a:r>
            <a:endParaRPr lang="en-US" dirty="0" smtClean="0"/>
          </a:p>
          <a:p>
            <a:pPr lvl="1"/>
            <a:r>
              <a:rPr lang="en-US" dirty="0" smtClean="0"/>
              <a:t>Other subgroups could be created, like </a:t>
            </a:r>
            <a:r>
              <a:rPr lang="en-US" dirty="0" err="1" smtClean="0"/>
              <a:t>cct</a:t>
            </a:r>
            <a:r>
              <a:rPr lang="en-US" dirty="0" smtClean="0"/>
              <a:t>, </a:t>
            </a:r>
            <a:r>
              <a:rPr lang="en-US" dirty="0" err="1" smtClean="0"/>
              <a:t>costheta</a:t>
            </a:r>
            <a:r>
              <a:rPr lang="en-US" dirty="0" smtClean="0"/>
              <a:t>, </a:t>
            </a:r>
            <a:r>
              <a:rPr lang="en-US" dirty="0" err="1" smtClean="0"/>
              <a:t>rebco</a:t>
            </a:r>
            <a:r>
              <a:rPr lang="en-US" dirty="0" smtClean="0"/>
              <a:t>,   </a:t>
            </a:r>
            <a:r>
              <a:rPr lang="en-US" dirty="0" smtClean="0"/>
              <a:t>bi2212 could </a:t>
            </a:r>
            <a:r>
              <a:rPr lang="en-US" smtClean="0"/>
              <a:t>be created 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management@usmdp.org</a:t>
            </a:r>
            <a:endParaRPr lang="en-US" dirty="0" smtClean="0"/>
          </a:p>
          <a:p>
            <a:r>
              <a:rPr lang="en-US" dirty="0" smtClean="0"/>
              <a:t>Expecting to have a </a:t>
            </a:r>
            <a:r>
              <a:rPr lang="en-US" dirty="0" err="1"/>
              <a:t>S</a:t>
            </a:r>
            <a:r>
              <a:rPr lang="en-US" dirty="0" err="1" smtClean="0"/>
              <a:t>harepoint</a:t>
            </a:r>
            <a:r>
              <a:rPr lang="en-US" dirty="0" smtClean="0"/>
              <a:t> </a:t>
            </a:r>
            <a:r>
              <a:rPr lang="en-US" dirty="0" smtClean="0"/>
              <a:t>space</a:t>
            </a:r>
            <a:r>
              <a:rPr lang="en-US" dirty="0"/>
              <a:t> </a:t>
            </a:r>
            <a:r>
              <a:rPr lang="en-US" dirty="0" smtClean="0"/>
              <a:t>to be ready soon </a:t>
            </a:r>
          </a:p>
          <a:p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Long </a:t>
            </a:r>
            <a:r>
              <a:rPr lang="en-US" dirty="0" smtClean="0"/>
              <a:t>Reports  - 15-25 min</a:t>
            </a:r>
          </a:p>
          <a:p>
            <a:pPr lvl="1"/>
            <a:r>
              <a:rPr lang="en-US" dirty="0" smtClean="0"/>
              <a:t>Discussions – short presentations (10-15 min) with discussion time </a:t>
            </a:r>
          </a:p>
          <a:p>
            <a:pPr lvl="1"/>
            <a:r>
              <a:rPr lang="en-US" dirty="0" smtClean="0"/>
              <a:t>Short status reports  - 5-10 min  </a:t>
            </a:r>
          </a:p>
          <a:p>
            <a:r>
              <a:rPr lang="en-US" dirty="0" smtClean="0"/>
              <a:t>Next meeting, Apr 19  -  </a:t>
            </a:r>
            <a:r>
              <a:rPr lang="en-US" dirty="0"/>
              <a:t> </a:t>
            </a:r>
            <a:r>
              <a:rPr lang="en-US" dirty="0" smtClean="0"/>
              <a:t>looking for proposals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10113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54835</TotalTime>
  <Words>99</Words>
  <Application>Microsoft Macintosh PowerPoint</Application>
  <PresentationFormat>On-screen Show (4:3)</PresentationFormat>
  <Paragraphs>18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ATAP No Footer</vt:lpstr>
      <vt:lpstr>PowerPoint Presentation</vt:lpstr>
      <vt:lpstr>MDP Meeting</vt:lpstr>
    </vt:vector>
  </TitlesOfParts>
  <Company>Lawrence Berkekley Nationl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Gueorgui Velev</cp:lastModifiedBy>
  <cp:revision>196</cp:revision>
  <dcterms:created xsi:type="dcterms:W3CDTF">2015-07-10T17:44:33Z</dcterms:created>
  <dcterms:modified xsi:type="dcterms:W3CDTF">2017-04-19T18:33:26Z</dcterms:modified>
</cp:coreProperties>
</file>